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2.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3.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4.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5.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theme/theme6.xml" ContentType="application/vnd.openxmlformats-officedocument.theme+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theme/theme7.xml" ContentType="application/vnd.openxmlformats-officedocument.theme+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theme/theme8.xml" ContentType="application/vnd.openxmlformats-officedocument.theme+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theme/theme9.xml" ContentType="application/vnd.openxmlformats-officedocument.theme+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3" r:id="rId2"/>
    <p:sldMasterId id="2147483914" r:id="rId3"/>
    <p:sldMasterId id="2147484084" r:id="rId4"/>
    <p:sldMasterId id="2147484912" r:id="rId5"/>
    <p:sldMasterId id="2147485093" r:id="rId6"/>
    <p:sldMasterId id="2147485197" r:id="rId7"/>
    <p:sldMasterId id="2147485883" r:id="rId8"/>
    <p:sldMasterId id="2147486060" r:id="rId9"/>
    <p:sldMasterId id="2147486145" r:id="rId10"/>
  </p:sldMasterIdLst>
  <p:notesMasterIdLst>
    <p:notesMasterId r:id="rId37"/>
  </p:notesMasterIdLst>
  <p:sldIdLst>
    <p:sldId id="303" r:id="rId11"/>
    <p:sldId id="257" r:id="rId12"/>
    <p:sldId id="433" r:id="rId13"/>
    <p:sldId id="320" r:id="rId14"/>
    <p:sldId id="623" r:id="rId15"/>
    <p:sldId id="406" r:id="rId16"/>
    <p:sldId id="343" r:id="rId17"/>
    <p:sldId id="344" r:id="rId18"/>
    <p:sldId id="345" r:id="rId19"/>
    <p:sldId id="346" r:id="rId20"/>
    <p:sldId id="438" r:id="rId21"/>
    <p:sldId id="626" r:id="rId22"/>
    <p:sldId id="627" r:id="rId23"/>
    <p:sldId id="990" r:id="rId24"/>
    <p:sldId id="989" r:id="rId25"/>
    <p:sldId id="988" r:id="rId26"/>
    <p:sldId id="991" r:id="rId27"/>
    <p:sldId id="992" r:id="rId28"/>
    <p:sldId id="993" r:id="rId29"/>
    <p:sldId id="288" r:id="rId30"/>
    <p:sldId id="984" r:id="rId31"/>
    <p:sldId id="985" r:id="rId32"/>
    <p:sldId id="432" r:id="rId33"/>
    <p:sldId id="615" r:id="rId34"/>
    <p:sldId id="396" r:id="rId35"/>
    <p:sldId id="434"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33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FFE9FA6-6EE1-43AC-B593-97C7E8A42828}" v="3" dt="2025-05-05T16:26:23.7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353" autoAdjust="0"/>
    <p:restoredTop sz="94660"/>
  </p:normalViewPr>
  <p:slideViewPr>
    <p:cSldViewPr snapToGrid="0">
      <p:cViewPr varScale="1">
        <p:scale>
          <a:sx n="121" d="100"/>
          <a:sy n="121" d="100"/>
        </p:scale>
        <p:origin x="114" y="312"/>
      </p:cViewPr>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viewProps" Target="viewProps.xml"/><Relationship Id="rId21" Type="http://schemas.openxmlformats.org/officeDocument/2006/relationships/slide" Target="slides/slide11.xml"/><Relationship Id="rId34" Type="http://schemas.openxmlformats.org/officeDocument/2006/relationships/slide" Target="slides/slide24.xml"/><Relationship Id="rId42" Type="http://schemas.microsoft.com/office/2015/10/relationships/revisionInfo" Target="revisionInfo.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8" Type="http://schemas.openxmlformats.org/officeDocument/2006/relationships/slideMaster" Target="slideMasters/slideMaster8.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D07BFE3-786C-40EF-9E9B-262D74AB100E}" type="datetimeFigureOut">
              <a:rPr lang="en-US" smtClean="0"/>
              <a:t>5/2/2025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4BA16EC-D816-4C9E-A966-75B78C59E922}" type="slidenum">
              <a:rPr lang="en-US" smtClean="0"/>
              <a:t>‹#›</a:t>
            </a:fld>
            <a:endParaRPr lang="en-US"/>
          </a:p>
        </p:txBody>
      </p:sp>
    </p:spTree>
    <p:extLst>
      <p:ext uri="{BB962C8B-B14F-4D97-AF65-F5344CB8AC3E}">
        <p14:creationId xmlns:p14="http://schemas.microsoft.com/office/powerpoint/2010/main" val="31061127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74A0C2-679D-C143-AA2A-4904B76176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32580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B803B2C-7793-43B1-967E-68438585D45C}" type="slidenum">
              <a:rPr lang="en-US" smtClean="0"/>
              <a:pPr>
                <a:defRPr/>
              </a:pPr>
              <a:t>2</a:t>
            </a:fld>
            <a:endParaRPr lang="en-US" dirty="0"/>
          </a:p>
        </p:txBody>
      </p:sp>
    </p:spTree>
    <p:extLst>
      <p:ext uri="{BB962C8B-B14F-4D97-AF65-F5344CB8AC3E}">
        <p14:creationId xmlns:p14="http://schemas.microsoft.com/office/powerpoint/2010/main" val="10841017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74A0C2-679D-C143-AA2A-4904B76176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77839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74A0C2-679D-C143-AA2A-4904B76176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77839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20B0D7F-7AD4-C94F-AA94-C6F9B45E886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95011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86512A-F78F-36C0-1032-FA8FF324AEE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64CE4C-1900-FE14-AEC1-C49BF4702DC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C0248BB-90B8-177F-88DD-CA1A71E7D42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45E0F8A-E407-E81F-4374-808D1EF8922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74A0C2-679D-C143-AA2A-4904B761761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34882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1CA2036-6040-4C14-B0ED-30A4D4748F0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9530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image" Target="../media/image2.emf"/><Relationship Id="rId1" Type="http://schemas.openxmlformats.org/officeDocument/2006/relationships/slideMaster" Target="../slideMasters/slideMaster6.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4.svg"/></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1.emf"/><Relationship Id="rId1" Type="http://schemas.openxmlformats.org/officeDocument/2006/relationships/slideMaster" Target="../slideMasters/slideMaster7.xml"/></Relationships>
</file>

<file path=ppt/slideLayouts/_rels/slideLayout10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2.emf"/><Relationship Id="rId1" Type="http://schemas.openxmlformats.org/officeDocument/2006/relationships/slideMaster" Target="../slideMasters/slideMaster7.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7.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7.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7.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8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09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09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1.emf"/><Relationship Id="rId1" Type="http://schemas.openxmlformats.org/officeDocument/2006/relationships/slideMaster" Target="../slideMasters/slideMaster7.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7.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7.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 Id="rId4" Type="http://schemas.openxmlformats.org/officeDocument/2006/relationships/image" Target="../media/image49.jpg"/></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7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7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 Id="rId4" Type="http://schemas.openxmlformats.org/officeDocument/2006/relationships/image" Target="../media/image47.jpg"/></Relationships>
</file>

<file path=ppt/slideLayouts/_rels/slideLayout117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 Id="rId4" Type="http://schemas.openxmlformats.org/officeDocument/2006/relationships/image" Target="../media/image47.jpg"/></Relationships>
</file>

<file path=ppt/slideLayouts/_rels/slideLayout117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8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7.xml"/></Relationships>
</file>

<file path=ppt/slideLayouts/_rels/slideLayout1186.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7.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18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7.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7.xml"/><Relationship Id="rId4" Type="http://schemas.openxmlformats.org/officeDocument/2006/relationships/image" Target="../media/image53.svg"/></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7.xml"/><Relationship Id="rId4" Type="http://schemas.openxmlformats.org/officeDocument/2006/relationships/image" Target="../media/image53.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9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7.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19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7.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19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7.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 Id="rId4" Type="http://schemas.openxmlformats.org/officeDocument/2006/relationships/image" Target="../media/image54.png"/></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7.xml"/><Relationship Id="rId4" Type="http://schemas.openxmlformats.org/officeDocument/2006/relationships/image" Target="../media/image55.png"/></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7.xml"/></Relationships>
</file>

<file path=ppt/slideLayouts/_rels/slideLayout119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7.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7.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7.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0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0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0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1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1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8.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8.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8.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8.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3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8.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8.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4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4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4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5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5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5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6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7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5.jpg"/></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5.jpg"/></Relationships>
</file>

<file path=ppt/slideLayouts/_rels/slideLayout127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5.jpg"/></Relationships>
</file>

<file path=ppt/slideLayouts/_rels/slideLayout1276.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s>
</file>

<file path=ppt/slideLayouts/_rels/slideLayout127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8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8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8.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8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8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9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9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8.xml"/></Relationships>
</file>

<file path=ppt/slideLayouts/_rels/slideLayout129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0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9.jpg"/></Relationships>
</file>

<file path=ppt/slideLayouts/_rels/slideLayout131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1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32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2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4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5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7.jpg"/></Relationships>
</file>

<file path=ppt/slideLayouts/_rels/slideLayout135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47.jpg"/></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6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s>
</file>

<file path=ppt/slideLayouts/_rels/slideLayout1366.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6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6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37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8.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37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4.png"/></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5.png"/></Relationships>
</file>

<file path=ppt/slideLayouts/_rels/slideLayout137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8.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8.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8.xml"/><Relationship Id="rId4" Type="http://schemas.openxmlformats.org/officeDocument/2006/relationships/image" Target="../media/image53.svg"/></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9.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9.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9.xml"/></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8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8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9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3.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9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9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399.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9.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9.xml"/></Relationships>
</file>

<file path=ppt/slideLayouts/_rels/slideLayout140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0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65.png"/><Relationship Id="rId1" Type="http://schemas.openxmlformats.org/officeDocument/2006/relationships/slideMaster" Target="../slideMasters/slideMaster9.xml"/><Relationship Id="rId4" Type="http://schemas.openxmlformats.org/officeDocument/2006/relationships/image" Target="../media/image53.sv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 Id="rId5" Type="http://schemas.openxmlformats.org/officeDocument/2006/relationships/image" Target="../media/image61.svg"/><Relationship Id="rId4" Type="http://schemas.openxmlformats.org/officeDocument/2006/relationships/image" Target="../media/image60.png"/></Relationships>
</file>

<file path=ppt/slideLayouts/_rels/slideLayout141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12.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9.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9.xml"/></Relationships>
</file>

<file path=ppt/slideLayouts/_rels/slideLayout141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9.xml"/><Relationship Id="rId4" Type="http://schemas.openxmlformats.org/officeDocument/2006/relationships/image" Target="../media/image53.svg"/></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9.xml"/></Relationships>
</file>

<file path=ppt/slideLayouts/_rels/slideLayout142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2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2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9.xml"/></Relationships>
</file>

<file path=ppt/slideLayouts/_rels/slideLayout142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2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65.png"/><Relationship Id="rId1" Type="http://schemas.openxmlformats.org/officeDocument/2006/relationships/slideMaster" Target="../slideMasters/slideMaster10.xml"/><Relationship Id="rId4" Type="http://schemas.openxmlformats.org/officeDocument/2006/relationships/image" Target="../media/image53.svg"/></Relationships>
</file>

<file path=ppt/slideLayouts/_rels/slideLayout142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27.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28.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10.xml"/></Relationships>
</file>

<file path=ppt/slideLayouts/_rels/slideLayout143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6.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3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38.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 Id="rId5" Type="http://schemas.openxmlformats.org/officeDocument/2006/relationships/image" Target="../media/image61.svg"/><Relationship Id="rId4" Type="http://schemas.openxmlformats.org/officeDocument/2006/relationships/image" Target="../media/image60.png"/></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41.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44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4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44.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4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46.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10.xml"/></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5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10.xml"/><Relationship Id="rId4" Type="http://schemas.openxmlformats.org/officeDocument/2006/relationships/image" Target="../media/image53.svg"/></Relationships>
</file>

<file path=ppt/slideLayouts/_rels/slideLayout145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10.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5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10.xml"/></Relationships>
</file>

<file path=ppt/slideLayouts/_rels/slideLayout1457.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10.xml"/><Relationship Id="rId6" Type="http://schemas.openxmlformats.org/officeDocument/2006/relationships/image" Target="../media/image57.emf"/><Relationship Id="rId5" Type="http://schemas.openxmlformats.org/officeDocument/2006/relationships/image" Target="../media/image53.svg"/><Relationship Id="rId4" Type="http://schemas.openxmlformats.org/officeDocument/2006/relationships/image" Target="../media/image52.png"/></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20.svg"/><Relationship Id="rId7" Type="http://schemas.openxmlformats.org/officeDocument/2006/relationships/image" Target="../media/image24.svg"/><Relationship Id="rId2" Type="http://schemas.openxmlformats.org/officeDocument/2006/relationships/image" Target="../media/image19.png"/><Relationship Id="rId1" Type="http://schemas.openxmlformats.org/officeDocument/2006/relationships/slideMaster" Target="../slideMasters/slideMaster2.xml"/><Relationship Id="rId6" Type="http://schemas.openxmlformats.org/officeDocument/2006/relationships/image" Target="../media/image23.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svg"/><Relationship Id="rId7" Type="http://schemas.openxmlformats.org/officeDocument/2006/relationships/image" Target="../media/image30.sv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9.png"/><Relationship Id="rId5" Type="http://schemas.openxmlformats.org/officeDocument/2006/relationships/image" Target="../media/image28.svg"/><Relationship Id="rId10" Type="http://schemas.openxmlformats.org/officeDocument/2006/relationships/image" Target="../media/image18.png"/><Relationship Id="rId4" Type="http://schemas.openxmlformats.org/officeDocument/2006/relationships/image" Target="../media/image27.png"/><Relationship Id="rId9" Type="http://schemas.openxmlformats.org/officeDocument/2006/relationships/image" Target="../media/image32.svg"/></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4.svg"/><Relationship Id="rId7" Type="http://schemas.openxmlformats.org/officeDocument/2006/relationships/image" Target="../media/image38.svg"/><Relationship Id="rId2" Type="http://schemas.openxmlformats.org/officeDocument/2006/relationships/image" Target="../media/image33.pn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6.svg"/><Relationship Id="rId4" Type="http://schemas.openxmlformats.org/officeDocument/2006/relationships/image" Target="../media/image35.pn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0.svg"/><Relationship Id="rId7" Type="http://schemas.openxmlformats.org/officeDocument/2006/relationships/image" Target="../media/image24.svg"/><Relationship Id="rId2" Type="http://schemas.openxmlformats.org/officeDocument/2006/relationships/image" Target="../media/image19.png"/><Relationship Id="rId1" Type="http://schemas.openxmlformats.org/officeDocument/2006/relationships/slideMaster" Target="../slideMasters/slideMaster2.xml"/><Relationship Id="rId6" Type="http://schemas.openxmlformats.org/officeDocument/2006/relationships/image" Target="../media/image23.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svg"/><Relationship Id="rId7" Type="http://schemas.openxmlformats.org/officeDocument/2006/relationships/image" Target="../media/image30.sv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9.png"/><Relationship Id="rId5" Type="http://schemas.openxmlformats.org/officeDocument/2006/relationships/image" Target="../media/image28.svg"/><Relationship Id="rId10" Type="http://schemas.openxmlformats.org/officeDocument/2006/relationships/image" Target="../media/image1.emf"/><Relationship Id="rId4" Type="http://schemas.openxmlformats.org/officeDocument/2006/relationships/image" Target="../media/image27.png"/><Relationship Id="rId9" Type="http://schemas.openxmlformats.org/officeDocument/2006/relationships/image" Target="../media/image32.sv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image" Target="../media/image2.emf"/><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4.svg"/></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0.svg"/><Relationship Id="rId7" Type="http://schemas.openxmlformats.org/officeDocument/2006/relationships/image" Target="../media/image24.svg"/><Relationship Id="rId2" Type="http://schemas.openxmlformats.org/officeDocument/2006/relationships/image" Target="../media/image19.png"/><Relationship Id="rId1" Type="http://schemas.openxmlformats.org/officeDocument/2006/relationships/slideMaster" Target="../slideMasters/slideMaster2.xml"/><Relationship Id="rId6" Type="http://schemas.openxmlformats.org/officeDocument/2006/relationships/image" Target="../media/image23.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svg"/><Relationship Id="rId7" Type="http://schemas.openxmlformats.org/officeDocument/2006/relationships/image" Target="../media/image30.sv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29.png"/><Relationship Id="rId5" Type="http://schemas.openxmlformats.org/officeDocument/2006/relationships/image" Target="../media/image28.svg"/><Relationship Id="rId10" Type="http://schemas.openxmlformats.org/officeDocument/2006/relationships/image" Target="../media/image1.emf"/><Relationship Id="rId4" Type="http://schemas.openxmlformats.org/officeDocument/2006/relationships/image" Target="../media/image27.png"/><Relationship Id="rId9" Type="http://schemas.openxmlformats.org/officeDocument/2006/relationships/image" Target="../media/image32.svg"/></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image" Target="../media/image33.png"/><Relationship Id="rId7" Type="http://schemas.openxmlformats.org/officeDocument/2006/relationships/image" Target="../media/image37.png"/><Relationship Id="rId2" Type="http://schemas.openxmlformats.org/officeDocument/2006/relationships/image" Target="../media/image2.emf"/><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4.svg"/></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1.emf"/><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2.emf"/><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2.emf"/><Relationship Id="rId4" Type="http://schemas.openxmlformats.org/officeDocument/2006/relationships/image" Target="../media/image5.png"/></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1.emf"/><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 Id="rId4" Type="http://schemas.openxmlformats.org/officeDocument/2006/relationships/image" Target="../media/image49.jpg"/></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 Id="rId4" Type="http://schemas.openxmlformats.org/officeDocument/2006/relationships/image" Target="../media/image47.jpg"/></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 Id="rId4" Type="http://schemas.openxmlformats.org/officeDocument/2006/relationships/image" Target="../media/image47.jpg"/></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3.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3.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3.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3.xml"/><Relationship Id="rId4" Type="http://schemas.openxmlformats.org/officeDocument/2006/relationships/image" Target="../media/image53.svg"/></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3.xml"/><Relationship Id="rId4" Type="http://schemas.openxmlformats.org/officeDocument/2006/relationships/image" Target="../media/image53.svg"/></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3.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3.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3.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 Id="rId4" Type="http://schemas.openxmlformats.org/officeDocument/2006/relationships/image" Target="../media/image54.png"/></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3.xml"/><Relationship Id="rId4" Type="http://schemas.openxmlformats.org/officeDocument/2006/relationships/image" Target="../media/image55.png"/></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3.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3.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3.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1.emf"/><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2.emf"/><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image" Target="../media/image1.emf"/><Relationship Id="rId5" Type="http://schemas.openxmlformats.org/officeDocument/2006/relationships/image" Target="../media/image9.png"/><Relationship Id="rId4" Type="http://schemas.openxmlformats.org/officeDocument/2006/relationships/image" Target="../media/image8.png"/></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1.emf"/><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 Id="rId4" Type="http://schemas.openxmlformats.org/officeDocument/2006/relationships/image" Target="../media/image49.jpg"/></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 Id="rId4" Type="http://schemas.openxmlformats.org/officeDocument/2006/relationships/image" Target="../media/image47.jpg"/></Relationships>
</file>

<file path=ppt/slideLayouts/_rels/slideLayout72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 Id="rId4" Type="http://schemas.openxmlformats.org/officeDocument/2006/relationships/image" Target="../media/image47.jpg"/></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45.jpg"/><Relationship Id="rId1" Type="http://schemas.openxmlformats.org/officeDocument/2006/relationships/slideMaster" Target="../slideMasters/slideMaster4.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4.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4.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4.xml"/><Relationship Id="rId4" Type="http://schemas.openxmlformats.org/officeDocument/2006/relationships/image" Target="../media/image53.svg"/></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4.xml"/><Relationship Id="rId4" Type="http://schemas.openxmlformats.org/officeDocument/2006/relationships/image" Target="../media/image53.svg"/></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4.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4.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4.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 Id="rId4" Type="http://schemas.openxmlformats.org/officeDocument/2006/relationships/image" Target="../media/image54.png"/></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4.xml"/><Relationship Id="rId4" Type="http://schemas.openxmlformats.org/officeDocument/2006/relationships/image" Target="../media/image55.png"/></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4.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4.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4.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1.emf"/><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2.emf"/><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5.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Master" Target="../slideMasters/slideMaster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48.jp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0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5.jpg"/></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5.jpg"/></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5.jpg"/></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82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1.emf"/><Relationship Id="rId1" Type="http://schemas.openxmlformats.org/officeDocument/2006/relationships/slideMaster" Target="../slideMasters/slideMaster5.xml"/></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5.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5.xml"/></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5.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9.jpg"/></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7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5.xml"/></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7.jpg"/></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47.jpg"/></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1.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3.emf"/><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914.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6.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5.jpg"/><Relationship Id="rId1" Type="http://schemas.openxmlformats.org/officeDocument/2006/relationships/slideMaster" Target="../slideMasters/slideMaster5.xml"/><Relationship Id="rId5" Type="http://schemas.openxmlformats.org/officeDocument/2006/relationships/image" Target="../media/image53.svg"/><Relationship Id="rId4" Type="http://schemas.openxmlformats.org/officeDocument/2006/relationships/image" Target="../media/image52.png"/></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54.png"/></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 Id="rId4" Type="http://schemas.openxmlformats.org/officeDocument/2006/relationships/image" Target="../media/image55.png"/></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5.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5.xml"/><Relationship Id="rId5" Type="http://schemas.openxmlformats.org/officeDocument/2006/relationships/image" Target="../media/image57.emf"/><Relationship Id="rId4" Type="http://schemas.openxmlformats.org/officeDocument/2006/relationships/image" Target="../media/image53.svg"/></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6.jpg"/><Relationship Id="rId1" Type="http://schemas.openxmlformats.org/officeDocument/2006/relationships/slideMaster" Target="../slideMasters/slideMaster5.xml"/><Relationship Id="rId4" Type="http://schemas.openxmlformats.org/officeDocument/2006/relationships/image" Target="../media/image53.svg"/></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60.png"/><Relationship Id="rId1" Type="http://schemas.openxmlformats.org/officeDocument/2006/relationships/slideMaster" Target="../slideMasters/slideMaster5.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emf"/><Relationship Id="rId1" Type="http://schemas.openxmlformats.org/officeDocument/2006/relationships/slideMaster" Target="../slideMasters/slideMaster2.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20.svg"/><Relationship Id="rId7" Type="http://schemas.openxmlformats.org/officeDocument/2006/relationships/image" Target="../media/image24.svg"/><Relationship Id="rId2" Type="http://schemas.openxmlformats.org/officeDocument/2006/relationships/image" Target="../media/image19.png"/><Relationship Id="rId1" Type="http://schemas.openxmlformats.org/officeDocument/2006/relationships/slideMaster" Target="../slideMasters/slideMaster6.xml"/><Relationship Id="rId6" Type="http://schemas.openxmlformats.org/officeDocument/2006/relationships/image" Target="../media/image23.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svg"/><Relationship Id="rId7" Type="http://schemas.openxmlformats.org/officeDocument/2006/relationships/image" Target="../media/image30.sv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29.png"/><Relationship Id="rId5" Type="http://schemas.openxmlformats.org/officeDocument/2006/relationships/image" Target="../media/image28.svg"/><Relationship Id="rId10" Type="http://schemas.openxmlformats.org/officeDocument/2006/relationships/image" Target="../media/image1.emf"/><Relationship Id="rId4" Type="http://schemas.openxmlformats.org/officeDocument/2006/relationships/image" Target="../media/image27.png"/><Relationship Id="rId9" Type="http://schemas.openxmlformats.org/officeDocument/2006/relationships/image" Target="../media/image32.svg"/></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0704DEDC-515A-4650-8227-F7EF9CC663BC}" type="datetimeFigureOut">
              <a:rPr lang="en-US" smtClean="0"/>
              <a:t>5/2/2025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474027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704DEDC-515A-4650-8227-F7EF9CC663BC}" type="datetimeFigureOut">
              <a:rPr lang="en-US" smtClean="0"/>
              <a:t>5/2/2025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111895826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hree Number Comparison 5">
    <p:bg>
      <p:bgPr>
        <a:solidFill>
          <a:srgbClr val="00A6C4"/>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BE13581D-C2C4-7FBA-CB1F-4EB97CFA58C9}"/>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9" name="Picture 18">
            <a:extLst>
              <a:ext uri="{FF2B5EF4-FFF2-40B4-BE49-F238E27FC236}">
                <a16:creationId xmlns:a16="http://schemas.microsoft.com/office/drawing/2014/main" id="{64139FF2-32D6-4871-A771-D39E0D1CDBB3}"/>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4419B4E8-EF4A-E431-8CB8-CFB770E33604}"/>
              </a:ext>
            </a:extLst>
          </p:cNvPr>
          <p:cNvSpPr>
            <a:spLocks noGrp="1"/>
          </p:cNvSpPr>
          <p:nvPr>
            <p:ph type="body" sz="quarter" idx="31"/>
          </p:nvPr>
        </p:nvSpPr>
        <p:spPr>
          <a:xfrm>
            <a:off x="5876730" y="224893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BBA3A014-94C8-3ED1-87A6-7037198879DA}"/>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68141378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preserve="1" userDrawn="1">
  <p:cSld name="Line Charts &amp; Numbers Comparison 2">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5" y="1398095"/>
            <a:ext cx="6857998" cy="406180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4" y="1287735"/>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8" y="1287735"/>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2" y="1287735"/>
            <a:ext cx="1778001" cy="641735"/>
          </a:xfrm>
          <a:prstGeom prst="rect">
            <a:avLst/>
          </a:prstGeom>
        </p:spPr>
        <p:txBody>
          <a:bodyPr/>
          <a:lstStyle>
            <a:lvl1pPr marL="0" indent="0" algn="l">
              <a:buNone/>
              <a:defRPr sz="48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2B74E2BC-EC7E-EDFB-6E07-B1E390C5C153}"/>
              </a:ext>
            </a:extLst>
          </p:cNvPr>
          <p:cNvSpPr>
            <a:spLocks noGrp="1"/>
          </p:cNvSpPr>
          <p:nvPr>
            <p:ph type="body" sz="quarter" idx="42" hasCustomPrompt="1"/>
          </p:nvPr>
        </p:nvSpPr>
        <p:spPr>
          <a:xfrm>
            <a:off x="4830054" y="2288919"/>
            <a:ext cx="2010584"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52DB0324-2702-6962-9C5D-3F792CC996C7}"/>
              </a:ext>
            </a:extLst>
          </p:cNvPr>
          <p:cNvSpPr>
            <a:spLocks noGrp="1"/>
          </p:cNvSpPr>
          <p:nvPr>
            <p:ph type="body" sz="quarter" idx="43" hasCustomPrompt="1"/>
          </p:nvPr>
        </p:nvSpPr>
        <p:spPr>
          <a:xfrm>
            <a:off x="7241195" y="2288919"/>
            <a:ext cx="2204332"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26CCBD06-D591-346B-0913-B76033CB7BFF}"/>
              </a:ext>
            </a:extLst>
          </p:cNvPr>
          <p:cNvSpPr>
            <a:spLocks noGrp="1"/>
          </p:cNvSpPr>
          <p:nvPr>
            <p:ph type="body" sz="quarter" idx="44" hasCustomPrompt="1"/>
          </p:nvPr>
        </p:nvSpPr>
        <p:spPr>
          <a:xfrm>
            <a:off x="9662331" y="2288919"/>
            <a:ext cx="198102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8" name="Chart Placeholder 4">
            <a:extLst>
              <a:ext uri="{FF2B5EF4-FFF2-40B4-BE49-F238E27FC236}">
                <a16:creationId xmlns:a16="http://schemas.microsoft.com/office/drawing/2014/main" id="{B39C47F3-97B3-B626-16BE-050A6AEE3269}"/>
              </a:ext>
            </a:extLst>
          </p:cNvPr>
          <p:cNvSpPr>
            <a:spLocks noGrp="1"/>
          </p:cNvSpPr>
          <p:nvPr>
            <p:ph type="chart" sz="quarter" idx="26"/>
          </p:nvPr>
        </p:nvSpPr>
        <p:spPr>
          <a:xfrm>
            <a:off x="4830053" y="2949575"/>
            <a:ext cx="6634871" cy="2925763"/>
          </a:xfrm>
          <a:prstGeom prst="rect">
            <a:avLst/>
          </a:prstGeom>
        </p:spPr>
        <p:txBody>
          <a:bodyPr/>
          <a:lstStyle>
            <a:lvl1pPr marL="0" indent="0">
              <a:buNone/>
              <a:defRPr/>
            </a:lvl1pPr>
          </a:lstStyle>
          <a:p>
            <a:endParaRPr lang="en-US" dirty="0"/>
          </a:p>
        </p:txBody>
      </p:sp>
      <p:pic>
        <p:nvPicPr>
          <p:cNvPr id="12" name="Picture 11">
            <a:extLst>
              <a:ext uri="{FF2B5EF4-FFF2-40B4-BE49-F238E27FC236}">
                <a16:creationId xmlns:a16="http://schemas.microsoft.com/office/drawing/2014/main" id="{BD1AEBD4-E95C-77DD-A074-3EFEEA18A8EF}"/>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3" name="Text Box 18">
            <a:extLst>
              <a:ext uri="{FF2B5EF4-FFF2-40B4-BE49-F238E27FC236}">
                <a16:creationId xmlns:a16="http://schemas.microsoft.com/office/drawing/2014/main" id="{B0A941E7-8E81-738D-7405-7BD82623B13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15">
            <a:extLst>
              <a:ext uri="{FF2B5EF4-FFF2-40B4-BE49-F238E27FC236}">
                <a16:creationId xmlns:a16="http://schemas.microsoft.com/office/drawing/2014/main" id="{2487FACF-DBA6-836B-A5B3-BA76FBA0CF55}"/>
              </a:ext>
            </a:extLst>
          </p:cNvPr>
          <p:cNvSpPr>
            <a:spLocks noGrp="1"/>
          </p:cNvSpPr>
          <p:nvPr>
            <p:ph type="body" sz="quarter" idx="45"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5" name="Text Placeholder 23">
            <a:extLst>
              <a:ext uri="{FF2B5EF4-FFF2-40B4-BE49-F238E27FC236}">
                <a16:creationId xmlns:a16="http://schemas.microsoft.com/office/drawing/2014/main" id="{530D1E1F-EC06-6F7F-028C-F2DCD26716C2}"/>
              </a:ext>
            </a:extLst>
          </p:cNvPr>
          <p:cNvSpPr>
            <a:spLocks noGrp="1"/>
          </p:cNvSpPr>
          <p:nvPr>
            <p:ph type="body" sz="quarter" idx="12" hasCustomPrompt="1"/>
          </p:nvPr>
        </p:nvSpPr>
        <p:spPr>
          <a:xfrm>
            <a:off x="735887" y="1282500"/>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393171B1-21B3-1E87-E285-AE078D100CBB}"/>
              </a:ext>
            </a:extLst>
          </p:cNvPr>
          <p:cNvSpPr>
            <a:spLocks noGrp="1"/>
          </p:cNvSpPr>
          <p:nvPr>
            <p:ph type="body" sz="quarter" idx="31"/>
          </p:nvPr>
        </p:nvSpPr>
        <p:spPr>
          <a:xfrm>
            <a:off x="857871" y="2779030"/>
            <a:ext cx="439737" cy="36576"/>
          </a:xfrm>
          <a:prstGeom prst="rect">
            <a:avLst/>
          </a:prstGeom>
          <a:solidFill>
            <a:schemeClr val="bg1"/>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382675480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preserve="1" userDrawn="1">
  <p:cSld name="Pie Chart Slide 1">
    <p:bg>
      <p:bgPr>
        <a:solidFill>
          <a:schemeClr val="accent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40BBEB8-6F67-8D04-8CF4-AE6940A4C69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AE2488F9-72F9-1D07-23F8-57754FA77EC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2AD1FC9C-D617-87A3-7B27-0E8EE22131B5}"/>
              </a:ext>
            </a:extLst>
          </p:cNvPr>
          <p:cNvSpPr>
            <a:spLocks noGrp="1"/>
          </p:cNvSpPr>
          <p:nvPr>
            <p:ph type="body" sz="quarter" idx="31"/>
          </p:nvPr>
        </p:nvSpPr>
        <p:spPr>
          <a:xfrm>
            <a:off x="5876729" y="209348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35B86D-BB60-F8B4-25A2-213F0BE166A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1331645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Pie Chart Slide 2">
    <p:bg>
      <p:bgPr>
        <a:solidFill>
          <a:srgbClr val="FFC02D"/>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2FF4CC1-BC64-2802-041A-48BEAEEFB97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F0C13C6A-BAAA-B3FC-9880-95B502591A22}"/>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E6DD482C-D975-525E-30BA-9F1EDBC55EEA}"/>
              </a:ext>
            </a:extLst>
          </p:cNvPr>
          <p:cNvSpPr>
            <a:spLocks noGrp="1"/>
          </p:cNvSpPr>
          <p:nvPr>
            <p:ph type="body" sz="quarter" idx="31"/>
          </p:nvPr>
        </p:nvSpPr>
        <p:spPr>
          <a:xfrm>
            <a:off x="5876729" y="2093483"/>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6CE3FC8-7405-F7FF-2AA7-7707C7BFA8A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4076047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Pie Chart Slide 3">
    <p:bg>
      <p:bgPr>
        <a:solidFill>
          <a:srgbClr val="87235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E1AA9C3-C556-8DC4-48A4-DBF10ACAA923}"/>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557D68F5-8B85-A4E3-B7DD-1A5F28D2E695}"/>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8AF27090-89F0-A45C-2B58-7A1EACCB44A9}"/>
              </a:ext>
            </a:extLst>
          </p:cNvPr>
          <p:cNvSpPr>
            <a:spLocks noGrp="1"/>
          </p:cNvSpPr>
          <p:nvPr>
            <p:ph type="body" sz="quarter" idx="31"/>
          </p:nvPr>
        </p:nvSpPr>
        <p:spPr>
          <a:xfrm>
            <a:off x="5876729" y="2093483"/>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254E9D6-AA33-8FC7-43EB-58495366901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2038026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Pie Chart Slide 4">
    <p:bg>
      <p:bgPr>
        <a:solidFill>
          <a:srgbClr val="F2603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689A14-6936-31A2-9D50-0C42BE7973E6}"/>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BC3BBE7F-3BB7-AA9B-1E79-352E9A890C01}"/>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496A2CE1-68E3-514C-0DC5-DDC7973A2EEA}"/>
              </a:ext>
            </a:extLst>
          </p:cNvPr>
          <p:cNvSpPr>
            <a:spLocks noGrp="1"/>
          </p:cNvSpPr>
          <p:nvPr>
            <p:ph type="body" sz="quarter" idx="31"/>
          </p:nvPr>
        </p:nvSpPr>
        <p:spPr>
          <a:xfrm>
            <a:off x="5876729" y="2093483"/>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99EB8CC-09DB-751E-4411-FDF65FAA8A8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250745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Pie Chart Slide 5">
    <p:bg>
      <p:bgPr>
        <a:solidFill>
          <a:srgbClr val="00AA44"/>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A1E5B5B-8BC9-FD91-C214-E7B0B74BAA5E}"/>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D594DA2F-D375-4104-3228-C4F62E9AFDF7}"/>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6408F58D-470E-AE2E-B772-6A48F2A8D99B}"/>
              </a:ext>
            </a:extLst>
          </p:cNvPr>
          <p:cNvSpPr>
            <a:spLocks noGrp="1"/>
          </p:cNvSpPr>
          <p:nvPr>
            <p:ph type="body" sz="quarter" idx="31"/>
          </p:nvPr>
        </p:nvSpPr>
        <p:spPr>
          <a:xfrm>
            <a:off x="5876729" y="2093483"/>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53B6B6-C73C-DC02-19D3-123BEB3F5516}"/>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70716674"/>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Pie Chart Slide 6">
    <p:bg>
      <p:bgPr>
        <a:solidFill>
          <a:schemeClr val="accent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5FE9A-E0E5-3C9C-5572-8C50DC9937C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78B5B811-18F6-1F1B-3314-9FCDDA9E4E6E}"/>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029"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28186"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2" name="Text Placeholder 19">
            <a:extLst>
              <a:ext uri="{FF2B5EF4-FFF2-40B4-BE49-F238E27FC236}">
                <a16:creationId xmlns:a16="http://schemas.microsoft.com/office/drawing/2014/main" id="{248812B5-535C-9368-4935-15D4E9EC2350}"/>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4" name="Text Placeholder 5">
            <a:extLst>
              <a:ext uri="{FF2B5EF4-FFF2-40B4-BE49-F238E27FC236}">
                <a16:creationId xmlns:a16="http://schemas.microsoft.com/office/drawing/2014/main" id="{E6B7DDB1-B19F-4291-D4CF-BEF6861C0676}"/>
              </a:ext>
            </a:extLst>
          </p:cNvPr>
          <p:cNvSpPr>
            <a:spLocks noGrp="1"/>
          </p:cNvSpPr>
          <p:nvPr>
            <p:ph type="body" sz="quarter" idx="31"/>
          </p:nvPr>
        </p:nvSpPr>
        <p:spPr>
          <a:xfrm>
            <a:off x="5876729" y="2093483"/>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923F5839-85B1-62DD-12D1-70582BCF4BB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01180020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Pie Chart Slide 7">
    <p:bg>
      <p:bgPr>
        <a:solidFill>
          <a:schemeClr val="accent5"/>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EA9E758-01C4-A1B6-FBEA-3A34966740F8}"/>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73B231CA-882E-3676-E6B2-D10600ED2549}"/>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6" name="Text Placeholder 20">
            <a:extLst>
              <a:ext uri="{FF2B5EF4-FFF2-40B4-BE49-F238E27FC236}">
                <a16:creationId xmlns:a16="http://schemas.microsoft.com/office/drawing/2014/main" id="{72387925-4CA0-2E09-64AE-AA1971D350FF}"/>
              </a:ext>
            </a:extLst>
          </p:cNvPr>
          <p:cNvSpPr>
            <a:spLocks noGrp="1"/>
          </p:cNvSpPr>
          <p:nvPr>
            <p:ph type="body" sz="quarter" idx="13" hasCustomPrompt="1"/>
          </p:nvPr>
        </p:nvSpPr>
        <p:spPr>
          <a:xfrm>
            <a:off x="5070029"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20">
            <a:extLst>
              <a:ext uri="{FF2B5EF4-FFF2-40B4-BE49-F238E27FC236}">
                <a16:creationId xmlns:a16="http://schemas.microsoft.com/office/drawing/2014/main" id="{4744DDEF-6F86-AA1B-D679-061E99F4F598}"/>
              </a:ext>
            </a:extLst>
          </p:cNvPr>
          <p:cNvSpPr>
            <a:spLocks noGrp="1"/>
          </p:cNvSpPr>
          <p:nvPr>
            <p:ph type="body" sz="quarter" idx="14" hasCustomPrompt="1"/>
          </p:nvPr>
        </p:nvSpPr>
        <p:spPr>
          <a:xfrm>
            <a:off x="8028186"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0" name="Text Placeholder 19">
            <a:extLst>
              <a:ext uri="{FF2B5EF4-FFF2-40B4-BE49-F238E27FC236}">
                <a16:creationId xmlns:a16="http://schemas.microsoft.com/office/drawing/2014/main" id="{9208C16C-BA0A-B93F-AEEB-C12F2EBB7902}"/>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 name="Text Placeholder 5">
            <a:extLst>
              <a:ext uri="{FF2B5EF4-FFF2-40B4-BE49-F238E27FC236}">
                <a16:creationId xmlns:a16="http://schemas.microsoft.com/office/drawing/2014/main" id="{B05A1865-5895-0865-9350-B970C25D480D}"/>
              </a:ext>
            </a:extLst>
          </p:cNvPr>
          <p:cNvSpPr>
            <a:spLocks noGrp="1"/>
          </p:cNvSpPr>
          <p:nvPr>
            <p:ph type="body" sz="quarter" idx="31"/>
          </p:nvPr>
        </p:nvSpPr>
        <p:spPr>
          <a:xfrm>
            <a:off x="5876729" y="2093483"/>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B613C4A2-A70D-DDD3-6BF7-DBE355A673AC}"/>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713668587"/>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Three Number Comparison (Filled)">
    <p:bg>
      <p:bgPr>
        <a:solidFill>
          <a:schemeClr val="tx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5258C5A-691F-BE35-4688-5B04A3D83021}"/>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F3F28CBF-F033-6055-07DE-2DB1D6E590D8}"/>
              </a:ext>
            </a:extLst>
          </p:cNvPr>
          <p:cNvPicPr>
            <a:picLocks noChangeAspect="1"/>
          </p:cNvPicPr>
          <p:nvPr userDrawn="1"/>
        </p:nvPicPr>
        <p:blipFill>
          <a:blip r:embed="rId2"/>
          <a:stretch>
            <a:fillRect/>
          </a:stretch>
        </p:blipFill>
        <p:spPr>
          <a:xfrm>
            <a:off x="403612" y="6311418"/>
            <a:ext cx="1566007" cy="278945"/>
          </a:xfrm>
          <a:prstGeom prst="rect">
            <a:avLst/>
          </a:prstGeom>
        </p:spPr>
      </p:pic>
      <p:pic>
        <p:nvPicPr>
          <p:cNvPr id="12" name="Graphic 11">
            <a:extLst>
              <a:ext uri="{FF2B5EF4-FFF2-40B4-BE49-F238E27FC236}">
                <a16:creationId xmlns:a16="http://schemas.microsoft.com/office/drawing/2014/main" id="{64FD7809-D59E-D1DF-3781-89C46C443BC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604922" y="2761983"/>
            <a:ext cx="499495" cy="499495"/>
          </a:xfrm>
          <a:prstGeom prst="rect">
            <a:avLst/>
          </a:prstGeom>
        </p:spPr>
      </p:pic>
      <p:pic>
        <p:nvPicPr>
          <p:cNvPr id="13" name="Graphic 12">
            <a:extLst>
              <a:ext uri="{FF2B5EF4-FFF2-40B4-BE49-F238E27FC236}">
                <a16:creationId xmlns:a16="http://schemas.microsoft.com/office/drawing/2014/main" id="{1AE650ED-4AB7-0F60-8FAA-16881C739B3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846251" y="2761983"/>
            <a:ext cx="499495" cy="499495"/>
          </a:xfrm>
          <a:prstGeom prst="rect">
            <a:avLst/>
          </a:prstGeom>
        </p:spPr>
      </p:pic>
      <p:pic>
        <p:nvPicPr>
          <p:cNvPr id="14" name="Graphic 13">
            <a:extLst>
              <a:ext uri="{FF2B5EF4-FFF2-40B4-BE49-F238E27FC236}">
                <a16:creationId xmlns:a16="http://schemas.microsoft.com/office/drawing/2014/main" id="{AC6B5A68-F4BC-90B3-8959-4F91ACCDBAED}"/>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9087582" y="2761983"/>
            <a:ext cx="499495" cy="49949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39" name="Text Placeholder 37">
            <a:extLst>
              <a:ext uri="{FF2B5EF4-FFF2-40B4-BE49-F238E27FC236}">
                <a16:creationId xmlns:a16="http://schemas.microsoft.com/office/drawing/2014/main" id="{FC971E60-9EAB-EC38-5DF0-CC4F447B67A5}"/>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2" name="Text Placeholder 37">
            <a:extLst>
              <a:ext uri="{FF2B5EF4-FFF2-40B4-BE49-F238E27FC236}">
                <a16:creationId xmlns:a16="http://schemas.microsoft.com/office/drawing/2014/main" id="{9F4F6FC0-2CAA-BC1F-9EC6-731C28C9D7F8}"/>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5" name="Text Placeholder 37">
            <a:extLst>
              <a:ext uri="{FF2B5EF4-FFF2-40B4-BE49-F238E27FC236}">
                <a16:creationId xmlns:a16="http://schemas.microsoft.com/office/drawing/2014/main" id="{8B4CCD7A-A957-61ED-1225-547873811F16}"/>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2" name="Text Placeholder 19">
            <a:extLst>
              <a:ext uri="{FF2B5EF4-FFF2-40B4-BE49-F238E27FC236}">
                <a16:creationId xmlns:a16="http://schemas.microsoft.com/office/drawing/2014/main" id="{A3D16883-7BCD-6FB1-38D6-7735A22E000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19">
            <a:extLst>
              <a:ext uri="{FF2B5EF4-FFF2-40B4-BE49-F238E27FC236}">
                <a16:creationId xmlns:a16="http://schemas.microsoft.com/office/drawing/2014/main" id="{9C5706D2-C92A-C82D-13A6-63F728B90404}"/>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5" name="Text Placeholder 19">
            <a:extLst>
              <a:ext uri="{FF2B5EF4-FFF2-40B4-BE49-F238E27FC236}">
                <a16:creationId xmlns:a16="http://schemas.microsoft.com/office/drawing/2014/main" id="{B3ACF92C-8690-3F2D-942A-1064485264E2}"/>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5">
            <a:extLst>
              <a:ext uri="{FF2B5EF4-FFF2-40B4-BE49-F238E27FC236}">
                <a16:creationId xmlns:a16="http://schemas.microsoft.com/office/drawing/2014/main" id="{0082AE9C-0F35-115E-D3EF-2511CF6EEAB9}"/>
              </a:ext>
            </a:extLst>
          </p:cNvPr>
          <p:cNvSpPr>
            <a:spLocks noGrp="1"/>
          </p:cNvSpPr>
          <p:nvPr>
            <p:ph type="body" sz="quarter" idx="31"/>
          </p:nvPr>
        </p:nvSpPr>
        <p:spPr>
          <a:xfrm>
            <a:off x="5876729" y="224893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41D0272B-B7C3-01C2-EEE8-D0874CA7512F}"/>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2684509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preserve="1" userDrawn="1">
  <p:cSld name="Three Number Comparison">
    <p:bg>
      <p:bgPr>
        <a:solidFill>
          <a:schemeClr val="tx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91050F9-0343-667F-9795-6086E4247827}"/>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C3F4AA97-0584-20B0-1FB9-A36C326CC1BF}"/>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3D33B8AC-3196-22EA-AFB3-09DC70C4ECE6}"/>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C1F5531B-B579-B2F8-A618-DD4C816CD4B3}"/>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2E058E93-C213-ED14-3E11-90026DEF02B7}"/>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90688ED4-DC39-FA31-C96C-19A9F19B212B}"/>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EDA15B3D-C093-CCCC-B47D-0BECA9CFAAE0}"/>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E5920A0C-D818-1571-DAD5-36F8EA47D309}"/>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5">
            <a:extLst>
              <a:ext uri="{FF2B5EF4-FFF2-40B4-BE49-F238E27FC236}">
                <a16:creationId xmlns:a16="http://schemas.microsoft.com/office/drawing/2014/main" id="{0E0FD177-6937-59F9-E7FE-7E4A5D84E70A}"/>
              </a:ext>
            </a:extLst>
          </p:cNvPr>
          <p:cNvSpPr>
            <a:spLocks noGrp="1"/>
          </p:cNvSpPr>
          <p:nvPr>
            <p:ph type="body" sz="quarter" idx="31"/>
          </p:nvPr>
        </p:nvSpPr>
        <p:spPr>
          <a:xfrm>
            <a:off x="5876729" y="224893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ABB20C28-3C13-83AB-4CD5-24011A3E55E9}"/>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8933430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Infographic Slide">
    <p:spTree>
      <p:nvGrpSpPr>
        <p:cNvPr id="1" name=""/>
        <p:cNvGrpSpPr/>
        <p:nvPr/>
      </p:nvGrpSpPr>
      <p:grpSpPr>
        <a:xfrm>
          <a:off x="0" y="0"/>
          <a:ext cx="0" cy="0"/>
          <a:chOff x="0" y="0"/>
          <a:chExt cx="0" cy="0"/>
        </a:xfrm>
      </p:grpSpPr>
      <p:sp>
        <p:nvSpPr>
          <p:cNvPr id="25" name="Text Placeholder 21">
            <a:extLst>
              <a:ext uri="{FF2B5EF4-FFF2-40B4-BE49-F238E27FC236}">
                <a16:creationId xmlns:a16="http://schemas.microsoft.com/office/drawing/2014/main" id="{5113E17C-B7DA-0074-46F7-E8FBC1068C66}"/>
              </a:ext>
            </a:extLst>
          </p:cNvPr>
          <p:cNvSpPr>
            <a:spLocks noGrp="1"/>
          </p:cNvSpPr>
          <p:nvPr>
            <p:ph type="body" sz="quarter" idx="13" hasCustomPrompt="1"/>
          </p:nvPr>
        </p:nvSpPr>
        <p:spPr>
          <a:xfrm>
            <a:off x="668923" y="613593"/>
            <a:ext cx="3944111" cy="1424129"/>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Infographic Concept Title</a:t>
            </a:r>
          </a:p>
        </p:txBody>
      </p:sp>
      <p:sp>
        <p:nvSpPr>
          <p:cNvPr id="28" name="Text Placeholder 37">
            <a:extLst>
              <a:ext uri="{FF2B5EF4-FFF2-40B4-BE49-F238E27FC236}">
                <a16:creationId xmlns:a16="http://schemas.microsoft.com/office/drawing/2014/main" id="{79129F69-55EB-F45C-8561-2B980878F4DA}"/>
              </a:ext>
            </a:extLst>
          </p:cNvPr>
          <p:cNvSpPr>
            <a:spLocks noGrp="1"/>
          </p:cNvSpPr>
          <p:nvPr>
            <p:ph type="body" sz="quarter" idx="14" hasCustomPrompt="1"/>
          </p:nvPr>
        </p:nvSpPr>
        <p:spPr>
          <a:xfrm>
            <a:off x="1231718" y="3822881"/>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29" name="Text Placeholder 37">
            <a:extLst>
              <a:ext uri="{FF2B5EF4-FFF2-40B4-BE49-F238E27FC236}">
                <a16:creationId xmlns:a16="http://schemas.microsoft.com/office/drawing/2014/main" id="{39A71FCF-523E-C6D0-A738-96E9DD3E656E}"/>
              </a:ext>
            </a:extLst>
          </p:cNvPr>
          <p:cNvSpPr>
            <a:spLocks noGrp="1"/>
          </p:cNvSpPr>
          <p:nvPr>
            <p:ph type="body" sz="quarter" idx="15" hasCustomPrompt="1"/>
          </p:nvPr>
        </p:nvSpPr>
        <p:spPr>
          <a:xfrm>
            <a:off x="1220358" y="3519075"/>
            <a:ext cx="193650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2" name="Text Placeholder 37">
            <a:extLst>
              <a:ext uri="{FF2B5EF4-FFF2-40B4-BE49-F238E27FC236}">
                <a16:creationId xmlns:a16="http://schemas.microsoft.com/office/drawing/2014/main" id="{797175B6-A718-76F7-EC2C-B5EFC29112D6}"/>
              </a:ext>
            </a:extLst>
          </p:cNvPr>
          <p:cNvSpPr>
            <a:spLocks noGrp="1"/>
          </p:cNvSpPr>
          <p:nvPr>
            <p:ph type="body" sz="quarter" idx="16" hasCustomPrompt="1"/>
          </p:nvPr>
        </p:nvSpPr>
        <p:spPr>
          <a:xfrm>
            <a:off x="1220358" y="4533245"/>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3" name="Text Placeholder 37">
            <a:extLst>
              <a:ext uri="{FF2B5EF4-FFF2-40B4-BE49-F238E27FC236}">
                <a16:creationId xmlns:a16="http://schemas.microsoft.com/office/drawing/2014/main" id="{81CAE7DE-8B26-CB91-52F1-87AF651ACA77}"/>
              </a:ext>
            </a:extLst>
          </p:cNvPr>
          <p:cNvSpPr>
            <a:spLocks noGrp="1"/>
          </p:cNvSpPr>
          <p:nvPr>
            <p:ph type="body" sz="quarter" idx="17" hasCustomPrompt="1"/>
          </p:nvPr>
        </p:nvSpPr>
        <p:spPr>
          <a:xfrm>
            <a:off x="1220358" y="4229439"/>
            <a:ext cx="192514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37">
            <a:extLst>
              <a:ext uri="{FF2B5EF4-FFF2-40B4-BE49-F238E27FC236}">
                <a16:creationId xmlns:a16="http://schemas.microsoft.com/office/drawing/2014/main" id="{7AC3CFB7-4422-0B1C-CB8C-8DCB2DE955EA}"/>
              </a:ext>
            </a:extLst>
          </p:cNvPr>
          <p:cNvSpPr>
            <a:spLocks noGrp="1"/>
          </p:cNvSpPr>
          <p:nvPr>
            <p:ph type="body" sz="quarter" idx="18" hasCustomPrompt="1"/>
          </p:nvPr>
        </p:nvSpPr>
        <p:spPr>
          <a:xfrm>
            <a:off x="9351303" y="307122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7" name="Text Placeholder 37">
            <a:extLst>
              <a:ext uri="{FF2B5EF4-FFF2-40B4-BE49-F238E27FC236}">
                <a16:creationId xmlns:a16="http://schemas.microsoft.com/office/drawing/2014/main" id="{2BCC2358-07B6-18CD-17AB-9828FFE2CA2B}"/>
              </a:ext>
            </a:extLst>
          </p:cNvPr>
          <p:cNvSpPr>
            <a:spLocks noGrp="1"/>
          </p:cNvSpPr>
          <p:nvPr>
            <p:ph type="body" sz="quarter" idx="19" hasCustomPrompt="1"/>
          </p:nvPr>
        </p:nvSpPr>
        <p:spPr>
          <a:xfrm>
            <a:off x="9351303" y="2765003"/>
            <a:ext cx="1925139"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40" name="Text Placeholder 37">
            <a:extLst>
              <a:ext uri="{FF2B5EF4-FFF2-40B4-BE49-F238E27FC236}">
                <a16:creationId xmlns:a16="http://schemas.microsoft.com/office/drawing/2014/main" id="{462F12F7-7B60-2774-FA27-74FCD5253FB5}"/>
              </a:ext>
            </a:extLst>
          </p:cNvPr>
          <p:cNvSpPr>
            <a:spLocks noGrp="1"/>
          </p:cNvSpPr>
          <p:nvPr>
            <p:ph type="body" sz="quarter" idx="20" hasCustomPrompt="1"/>
          </p:nvPr>
        </p:nvSpPr>
        <p:spPr>
          <a:xfrm>
            <a:off x="9340287" y="4150874"/>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1" name="Text Placeholder 37">
            <a:extLst>
              <a:ext uri="{FF2B5EF4-FFF2-40B4-BE49-F238E27FC236}">
                <a16:creationId xmlns:a16="http://schemas.microsoft.com/office/drawing/2014/main" id="{173F1EB1-825C-F728-EFCD-6531D59EA29E}"/>
              </a:ext>
            </a:extLst>
          </p:cNvPr>
          <p:cNvSpPr>
            <a:spLocks noGrp="1"/>
          </p:cNvSpPr>
          <p:nvPr>
            <p:ph type="body" sz="quarter" idx="21" hasCustomPrompt="1"/>
          </p:nvPr>
        </p:nvSpPr>
        <p:spPr>
          <a:xfrm>
            <a:off x="9340285" y="3844656"/>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44" name="Text Placeholder 37">
            <a:extLst>
              <a:ext uri="{FF2B5EF4-FFF2-40B4-BE49-F238E27FC236}">
                <a16:creationId xmlns:a16="http://schemas.microsoft.com/office/drawing/2014/main" id="{E3FEFBAC-6534-4C86-F18F-4B3379242504}"/>
              </a:ext>
            </a:extLst>
          </p:cNvPr>
          <p:cNvSpPr>
            <a:spLocks noGrp="1"/>
          </p:cNvSpPr>
          <p:nvPr>
            <p:ph type="body" sz="quarter" idx="22" hasCustomPrompt="1"/>
          </p:nvPr>
        </p:nvSpPr>
        <p:spPr>
          <a:xfrm>
            <a:off x="9339943" y="491021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5" name="Text Placeholder 37">
            <a:extLst>
              <a:ext uri="{FF2B5EF4-FFF2-40B4-BE49-F238E27FC236}">
                <a16:creationId xmlns:a16="http://schemas.microsoft.com/office/drawing/2014/main" id="{835A637A-1EA5-842A-FBA2-E7C2FEB00A74}"/>
              </a:ext>
            </a:extLst>
          </p:cNvPr>
          <p:cNvSpPr>
            <a:spLocks noGrp="1"/>
          </p:cNvSpPr>
          <p:nvPr>
            <p:ph type="body" sz="quarter" idx="23" hasCustomPrompt="1"/>
          </p:nvPr>
        </p:nvSpPr>
        <p:spPr>
          <a:xfrm>
            <a:off x="9339941" y="4603994"/>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 name="Text Box 18">
            <a:extLst>
              <a:ext uri="{FF2B5EF4-FFF2-40B4-BE49-F238E27FC236}">
                <a16:creationId xmlns:a16="http://schemas.microsoft.com/office/drawing/2014/main" id="{F7038EB9-A444-FA53-C768-1E636535CD6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20F0ACF-FC21-439C-A757-263DBD349E18}"/>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D7CFBE25-88C0-6A06-F878-39092A930544}"/>
              </a:ext>
            </a:extLst>
          </p:cNvPr>
          <p:cNvSpPr>
            <a:spLocks noGrp="1"/>
          </p:cNvSpPr>
          <p:nvPr>
            <p:ph type="body" sz="quarter" idx="31"/>
          </p:nvPr>
        </p:nvSpPr>
        <p:spPr>
          <a:xfrm>
            <a:off x="788133" y="209868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916041C8-9CC3-5984-B049-250761F6BA8C}"/>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2475179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preserve="1" userDrawn="1">
  <p:cSld name="Three Number Comparison 2">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8C6FC57-12F2-6B00-011B-A83D5A9667C8}"/>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6C594BCF-A91D-4A85-D2A6-57A4AC27FEA4}"/>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1871A9E9-675D-7387-9FC7-61F67AE30EE2}"/>
              </a:ext>
            </a:extLst>
          </p:cNvPr>
          <p:cNvSpPr>
            <a:spLocks noGrp="1"/>
          </p:cNvSpPr>
          <p:nvPr>
            <p:ph type="body" sz="quarter" idx="31"/>
          </p:nvPr>
        </p:nvSpPr>
        <p:spPr>
          <a:xfrm>
            <a:off x="5876729" y="2248931"/>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7F4DB51-E1D5-DADB-DC56-BA5E17FD0613}"/>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780188181"/>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preserve="1" userDrawn="1">
  <p:cSld name="Three Number Comparison 3">
    <p:bg>
      <p:bgPr>
        <a:solidFill>
          <a:srgbClr val="87235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6E203F3-AAAE-DF47-C5D6-2A86315EBA7E}"/>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01AEA88D-22D8-11D6-45EC-707751A010B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D41E0C9-0078-533C-4C48-EEE9BB6B6EAD}"/>
              </a:ext>
            </a:extLst>
          </p:cNvPr>
          <p:cNvSpPr>
            <a:spLocks noGrp="1"/>
          </p:cNvSpPr>
          <p:nvPr>
            <p:ph type="body" sz="quarter" idx="31"/>
          </p:nvPr>
        </p:nvSpPr>
        <p:spPr>
          <a:xfrm>
            <a:off x="5876729" y="2248931"/>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517D7F5-36CD-65DA-B1DA-D3377A39F3F0}"/>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6119987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Three Number Comparison 4">
    <p:bg>
      <p:bgPr>
        <a:solidFill>
          <a:srgbClr val="00AA4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5657D66-4681-2AB3-64C6-ADB69F252D85}"/>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DDBFB680-CC87-1DFA-6668-D4BE63F35639}"/>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FBAF798-A707-C19A-993D-48F70C34236A}"/>
              </a:ext>
            </a:extLst>
          </p:cNvPr>
          <p:cNvSpPr>
            <a:spLocks noGrp="1"/>
          </p:cNvSpPr>
          <p:nvPr>
            <p:ph type="body" sz="quarter" idx="31"/>
          </p:nvPr>
        </p:nvSpPr>
        <p:spPr>
          <a:xfrm>
            <a:off x="5876729" y="2248931"/>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05ED106-8217-D741-45EC-3D32FD557F69}"/>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814989102"/>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Three Number Comparison 5">
    <p:bg>
      <p:bgPr>
        <a:solidFill>
          <a:srgbClr val="00A6C4"/>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BE13581D-C2C4-7FBA-CB1F-4EB97CFA58C9}"/>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Picture 18">
            <a:extLst>
              <a:ext uri="{FF2B5EF4-FFF2-40B4-BE49-F238E27FC236}">
                <a16:creationId xmlns:a16="http://schemas.microsoft.com/office/drawing/2014/main" id="{64139FF2-32D6-4871-A771-D39E0D1CDBB3}"/>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4419B4E8-EF4A-E431-8CB8-CFB770E33604}"/>
              </a:ext>
            </a:extLst>
          </p:cNvPr>
          <p:cNvSpPr>
            <a:spLocks noGrp="1"/>
          </p:cNvSpPr>
          <p:nvPr>
            <p:ph type="body" sz="quarter" idx="31"/>
          </p:nvPr>
        </p:nvSpPr>
        <p:spPr>
          <a:xfrm>
            <a:off x="5876729" y="2248931"/>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BBA3A014-94C8-3ED1-87A6-7037198879DA}"/>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42256873"/>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Infographic Slide">
    <p:spTree>
      <p:nvGrpSpPr>
        <p:cNvPr id="1" name=""/>
        <p:cNvGrpSpPr/>
        <p:nvPr/>
      </p:nvGrpSpPr>
      <p:grpSpPr>
        <a:xfrm>
          <a:off x="0" y="0"/>
          <a:ext cx="0" cy="0"/>
          <a:chOff x="0" y="0"/>
          <a:chExt cx="0" cy="0"/>
        </a:xfrm>
      </p:grpSpPr>
      <p:sp>
        <p:nvSpPr>
          <p:cNvPr id="25" name="Text Placeholder 21">
            <a:extLst>
              <a:ext uri="{FF2B5EF4-FFF2-40B4-BE49-F238E27FC236}">
                <a16:creationId xmlns:a16="http://schemas.microsoft.com/office/drawing/2014/main" id="{5113E17C-B7DA-0074-46F7-E8FBC1068C66}"/>
              </a:ext>
            </a:extLst>
          </p:cNvPr>
          <p:cNvSpPr>
            <a:spLocks noGrp="1"/>
          </p:cNvSpPr>
          <p:nvPr>
            <p:ph type="body" sz="quarter" idx="13" hasCustomPrompt="1"/>
          </p:nvPr>
        </p:nvSpPr>
        <p:spPr>
          <a:xfrm>
            <a:off x="668922" y="613591"/>
            <a:ext cx="3944111" cy="1424129"/>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Infographic Concept Title</a:t>
            </a:r>
          </a:p>
        </p:txBody>
      </p:sp>
      <p:sp>
        <p:nvSpPr>
          <p:cNvPr id="28" name="Text Placeholder 37">
            <a:extLst>
              <a:ext uri="{FF2B5EF4-FFF2-40B4-BE49-F238E27FC236}">
                <a16:creationId xmlns:a16="http://schemas.microsoft.com/office/drawing/2014/main" id="{79129F69-55EB-F45C-8561-2B980878F4DA}"/>
              </a:ext>
            </a:extLst>
          </p:cNvPr>
          <p:cNvSpPr>
            <a:spLocks noGrp="1"/>
          </p:cNvSpPr>
          <p:nvPr>
            <p:ph type="body" sz="quarter" idx="14" hasCustomPrompt="1"/>
          </p:nvPr>
        </p:nvSpPr>
        <p:spPr>
          <a:xfrm>
            <a:off x="1231717" y="3822880"/>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29" name="Text Placeholder 37">
            <a:extLst>
              <a:ext uri="{FF2B5EF4-FFF2-40B4-BE49-F238E27FC236}">
                <a16:creationId xmlns:a16="http://schemas.microsoft.com/office/drawing/2014/main" id="{39A71FCF-523E-C6D0-A738-96E9DD3E656E}"/>
              </a:ext>
            </a:extLst>
          </p:cNvPr>
          <p:cNvSpPr>
            <a:spLocks noGrp="1"/>
          </p:cNvSpPr>
          <p:nvPr>
            <p:ph type="body" sz="quarter" idx="15" hasCustomPrompt="1"/>
          </p:nvPr>
        </p:nvSpPr>
        <p:spPr>
          <a:xfrm>
            <a:off x="1220357" y="3519074"/>
            <a:ext cx="193650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2" name="Text Placeholder 37">
            <a:extLst>
              <a:ext uri="{FF2B5EF4-FFF2-40B4-BE49-F238E27FC236}">
                <a16:creationId xmlns:a16="http://schemas.microsoft.com/office/drawing/2014/main" id="{797175B6-A718-76F7-EC2C-B5EFC29112D6}"/>
              </a:ext>
            </a:extLst>
          </p:cNvPr>
          <p:cNvSpPr>
            <a:spLocks noGrp="1"/>
          </p:cNvSpPr>
          <p:nvPr>
            <p:ph type="body" sz="quarter" idx="16" hasCustomPrompt="1"/>
          </p:nvPr>
        </p:nvSpPr>
        <p:spPr>
          <a:xfrm>
            <a:off x="1220357" y="4533244"/>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3" name="Text Placeholder 37">
            <a:extLst>
              <a:ext uri="{FF2B5EF4-FFF2-40B4-BE49-F238E27FC236}">
                <a16:creationId xmlns:a16="http://schemas.microsoft.com/office/drawing/2014/main" id="{81CAE7DE-8B26-CB91-52F1-87AF651ACA77}"/>
              </a:ext>
            </a:extLst>
          </p:cNvPr>
          <p:cNvSpPr>
            <a:spLocks noGrp="1"/>
          </p:cNvSpPr>
          <p:nvPr>
            <p:ph type="body" sz="quarter" idx="17" hasCustomPrompt="1"/>
          </p:nvPr>
        </p:nvSpPr>
        <p:spPr>
          <a:xfrm>
            <a:off x="1220357" y="4229438"/>
            <a:ext cx="192514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37">
            <a:extLst>
              <a:ext uri="{FF2B5EF4-FFF2-40B4-BE49-F238E27FC236}">
                <a16:creationId xmlns:a16="http://schemas.microsoft.com/office/drawing/2014/main" id="{7AC3CFB7-4422-0B1C-CB8C-8DCB2DE955EA}"/>
              </a:ext>
            </a:extLst>
          </p:cNvPr>
          <p:cNvSpPr>
            <a:spLocks noGrp="1"/>
          </p:cNvSpPr>
          <p:nvPr>
            <p:ph type="body" sz="quarter" idx="18" hasCustomPrompt="1"/>
          </p:nvPr>
        </p:nvSpPr>
        <p:spPr>
          <a:xfrm>
            <a:off x="9351303" y="3071220"/>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7" name="Text Placeholder 37">
            <a:extLst>
              <a:ext uri="{FF2B5EF4-FFF2-40B4-BE49-F238E27FC236}">
                <a16:creationId xmlns:a16="http://schemas.microsoft.com/office/drawing/2014/main" id="{2BCC2358-07B6-18CD-17AB-9828FFE2CA2B}"/>
              </a:ext>
            </a:extLst>
          </p:cNvPr>
          <p:cNvSpPr>
            <a:spLocks noGrp="1"/>
          </p:cNvSpPr>
          <p:nvPr>
            <p:ph type="body" sz="quarter" idx="19" hasCustomPrompt="1"/>
          </p:nvPr>
        </p:nvSpPr>
        <p:spPr>
          <a:xfrm>
            <a:off x="9351302" y="2765002"/>
            <a:ext cx="1925139"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40" name="Text Placeholder 37">
            <a:extLst>
              <a:ext uri="{FF2B5EF4-FFF2-40B4-BE49-F238E27FC236}">
                <a16:creationId xmlns:a16="http://schemas.microsoft.com/office/drawing/2014/main" id="{462F12F7-7B60-2774-FA27-74FCD5253FB5}"/>
              </a:ext>
            </a:extLst>
          </p:cNvPr>
          <p:cNvSpPr>
            <a:spLocks noGrp="1"/>
          </p:cNvSpPr>
          <p:nvPr>
            <p:ph type="body" sz="quarter" idx="20" hasCustomPrompt="1"/>
          </p:nvPr>
        </p:nvSpPr>
        <p:spPr>
          <a:xfrm>
            <a:off x="9340286" y="4150873"/>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1" name="Text Placeholder 37">
            <a:extLst>
              <a:ext uri="{FF2B5EF4-FFF2-40B4-BE49-F238E27FC236}">
                <a16:creationId xmlns:a16="http://schemas.microsoft.com/office/drawing/2014/main" id="{173F1EB1-825C-F728-EFCD-6531D59EA29E}"/>
              </a:ext>
            </a:extLst>
          </p:cNvPr>
          <p:cNvSpPr>
            <a:spLocks noGrp="1"/>
          </p:cNvSpPr>
          <p:nvPr>
            <p:ph type="body" sz="quarter" idx="21" hasCustomPrompt="1"/>
          </p:nvPr>
        </p:nvSpPr>
        <p:spPr>
          <a:xfrm>
            <a:off x="9340285" y="3844655"/>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44" name="Text Placeholder 37">
            <a:extLst>
              <a:ext uri="{FF2B5EF4-FFF2-40B4-BE49-F238E27FC236}">
                <a16:creationId xmlns:a16="http://schemas.microsoft.com/office/drawing/2014/main" id="{E3FEFBAC-6534-4C86-F18F-4B3379242504}"/>
              </a:ext>
            </a:extLst>
          </p:cNvPr>
          <p:cNvSpPr>
            <a:spLocks noGrp="1"/>
          </p:cNvSpPr>
          <p:nvPr>
            <p:ph type="body" sz="quarter" idx="22" hasCustomPrompt="1"/>
          </p:nvPr>
        </p:nvSpPr>
        <p:spPr>
          <a:xfrm>
            <a:off x="9339942" y="491021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5" name="Text Placeholder 37">
            <a:extLst>
              <a:ext uri="{FF2B5EF4-FFF2-40B4-BE49-F238E27FC236}">
                <a16:creationId xmlns:a16="http://schemas.microsoft.com/office/drawing/2014/main" id="{835A637A-1EA5-842A-FBA2-E7C2FEB00A74}"/>
              </a:ext>
            </a:extLst>
          </p:cNvPr>
          <p:cNvSpPr>
            <a:spLocks noGrp="1"/>
          </p:cNvSpPr>
          <p:nvPr>
            <p:ph type="body" sz="quarter" idx="23" hasCustomPrompt="1"/>
          </p:nvPr>
        </p:nvSpPr>
        <p:spPr>
          <a:xfrm>
            <a:off x="9339941" y="4603993"/>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 name="Text Box 18">
            <a:extLst>
              <a:ext uri="{FF2B5EF4-FFF2-40B4-BE49-F238E27FC236}">
                <a16:creationId xmlns:a16="http://schemas.microsoft.com/office/drawing/2014/main" id="{F7038EB9-A444-FA53-C768-1E636535CD6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20F0ACF-FC21-439C-A757-263DBD349E18}"/>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D7CFBE25-88C0-6A06-F878-39092A930544}"/>
              </a:ext>
            </a:extLst>
          </p:cNvPr>
          <p:cNvSpPr>
            <a:spLocks noGrp="1"/>
          </p:cNvSpPr>
          <p:nvPr>
            <p:ph type="body" sz="quarter" idx="31"/>
          </p:nvPr>
        </p:nvSpPr>
        <p:spPr>
          <a:xfrm>
            <a:off x="788132" y="209868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916041C8-9CC3-5984-B049-250761F6BA8C}"/>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7303577"/>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Timeline Slide">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944186"/>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79" name="Text Placeholder 78">
            <a:extLst>
              <a:ext uri="{FF2B5EF4-FFF2-40B4-BE49-F238E27FC236}">
                <a16:creationId xmlns:a16="http://schemas.microsoft.com/office/drawing/2014/main" id="{F1D04FA4-807D-3EF1-B44A-F0BBA11A98BD}"/>
              </a:ext>
            </a:extLst>
          </p:cNvPr>
          <p:cNvSpPr>
            <a:spLocks noGrp="1"/>
          </p:cNvSpPr>
          <p:nvPr>
            <p:ph type="body" sz="quarter" idx="15"/>
          </p:nvPr>
        </p:nvSpPr>
        <p:spPr>
          <a:xfrm>
            <a:off x="1246188" y="274767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0" name="Text Placeholder 78">
            <a:extLst>
              <a:ext uri="{FF2B5EF4-FFF2-40B4-BE49-F238E27FC236}">
                <a16:creationId xmlns:a16="http://schemas.microsoft.com/office/drawing/2014/main" id="{1425E34C-1605-714E-7F3D-D701B2BBA7E3}"/>
              </a:ext>
            </a:extLst>
          </p:cNvPr>
          <p:cNvSpPr>
            <a:spLocks noGrp="1"/>
          </p:cNvSpPr>
          <p:nvPr>
            <p:ph type="body" sz="quarter" idx="16"/>
          </p:nvPr>
        </p:nvSpPr>
        <p:spPr>
          <a:xfrm>
            <a:off x="3092069" y="239829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1" name="Text Placeholder 78">
            <a:extLst>
              <a:ext uri="{FF2B5EF4-FFF2-40B4-BE49-F238E27FC236}">
                <a16:creationId xmlns:a16="http://schemas.microsoft.com/office/drawing/2014/main" id="{7171B691-CAFA-2FC3-9DB8-4F0F7325B053}"/>
              </a:ext>
            </a:extLst>
          </p:cNvPr>
          <p:cNvSpPr>
            <a:spLocks noGrp="1"/>
          </p:cNvSpPr>
          <p:nvPr>
            <p:ph type="body" sz="quarter" idx="17"/>
          </p:nvPr>
        </p:nvSpPr>
        <p:spPr>
          <a:xfrm>
            <a:off x="4571825" y="239829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2" name="Text Placeholder 78">
            <a:extLst>
              <a:ext uri="{FF2B5EF4-FFF2-40B4-BE49-F238E27FC236}">
                <a16:creationId xmlns:a16="http://schemas.microsoft.com/office/drawing/2014/main" id="{583BE223-A709-EB79-9124-72EB0302D58D}"/>
              </a:ext>
            </a:extLst>
          </p:cNvPr>
          <p:cNvSpPr>
            <a:spLocks noGrp="1"/>
          </p:cNvSpPr>
          <p:nvPr>
            <p:ph type="body" sz="quarter" idx="18"/>
          </p:nvPr>
        </p:nvSpPr>
        <p:spPr>
          <a:xfrm>
            <a:off x="2227811" y="49512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3" name="Text Placeholder 78">
            <a:extLst>
              <a:ext uri="{FF2B5EF4-FFF2-40B4-BE49-F238E27FC236}">
                <a16:creationId xmlns:a16="http://schemas.microsoft.com/office/drawing/2014/main" id="{9E9AB820-BFBA-DDC4-F4E9-68CB28EB6A06}"/>
              </a:ext>
            </a:extLst>
          </p:cNvPr>
          <p:cNvSpPr>
            <a:spLocks noGrp="1"/>
          </p:cNvSpPr>
          <p:nvPr>
            <p:ph type="body" sz="quarter" idx="19"/>
          </p:nvPr>
        </p:nvSpPr>
        <p:spPr>
          <a:xfrm>
            <a:off x="3814506" y="49512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4" name="Text Placeholder 78">
            <a:extLst>
              <a:ext uri="{FF2B5EF4-FFF2-40B4-BE49-F238E27FC236}">
                <a16:creationId xmlns:a16="http://schemas.microsoft.com/office/drawing/2014/main" id="{CA2BE97D-8302-7E6E-5DE1-FF0E841AEF6A}"/>
              </a:ext>
            </a:extLst>
          </p:cNvPr>
          <p:cNvSpPr>
            <a:spLocks noGrp="1"/>
          </p:cNvSpPr>
          <p:nvPr>
            <p:ph type="body" sz="quarter" idx="20"/>
          </p:nvPr>
        </p:nvSpPr>
        <p:spPr>
          <a:xfrm>
            <a:off x="5286299" y="49534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5" name="Text Placeholder 78">
            <a:extLst>
              <a:ext uri="{FF2B5EF4-FFF2-40B4-BE49-F238E27FC236}">
                <a16:creationId xmlns:a16="http://schemas.microsoft.com/office/drawing/2014/main" id="{129A0BF5-B1E5-CECF-E272-6D6A857559CE}"/>
              </a:ext>
            </a:extLst>
          </p:cNvPr>
          <p:cNvSpPr>
            <a:spLocks noGrp="1"/>
          </p:cNvSpPr>
          <p:nvPr>
            <p:ph type="body" sz="quarter" idx="21"/>
          </p:nvPr>
        </p:nvSpPr>
        <p:spPr>
          <a:xfrm>
            <a:off x="7741745" y="2387241"/>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6" name="Text Placeholder 78">
            <a:extLst>
              <a:ext uri="{FF2B5EF4-FFF2-40B4-BE49-F238E27FC236}">
                <a16:creationId xmlns:a16="http://schemas.microsoft.com/office/drawing/2014/main" id="{C18A586F-7193-1D82-8B4C-C705A22F3782}"/>
              </a:ext>
            </a:extLst>
          </p:cNvPr>
          <p:cNvSpPr>
            <a:spLocks noGrp="1"/>
          </p:cNvSpPr>
          <p:nvPr>
            <p:ph type="body" sz="quarter" idx="22"/>
          </p:nvPr>
        </p:nvSpPr>
        <p:spPr>
          <a:xfrm>
            <a:off x="9286687" y="2387241"/>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7" name="Text Placeholder 78">
            <a:extLst>
              <a:ext uri="{FF2B5EF4-FFF2-40B4-BE49-F238E27FC236}">
                <a16:creationId xmlns:a16="http://schemas.microsoft.com/office/drawing/2014/main" id="{B572EB87-6EDD-D1A1-7A0A-44BE7595F66E}"/>
              </a:ext>
            </a:extLst>
          </p:cNvPr>
          <p:cNvSpPr>
            <a:spLocks noGrp="1"/>
          </p:cNvSpPr>
          <p:nvPr>
            <p:ph type="body" sz="quarter" idx="23"/>
          </p:nvPr>
        </p:nvSpPr>
        <p:spPr>
          <a:xfrm>
            <a:off x="8456814" y="4954886"/>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8" name="Text Placeholder 78">
            <a:extLst>
              <a:ext uri="{FF2B5EF4-FFF2-40B4-BE49-F238E27FC236}">
                <a16:creationId xmlns:a16="http://schemas.microsoft.com/office/drawing/2014/main" id="{6929DF40-B18D-40D5-23BA-15F34AEA3B2E}"/>
              </a:ext>
            </a:extLst>
          </p:cNvPr>
          <p:cNvSpPr>
            <a:spLocks noGrp="1"/>
          </p:cNvSpPr>
          <p:nvPr>
            <p:ph type="body" sz="quarter" idx="24"/>
          </p:nvPr>
        </p:nvSpPr>
        <p:spPr>
          <a:xfrm>
            <a:off x="10029052" y="4954886"/>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9" name="Text Placeholder 78">
            <a:extLst>
              <a:ext uri="{FF2B5EF4-FFF2-40B4-BE49-F238E27FC236}">
                <a16:creationId xmlns:a16="http://schemas.microsoft.com/office/drawing/2014/main" id="{44568B6F-CE85-183A-0400-829EE9E0E5E8}"/>
              </a:ext>
            </a:extLst>
          </p:cNvPr>
          <p:cNvSpPr>
            <a:spLocks noGrp="1"/>
          </p:cNvSpPr>
          <p:nvPr>
            <p:ph type="body" sz="quarter" idx="25" hasCustomPrompt="1"/>
          </p:nvPr>
        </p:nvSpPr>
        <p:spPr>
          <a:xfrm>
            <a:off x="488396" y="5663024"/>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0" name="Text Placeholder 78">
            <a:extLst>
              <a:ext uri="{FF2B5EF4-FFF2-40B4-BE49-F238E27FC236}">
                <a16:creationId xmlns:a16="http://schemas.microsoft.com/office/drawing/2014/main" id="{69BD51A6-4FC4-82FA-B494-743C92A5EE00}"/>
              </a:ext>
            </a:extLst>
          </p:cNvPr>
          <p:cNvSpPr>
            <a:spLocks noGrp="1"/>
          </p:cNvSpPr>
          <p:nvPr>
            <p:ph type="body" sz="quarter" idx="26" hasCustomPrompt="1"/>
          </p:nvPr>
        </p:nvSpPr>
        <p:spPr>
          <a:xfrm>
            <a:off x="3864110" y="5667612"/>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1" name="Text Placeholder 78">
            <a:extLst>
              <a:ext uri="{FF2B5EF4-FFF2-40B4-BE49-F238E27FC236}">
                <a16:creationId xmlns:a16="http://schemas.microsoft.com/office/drawing/2014/main" id="{E5FFFD0A-1980-1689-3800-F87E5626E3AC}"/>
              </a:ext>
            </a:extLst>
          </p:cNvPr>
          <p:cNvSpPr>
            <a:spLocks noGrp="1"/>
          </p:cNvSpPr>
          <p:nvPr>
            <p:ph type="body" sz="quarter" idx="27" hasCustomPrompt="1"/>
          </p:nvPr>
        </p:nvSpPr>
        <p:spPr>
          <a:xfrm>
            <a:off x="7260504" y="5666242"/>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2" name="Text Placeholder 78">
            <a:extLst>
              <a:ext uri="{FF2B5EF4-FFF2-40B4-BE49-F238E27FC236}">
                <a16:creationId xmlns:a16="http://schemas.microsoft.com/office/drawing/2014/main" id="{B32008C2-118E-E5CB-446E-A4F71D20B011}"/>
              </a:ext>
            </a:extLst>
          </p:cNvPr>
          <p:cNvSpPr>
            <a:spLocks noGrp="1"/>
          </p:cNvSpPr>
          <p:nvPr>
            <p:ph type="body" sz="quarter" idx="28" hasCustomPrompt="1"/>
          </p:nvPr>
        </p:nvSpPr>
        <p:spPr>
          <a:xfrm>
            <a:off x="10636218" y="5656061"/>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5" name="Text Box 18">
            <a:extLst>
              <a:ext uri="{FF2B5EF4-FFF2-40B4-BE49-F238E27FC236}">
                <a16:creationId xmlns:a16="http://schemas.microsoft.com/office/drawing/2014/main" id="{47DFABD6-E65F-AD5A-EE99-7A502FA9639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354F255C-8F20-911E-C8CA-223462411AE7}"/>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8F7B077B-91D1-E35C-A171-1FE934B264DF}"/>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38735123-768A-B688-8DF9-D177F9E6E1C4}"/>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9834777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userDrawn="1">
  <p:cSld name="Org Chart Slide">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8" y="503701"/>
            <a:ext cx="5401765" cy="649366"/>
          </a:xfrm>
          <a:prstGeom prst="rect">
            <a:avLst/>
          </a:prstGeom>
        </p:spPr>
        <p:txBody>
          <a:bodyPr/>
          <a:lstStyle>
            <a:lvl1pPr marL="0" indent="0" algn="ctr">
              <a:buNone/>
              <a:defRPr sz="4800" b="0">
                <a:solidFill>
                  <a:schemeClr val="accent5"/>
                </a:solidFill>
              </a:defRPr>
            </a:lvl1pPr>
          </a:lstStyle>
          <a:p>
            <a:pPr lvl="0"/>
            <a:r>
              <a:rPr lang="en-US" dirty="0"/>
              <a:t>Org Chart Concept</a:t>
            </a:r>
          </a:p>
        </p:txBody>
      </p:sp>
      <p:sp>
        <p:nvSpPr>
          <p:cNvPr id="10" name="Text Box 18">
            <a:extLst>
              <a:ext uri="{FF2B5EF4-FFF2-40B4-BE49-F238E27FC236}">
                <a16:creationId xmlns:a16="http://schemas.microsoft.com/office/drawing/2014/main" id="{28BBCB44-CD57-2C06-AFFD-ED4EFDB08D5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E958D26E-06A3-64A5-BBC1-6C4F6604A8FE}"/>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0FE232DD-B91C-F090-D93E-F05B1CB4A48D}"/>
              </a:ext>
            </a:extLst>
          </p:cNvPr>
          <p:cNvSpPr>
            <a:spLocks noGrp="1"/>
          </p:cNvSpPr>
          <p:nvPr>
            <p:ph type="body" sz="quarter" idx="31"/>
          </p:nvPr>
        </p:nvSpPr>
        <p:spPr>
          <a:xfrm>
            <a:off x="5876131"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B2C749A-ACC0-8F32-C42C-5F998DA87C15}"/>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2199983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Seven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8" y="503701"/>
            <a:ext cx="5401765" cy="649366"/>
          </a:xfrm>
          <a:prstGeom prst="rect">
            <a:avLst/>
          </a:prstGeom>
        </p:spPr>
        <p:txBody>
          <a:bodyPr/>
          <a:lstStyle>
            <a:lvl1pPr marL="0" indent="0" algn="ctr">
              <a:buNone/>
              <a:defRPr sz="4800" b="0">
                <a:solidFill>
                  <a:schemeClr val="accent5"/>
                </a:solidFill>
              </a:defRPr>
            </a:lvl1pPr>
          </a:lstStyle>
          <a:p>
            <a:pPr lvl="0"/>
            <a:r>
              <a:rPr lang="en-US" dirty="0"/>
              <a:t>Road Map Slide</a:t>
            </a:r>
          </a:p>
        </p:txBody>
      </p:sp>
      <p:sp>
        <p:nvSpPr>
          <p:cNvPr id="3" name="Rectangle 2">
            <a:extLst>
              <a:ext uri="{FF2B5EF4-FFF2-40B4-BE49-F238E27FC236}">
                <a16:creationId xmlns:a16="http://schemas.microsoft.com/office/drawing/2014/main" id="{A1B6FD31-C6C2-AE21-3742-ADBB11E24213}"/>
              </a:ext>
            </a:extLst>
          </p:cNvPr>
          <p:cNvSpPr/>
          <p:nvPr userDrawn="1"/>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1AC36C40-51B6-1426-78D6-20C14DD53DFB}"/>
              </a:ext>
            </a:extLst>
          </p:cNvPr>
          <p:cNvSpPr/>
          <p:nvPr userDrawn="1"/>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2B818A4-C9CA-32C0-7C9B-9ECA46DE9EBB}"/>
              </a:ext>
            </a:extLst>
          </p:cNvPr>
          <p:cNvSpPr/>
          <p:nvPr userDrawn="1"/>
        </p:nvSpPr>
        <p:spPr>
          <a:xfrm>
            <a:off x="8681850"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D0F47B6B-8174-7579-79F9-7933E53258F8}"/>
              </a:ext>
            </a:extLst>
          </p:cNvPr>
          <p:cNvSpPr/>
          <p:nvPr userDrawn="1"/>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E421D5-B299-03CF-B235-007F622AD9E1}"/>
              </a:ext>
            </a:extLst>
          </p:cNvPr>
          <p:cNvSpPr/>
          <p:nvPr userDrawn="1"/>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62A0EEF-6A4A-A89E-A06D-B7AD6846FA2E}"/>
              </a:ext>
            </a:extLst>
          </p:cNvPr>
          <p:cNvSpPr/>
          <p:nvPr userDrawn="1"/>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0459583B-01BD-2607-C00E-40BF6D594FBA}"/>
              </a:ext>
            </a:extLst>
          </p:cNvPr>
          <p:cNvSpPr/>
          <p:nvPr userDrawn="1"/>
        </p:nvSpPr>
        <p:spPr>
          <a:xfrm>
            <a:off x="10311474"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E7E01DA8-4349-C4CA-F7BE-64A225FF90AA}"/>
              </a:ext>
            </a:extLst>
          </p:cNvPr>
          <p:cNvSpPr/>
          <p:nvPr userDrawn="1"/>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16" name="Rectangle 15">
            <a:extLst>
              <a:ext uri="{FF2B5EF4-FFF2-40B4-BE49-F238E27FC236}">
                <a16:creationId xmlns:a16="http://schemas.microsoft.com/office/drawing/2014/main" id="{562141D5-67C9-B324-0BEC-2F844E951FCF}"/>
              </a:ext>
            </a:extLst>
          </p:cNvPr>
          <p:cNvSpPr/>
          <p:nvPr userDrawn="1"/>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17" name="Rectangle 16">
            <a:extLst>
              <a:ext uri="{FF2B5EF4-FFF2-40B4-BE49-F238E27FC236}">
                <a16:creationId xmlns:a16="http://schemas.microsoft.com/office/drawing/2014/main" id="{76D9EB63-692D-0A5D-B61E-3413A552166D}"/>
              </a:ext>
            </a:extLst>
          </p:cNvPr>
          <p:cNvSpPr/>
          <p:nvPr userDrawn="1"/>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18" name="Rectangle 17">
            <a:extLst>
              <a:ext uri="{FF2B5EF4-FFF2-40B4-BE49-F238E27FC236}">
                <a16:creationId xmlns:a16="http://schemas.microsoft.com/office/drawing/2014/main" id="{367CF4CE-B6BD-0BA6-5A0F-57BA7DECDFAC}"/>
              </a:ext>
            </a:extLst>
          </p:cNvPr>
          <p:cNvSpPr/>
          <p:nvPr userDrawn="1"/>
        </p:nvSpPr>
        <p:spPr>
          <a:xfrm>
            <a:off x="10767288"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07</a:t>
            </a:r>
          </a:p>
        </p:txBody>
      </p:sp>
      <p:sp>
        <p:nvSpPr>
          <p:cNvPr id="19" name="Rectangle 18">
            <a:extLst>
              <a:ext uri="{FF2B5EF4-FFF2-40B4-BE49-F238E27FC236}">
                <a16:creationId xmlns:a16="http://schemas.microsoft.com/office/drawing/2014/main" id="{304BF556-DD7E-84CC-B155-38B033EFDE67}"/>
              </a:ext>
            </a:extLst>
          </p:cNvPr>
          <p:cNvSpPr/>
          <p:nvPr userDrawn="1"/>
        </p:nvSpPr>
        <p:spPr>
          <a:xfrm>
            <a:off x="9139173"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06</a:t>
            </a:r>
          </a:p>
        </p:txBody>
      </p:sp>
      <p:sp>
        <p:nvSpPr>
          <p:cNvPr id="20" name="Rectangle 19">
            <a:extLst>
              <a:ext uri="{FF2B5EF4-FFF2-40B4-BE49-F238E27FC236}">
                <a16:creationId xmlns:a16="http://schemas.microsoft.com/office/drawing/2014/main" id="{D7423B2B-6429-AA7B-0640-7A052BEAFB6E}"/>
              </a:ext>
            </a:extLst>
          </p:cNvPr>
          <p:cNvSpPr/>
          <p:nvPr userDrawn="1"/>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21" name="Rectangle 20">
            <a:extLst>
              <a:ext uri="{FF2B5EF4-FFF2-40B4-BE49-F238E27FC236}">
                <a16:creationId xmlns:a16="http://schemas.microsoft.com/office/drawing/2014/main" id="{5A6413A4-70B5-6B85-CC2B-7286DB6E312B}"/>
              </a:ext>
            </a:extLst>
          </p:cNvPr>
          <p:cNvSpPr/>
          <p:nvPr userDrawn="1"/>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36" name="Elbow Connector 35">
            <a:extLst>
              <a:ext uri="{FF2B5EF4-FFF2-40B4-BE49-F238E27FC236}">
                <a16:creationId xmlns:a16="http://schemas.microsoft.com/office/drawing/2014/main" id="{5FD1D9D0-437C-9BE1-D3EC-0D8342FC5464}"/>
              </a:ext>
            </a:extLst>
          </p:cNvPr>
          <p:cNvCxnSpPr>
            <a:stCxn id="15" idx="3"/>
            <a:endCxn id="21" idx="1"/>
          </p:cNvCxnSpPr>
          <p:nvPr userDrawn="1"/>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CBA6C04B-3F89-7195-C880-E5BC07F5325D}"/>
              </a:ext>
            </a:extLst>
          </p:cNvPr>
          <p:cNvCxnSpPr>
            <a:stCxn id="21" idx="3"/>
            <a:endCxn id="16" idx="1"/>
          </p:cNvCxnSpPr>
          <p:nvPr userDrawn="1"/>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8" name="Elbow Connector 37">
            <a:extLst>
              <a:ext uri="{FF2B5EF4-FFF2-40B4-BE49-F238E27FC236}">
                <a16:creationId xmlns:a16="http://schemas.microsoft.com/office/drawing/2014/main" id="{E16D7C90-0973-D44A-80C5-93D8E5DA3FF6}"/>
              </a:ext>
            </a:extLst>
          </p:cNvPr>
          <p:cNvCxnSpPr>
            <a:stCxn id="16" idx="3"/>
            <a:endCxn id="20" idx="1"/>
          </p:cNvCxnSpPr>
          <p:nvPr userDrawn="1"/>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9" name="Elbow Connector 38">
            <a:extLst>
              <a:ext uri="{FF2B5EF4-FFF2-40B4-BE49-F238E27FC236}">
                <a16:creationId xmlns:a16="http://schemas.microsoft.com/office/drawing/2014/main" id="{A8708709-B34A-410B-BAB0-AE8F73A9D093}"/>
              </a:ext>
            </a:extLst>
          </p:cNvPr>
          <p:cNvCxnSpPr>
            <a:stCxn id="20" idx="3"/>
            <a:endCxn id="17" idx="1"/>
          </p:cNvCxnSpPr>
          <p:nvPr userDrawn="1"/>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0" name="Elbow Connector 39">
            <a:extLst>
              <a:ext uri="{FF2B5EF4-FFF2-40B4-BE49-F238E27FC236}">
                <a16:creationId xmlns:a16="http://schemas.microsoft.com/office/drawing/2014/main" id="{82CDAD14-BE67-3BBF-8BE7-F58018D58CF8}"/>
              </a:ext>
            </a:extLst>
          </p:cNvPr>
          <p:cNvCxnSpPr>
            <a:stCxn id="17" idx="3"/>
            <a:endCxn id="19" idx="1"/>
          </p:cNvCxnSpPr>
          <p:nvPr userDrawn="1"/>
        </p:nvCxnSpPr>
        <p:spPr>
          <a:xfrm flipV="1">
            <a:off x="7940190"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1" name="Elbow Connector 40">
            <a:extLst>
              <a:ext uri="{FF2B5EF4-FFF2-40B4-BE49-F238E27FC236}">
                <a16:creationId xmlns:a16="http://schemas.microsoft.com/office/drawing/2014/main" id="{795BD8F3-EABB-555A-9DB3-8F3CD2522C07}"/>
              </a:ext>
            </a:extLst>
          </p:cNvPr>
          <p:cNvCxnSpPr>
            <a:stCxn id="19" idx="3"/>
            <a:endCxn id="18" idx="1"/>
          </p:cNvCxnSpPr>
          <p:nvPr userDrawn="1"/>
        </p:nvCxnSpPr>
        <p:spPr>
          <a:xfrm>
            <a:off x="9568305"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sp>
        <p:nvSpPr>
          <p:cNvPr id="49" name="Text Placeholder 36">
            <a:extLst>
              <a:ext uri="{FF2B5EF4-FFF2-40B4-BE49-F238E27FC236}">
                <a16:creationId xmlns:a16="http://schemas.microsoft.com/office/drawing/2014/main" id="{6130601D-E05D-E7BA-9955-058F8343C192}"/>
              </a:ext>
            </a:extLst>
          </p:cNvPr>
          <p:cNvSpPr>
            <a:spLocks noGrp="1"/>
          </p:cNvSpPr>
          <p:nvPr>
            <p:ph type="body" sz="quarter" idx="24" hasCustomPrompt="1"/>
          </p:nvPr>
        </p:nvSpPr>
        <p:spPr>
          <a:xfrm>
            <a:off x="536749" y="3215879"/>
            <a:ext cx="1346795" cy="730338"/>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0" name="Text Placeholder 46">
            <a:extLst>
              <a:ext uri="{FF2B5EF4-FFF2-40B4-BE49-F238E27FC236}">
                <a16:creationId xmlns:a16="http://schemas.microsoft.com/office/drawing/2014/main" id="{BFB539B6-1965-BD0F-C11F-046933F41D58}"/>
              </a:ext>
            </a:extLst>
          </p:cNvPr>
          <p:cNvSpPr>
            <a:spLocks noGrp="1"/>
          </p:cNvSpPr>
          <p:nvPr>
            <p:ph type="body" sz="quarter" idx="26" hasCustomPrompt="1"/>
          </p:nvPr>
        </p:nvSpPr>
        <p:spPr>
          <a:xfrm>
            <a:off x="535988"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1" name="Text Placeholder 36">
            <a:extLst>
              <a:ext uri="{FF2B5EF4-FFF2-40B4-BE49-F238E27FC236}">
                <a16:creationId xmlns:a16="http://schemas.microsoft.com/office/drawing/2014/main" id="{879188D4-1898-6F14-798A-8ADD0F9E70F4}"/>
              </a:ext>
            </a:extLst>
          </p:cNvPr>
          <p:cNvSpPr>
            <a:spLocks noGrp="1"/>
          </p:cNvSpPr>
          <p:nvPr>
            <p:ph type="body" sz="quarter" idx="27" hasCustomPrompt="1"/>
          </p:nvPr>
        </p:nvSpPr>
        <p:spPr>
          <a:xfrm>
            <a:off x="2162606"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2" name="Text Placeholder 46">
            <a:extLst>
              <a:ext uri="{FF2B5EF4-FFF2-40B4-BE49-F238E27FC236}">
                <a16:creationId xmlns:a16="http://schemas.microsoft.com/office/drawing/2014/main" id="{8026D43B-B037-DBA0-1F03-9A034ED22630}"/>
              </a:ext>
            </a:extLst>
          </p:cNvPr>
          <p:cNvSpPr>
            <a:spLocks noGrp="1"/>
          </p:cNvSpPr>
          <p:nvPr>
            <p:ph type="body" sz="quarter" idx="28" hasCustomPrompt="1"/>
          </p:nvPr>
        </p:nvSpPr>
        <p:spPr>
          <a:xfrm>
            <a:off x="2161845"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3" name="Text Placeholder 36">
            <a:extLst>
              <a:ext uri="{FF2B5EF4-FFF2-40B4-BE49-F238E27FC236}">
                <a16:creationId xmlns:a16="http://schemas.microsoft.com/office/drawing/2014/main" id="{331F1FA7-C7D5-146F-B298-45F13109956B}"/>
              </a:ext>
            </a:extLst>
          </p:cNvPr>
          <p:cNvSpPr>
            <a:spLocks noGrp="1"/>
          </p:cNvSpPr>
          <p:nvPr>
            <p:ph type="body" sz="quarter" idx="29" hasCustomPrompt="1"/>
          </p:nvPr>
        </p:nvSpPr>
        <p:spPr>
          <a:xfrm>
            <a:off x="3794488" y="3215879"/>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4" name="Text Placeholder 46">
            <a:extLst>
              <a:ext uri="{FF2B5EF4-FFF2-40B4-BE49-F238E27FC236}">
                <a16:creationId xmlns:a16="http://schemas.microsoft.com/office/drawing/2014/main" id="{0D5BCC8B-66D7-C1B5-7378-45E3737E66CF}"/>
              </a:ext>
            </a:extLst>
          </p:cNvPr>
          <p:cNvSpPr>
            <a:spLocks noGrp="1"/>
          </p:cNvSpPr>
          <p:nvPr>
            <p:ph type="body" sz="quarter" idx="30" hasCustomPrompt="1"/>
          </p:nvPr>
        </p:nvSpPr>
        <p:spPr>
          <a:xfrm>
            <a:off x="3793727"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55" name="Text Placeholder 36">
            <a:extLst>
              <a:ext uri="{FF2B5EF4-FFF2-40B4-BE49-F238E27FC236}">
                <a16:creationId xmlns:a16="http://schemas.microsoft.com/office/drawing/2014/main" id="{52AE244B-299F-8ABB-1AB8-69D7867F70F6}"/>
              </a:ext>
            </a:extLst>
          </p:cNvPr>
          <p:cNvSpPr>
            <a:spLocks noGrp="1"/>
          </p:cNvSpPr>
          <p:nvPr>
            <p:ph type="body" sz="quarter" idx="31" hasCustomPrompt="1"/>
          </p:nvPr>
        </p:nvSpPr>
        <p:spPr>
          <a:xfrm>
            <a:off x="5426381"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6" name="Text Placeholder 46">
            <a:extLst>
              <a:ext uri="{FF2B5EF4-FFF2-40B4-BE49-F238E27FC236}">
                <a16:creationId xmlns:a16="http://schemas.microsoft.com/office/drawing/2014/main" id="{AEE852FA-AEDE-6C0D-5C2E-AF8B2E469EB7}"/>
              </a:ext>
            </a:extLst>
          </p:cNvPr>
          <p:cNvSpPr>
            <a:spLocks noGrp="1"/>
          </p:cNvSpPr>
          <p:nvPr>
            <p:ph type="body" sz="quarter" idx="32" hasCustomPrompt="1"/>
          </p:nvPr>
        </p:nvSpPr>
        <p:spPr>
          <a:xfrm>
            <a:off x="5425620"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57" name="Text Placeholder 36">
            <a:extLst>
              <a:ext uri="{FF2B5EF4-FFF2-40B4-BE49-F238E27FC236}">
                <a16:creationId xmlns:a16="http://schemas.microsoft.com/office/drawing/2014/main" id="{9F99CEBF-2A73-39CF-01ED-2298F65E4A34}"/>
              </a:ext>
            </a:extLst>
          </p:cNvPr>
          <p:cNvSpPr>
            <a:spLocks noGrp="1"/>
          </p:cNvSpPr>
          <p:nvPr>
            <p:ph type="body" sz="quarter" idx="33" hasCustomPrompt="1"/>
          </p:nvPr>
        </p:nvSpPr>
        <p:spPr>
          <a:xfrm>
            <a:off x="7043925" y="3211251"/>
            <a:ext cx="1346795" cy="734966"/>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8" name="Text Placeholder 46">
            <a:extLst>
              <a:ext uri="{FF2B5EF4-FFF2-40B4-BE49-F238E27FC236}">
                <a16:creationId xmlns:a16="http://schemas.microsoft.com/office/drawing/2014/main" id="{E74C510A-CBFA-3468-DB68-D5E797B755A8}"/>
              </a:ext>
            </a:extLst>
          </p:cNvPr>
          <p:cNvSpPr>
            <a:spLocks noGrp="1"/>
          </p:cNvSpPr>
          <p:nvPr>
            <p:ph type="body" sz="quarter" idx="34" hasCustomPrompt="1"/>
          </p:nvPr>
        </p:nvSpPr>
        <p:spPr>
          <a:xfrm>
            <a:off x="7043164" y="2958132"/>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9" name="Text Placeholder 36">
            <a:extLst>
              <a:ext uri="{FF2B5EF4-FFF2-40B4-BE49-F238E27FC236}">
                <a16:creationId xmlns:a16="http://schemas.microsoft.com/office/drawing/2014/main" id="{012D78A8-7335-1D6D-9C2D-00656A8874B1}"/>
              </a:ext>
            </a:extLst>
          </p:cNvPr>
          <p:cNvSpPr>
            <a:spLocks noGrp="1"/>
          </p:cNvSpPr>
          <p:nvPr>
            <p:ph type="body" sz="quarter" idx="35" hasCustomPrompt="1"/>
          </p:nvPr>
        </p:nvSpPr>
        <p:spPr>
          <a:xfrm>
            <a:off x="8682612"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0" name="Text Placeholder 46">
            <a:extLst>
              <a:ext uri="{FF2B5EF4-FFF2-40B4-BE49-F238E27FC236}">
                <a16:creationId xmlns:a16="http://schemas.microsoft.com/office/drawing/2014/main" id="{45DFD267-25C5-4FB6-C16C-A5778C53CE14}"/>
              </a:ext>
            </a:extLst>
          </p:cNvPr>
          <p:cNvSpPr>
            <a:spLocks noGrp="1"/>
          </p:cNvSpPr>
          <p:nvPr>
            <p:ph type="body" sz="quarter" idx="36" hasCustomPrompt="1"/>
          </p:nvPr>
        </p:nvSpPr>
        <p:spPr>
          <a:xfrm>
            <a:off x="8681851"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61" name="Text Placeholder 36">
            <a:extLst>
              <a:ext uri="{FF2B5EF4-FFF2-40B4-BE49-F238E27FC236}">
                <a16:creationId xmlns:a16="http://schemas.microsoft.com/office/drawing/2014/main" id="{9157CBAE-D6A1-4C3A-F921-FF80374164C0}"/>
              </a:ext>
            </a:extLst>
          </p:cNvPr>
          <p:cNvSpPr>
            <a:spLocks noGrp="1"/>
          </p:cNvSpPr>
          <p:nvPr>
            <p:ph type="body" sz="quarter" idx="37" hasCustomPrompt="1"/>
          </p:nvPr>
        </p:nvSpPr>
        <p:spPr>
          <a:xfrm>
            <a:off x="10306023" y="3206914"/>
            <a:ext cx="1346795" cy="76292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2" name="Text Placeholder 46">
            <a:extLst>
              <a:ext uri="{FF2B5EF4-FFF2-40B4-BE49-F238E27FC236}">
                <a16:creationId xmlns:a16="http://schemas.microsoft.com/office/drawing/2014/main" id="{51B80CC6-DB8D-23F1-D553-E180920E6395}"/>
              </a:ext>
            </a:extLst>
          </p:cNvPr>
          <p:cNvSpPr>
            <a:spLocks noGrp="1"/>
          </p:cNvSpPr>
          <p:nvPr>
            <p:ph type="body" sz="quarter" idx="38" hasCustomPrompt="1"/>
          </p:nvPr>
        </p:nvSpPr>
        <p:spPr>
          <a:xfrm>
            <a:off x="10305262" y="2953795"/>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07</a:t>
            </a:r>
          </a:p>
        </p:txBody>
      </p:sp>
      <p:sp>
        <p:nvSpPr>
          <p:cNvPr id="63" name="Picture Placeholder 9">
            <a:extLst>
              <a:ext uri="{FF2B5EF4-FFF2-40B4-BE49-F238E27FC236}">
                <a16:creationId xmlns:a16="http://schemas.microsoft.com/office/drawing/2014/main" id="{A1F5F7EF-7CC0-A14B-0BAF-724347082C2F}"/>
              </a:ext>
            </a:extLst>
          </p:cNvPr>
          <p:cNvSpPr>
            <a:spLocks noGrp="1"/>
          </p:cNvSpPr>
          <p:nvPr>
            <p:ph type="pic" sz="quarter" idx="59" hasCustomPrompt="1"/>
          </p:nvPr>
        </p:nvSpPr>
        <p:spPr>
          <a:xfrm>
            <a:off x="539182" y="394874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4" name="Picture Placeholder 9">
            <a:extLst>
              <a:ext uri="{FF2B5EF4-FFF2-40B4-BE49-F238E27FC236}">
                <a16:creationId xmlns:a16="http://schemas.microsoft.com/office/drawing/2014/main" id="{2969F409-7B7D-9CA7-C477-CFDC832FB2CE}"/>
              </a:ext>
            </a:extLst>
          </p:cNvPr>
          <p:cNvSpPr>
            <a:spLocks noGrp="1"/>
          </p:cNvSpPr>
          <p:nvPr>
            <p:ph type="pic" sz="quarter" idx="60" hasCustomPrompt="1"/>
          </p:nvPr>
        </p:nvSpPr>
        <p:spPr>
          <a:xfrm>
            <a:off x="2172128" y="2329786"/>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5" name="Picture Placeholder 9">
            <a:extLst>
              <a:ext uri="{FF2B5EF4-FFF2-40B4-BE49-F238E27FC236}">
                <a16:creationId xmlns:a16="http://schemas.microsoft.com/office/drawing/2014/main" id="{DCD0E8DA-0486-1952-5D32-F89C72DC63DB}"/>
              </a:ext>
            </a:extLst>
          </p:cNvPr>
          <p:cNvSpPr>
            <a:spLocks noGrp="1"/>
          </p:cNvSpPr>
          <p:nvPr>
            <p:ph type="pic" sz="quarter" idx="61" hasCustomPrompt="1"/>
          </p:nvPr>
        </p:nvSpPr>
        <p:spPr>
          <a:xfrm>
            <a:off x="3774107" y="3962727"/>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6" name="Picture Placeholder 9">
            <a:extLst>
              <a:ext uri="{FF2B5EF4-FFF2-40B4-BE49-F238E27FC236}">
                <a16:creationId xmlns:a16="http://schemas.microsoft.com/office/drawing/2014/main" id="{F20CD429-F0F1-B656-5C1B-11CA69AF7F16}"/>
              </a:ext>
            </a:extLst>
          </p:cNvPr>
          <p:cNvSpPr>
            <a:spLocks noGrp="1"/>
          </p:cNvSpPr>
          <p:nvPr>
            <p:ph type="pic" sz="quarter" idx="62" hasCustomPrompt="1"/>
          </p:nvPr>
        </p:nvSpPr>
        <p:spPr>
          <a:xfrm>
            <a:off x="7076904" y="3927611"/>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7" name="Picture Placeholder 9">
            <a:extLst>
              <a:ext uri="{FF2B5EF4-FFF2-40B4-BE49-F238E27FC236}">
                <a16:creationId xmlns:a16="http://schemas.microsoft.com/office/drawing/2014/main" id="{2CAA3CF2-495C-D163-76AA-AD8126AF88F8}"/>
              </a:ext>
            </a:extLst>
          </p:cNvPr>
          <p:cNvSpPr>
            <a:spLocks noGrp="1"/>
          </p:cNvSpPr>
          <p:nvPr>
            <p:ph type="pic" sz="quarter" idx="63" hasCustomPrompt="1"/>
          </p:nvPr>
        </p:nvSpPr>
        <p:spPr>
          <a:xfrm>
            <a:off x="10311829" y="3941598"/>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0" name="Picture Placeholder 9">
            <a:extLst>
              <a:ext uri="{FF2B5EF4-FFF2-40B4-BE49-F238E27FC236}">
                <a16:creationId xmlns:a16="http://schemas.microsoft.com/office/drawing/2014/main" id="{3D37F0AC-500C-DC31-4088-64925BE605C4}"/>
              </a:ext>
            </a:extLst>
          </p:cNvPr>
          <p:cNvSpPr>
            <a:spLocks noGrp="1"/>
          </p:cNvSpPr>
          <p:nvPr>
            <p:ph type="pic" sz="quarter" idx="64" hasCustomPrompt="1"/>
          </p:nvPr>
        </p:nvSpPr>
        <p:spPr>
          <a:xfrm>
            <a:off x="5437866" y="234437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1" name="Picture Placeholder 9">
            <a:extLst>
              <a:ext uri="{FF2B5EF4-FFF2-40B4-BE49-F238E27FC236}">
                <a16:creationId xmlns:a16="http://schemas.microsoft.com/office/drawing/2014/main" id="{6EE9AE9E-0BA8-BC63-46CD-A4A259BDCDA9}"/>
              </a:ext>
            </a:extLst>
          </p:cNvPr>
          <p:cNvSpPr>
            <a:spLocks noGrp="1"/>
          </p:cNvSpPr>
          <p:nvPr>
            <p:ph type="pic" sz="quarter" idx="65" hasCustomPrompt="1"/>
          </p:nvPr>
        </p:nvSpPr>
        <p:spPr>
          <a:xfrm>
            <a:off x="8682607" y="2309254"/>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24" name="Text Box 18">
            <a:extLst>
              <a:ext uri="{FF2B5EF4-FFF2-40B4-BE49-F238E27FC236}">
                <a16:creationId xmlns:a16="http://schemas.microsoft.com/office/drawing/2014/main" id="{2D680561-5C93-59E6-1D78-636F6425144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25" name="Picture 24">
            <a:extLst>
              <a:ext uri="{FF2B5EF4-FFF2-40B4-BE49-F238E27FC236}">
                <a16:creationId xmlns:a16="http://schemas.microsoft.com/office/drawing/2014/main" id="{70D198F4-0E11-1E45-A854-82CE3573C5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040F4F59-7C90-86AA-70F6-C490542AF732}"/>
              </a:ext>
            </a:extLst>
          </p:cNvPr>
          <p:cNvSpPr>
            <a:spLocks noGrp="1"/>
          </p:cNvSpPr>
          <p:nvPr>
            <p:ph type="body" sz="quarter" idx="66"/>
          </p:nvPr>
        </p:nvSpPr>
        <p:spPr>
          <a:xfrm>
            <a:off x="5876131"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E091D8E-10AA-9155-9511-019D64637720}"/>
              </a:ext>
            </a:extLst>
          </p:cNvPr>
          <p:cNvSpPr>
            <a:spLocks noGrp="1"/>
          </p:cNvSpPr>
          <p:nvPr>
            <p:ph type="body" sz="quarter" idx="6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73783537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Five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8" y="503701"/>
            <a:ext cx="5401765" cy="649366"/>
          </a:xfrm>
          <a:prstGeom prst="rect">
            <a:avLst/>
          </a:prstGeom>
        </p:spPr>
        <p:txBody>
          <a:bodyPr/>
          <a:lstStyle>
            <a:lvl1pPr marL="0" indent="0" algn="ctr">
              <a:buNone/>
              <a:defRPr sz="4800" b="0">
                <a:solidFill>
                  <a:schemeClr val="accent5"/>
                </a:solidFill>
              </a:defRPr>
            </a:lvl1pPr>
          </a:lstStyle>
          <a:p>
            <a:pPr lvl="0"/>
            <a:r>
              <a:rPr lang="en-US" dirty="0"/>
              <a:t>Road Map Slide</a:t>
            </a:r>
          </a:p>
        </p:txBody>
      </p:sp>
      <p:grpSp>
        <p:nvGrpSpPr>
          <p:cNvPr id="22" name="Group 21">
            <a:extLst>
              <a:ext uri="{FF2B5EF4-FFF2-40B4-BE49-F238E27FC236}">
                <a16:creationId xmlns:a16="http://schemas.microsoft.com/office/drawing/2014/main" id="{BD9DC23E-2772-B2A6-3603-69C93627C017}"/>
              </a:ext>
            </a:extLst>
          </p:cNvPr>
          <p:cNvGrpSpPr/>
          <p:nvPr userDrawn="1"/>
        </p:nvGrpSpPr>
        <p:grpSpPr>
          <a:xfrm>
            <a:off x="2163354" y="1971699"/>
            <a:ext cx="7865292" cy="3674947"/>
            <a:chOff x="533730" y="1971699"/>
            <a:chExt cx="7865292" cy="3674947"/>
          </a:xfrm>
        </p:grpSpPr>
        <p:sp>
          <p:nvSpPr>
            <p:cNvPr id="23" name="Rectangle 22">
              <a:extLst>
                <a:ext uri="{FF2B5EF4-FFF2-40B4-BE49-F238E27FC236}">
                  <a16:creationId xmlns:a16="http://schemas.microsoft.com/office/drawing/2014/main" id="{3F764DA0-2B3D-681C-191F-FD6C4D1CBEDE}"/>
                </a:ext>
              </a:extLst>
            </p:cNvPr>
            <p:cNvSpPr/>
            <p:nvPr/>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86894AED-DD25-0A7A-B386-EA5189ACFCC0}"/>
                </a:ext>
              </a:extLst>
            </p:cNvPr>
            <p:cNvSpPr/>
            <p:nvPr/>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309E8F9-BA5F-78D7-749A-71C8EA8AEA94}"/>
                </a:ext>
              </a:extLst>
            </p:cNvPr>
            <p:cNvSpPr/>
            <p:nvPr/>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4E46B232-BC7E-B008-4A12-312E094F061B}"/>
                </a:ext>
              </a:extLst>
            </p:cNvPr>
            <p:cNvSpPr/>
            <p:nvPr/>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7F099E6E-5E4C-FF07-A7E9-57E838241BB4}"/>
                </a:ext>
              </a:extLst>
            </p:cNvPr>
            <p:cNvSpPr/>
            <p:nvPr/>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05D3234D-7749-1426-8EDF-6F2B41BE7D00}"/>
                </a:ext>
              </a:extLst>
            </p:cNvPr>
            <p:cNvSpPr/>
            <p:nvPr/>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29" name="Rectangle 28">
              <a:extLst>
                <a:ext uri="{FF2B5EF4-FFF2-40B4-BE49-F238E27FC236}">
                  <a16:creationId xmlns:a16="http://schemas.microsoft.com/office/drawing/2014/main" id="{74EA626D-0E1D-07C7-370D-CC91F861F363}"/>
                </a:ext>
              </a:extLst>
            </p:cNvPr>
            <p:cNvSpPr/>
            <p:nvPr/>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30" name="Rectangle 29">
              <a:extLst>
                <a:ext uri="{FF2B5EF4-FFF2-40B4-BE49-F238E27FC236}">
                  <a16:creationId xmlns:a16="http://schemas.microsoft.com/office/drawing/2014/main" id="{E693A10E-8DEC-14E0-C144-6A30A8696E8F}"/>
                </a:ext>
              </a:extLst>
            </p:cNvPr>
            <p:cNvSpPr/>
            <p:nvPr/>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31" name="Rectangle 30">
              <a:extLst>
                <a:ext uri="{FF2B5EF4-FFF2-40B4-BE49-F238E27FC236}">
                  <a16:creationId xmlns:a16="http://schemas.microsoft.com/office/drawing/2014/main" id="{44387E4D-E89B-B6D2-E4CA-4EC0183EB136}"/>
                </a:ext>
              </a:extLst>
            </p:cNvPr>
            <p:cNvSpPr/>
            <p:nvPr/>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32" name="Rectangle 31">
              <a:extLst>
                <a:ext uri="{FF2B5EF4-FFF2-40B4-BE49-F238E27FC236}">
                  <a16:creationId xmlns:a16="http://schemas.microsoft.com/office/drawing/2014/main" id="{FBA78913-EE8E-5816-E701-692A59C87786}"/>
                </a:ext>
              </a:extLst>
            </p:cNvPr>
            <p:cNvSpPr/>
            <p:nvPr/>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68" name="Elbow Connector 67">
              <a:extLst>
                <a:ext uri="{FF2B5EF4-FFF2-40B4-BE49-F238E27FC236}">
                  <a16:creationId xmlns:a16="http://schemas.microsoft.com/office/drawing/2014/main" id="{192501C7-1C0B-20A0-2425-7D0776FF0B40}"/>
                </a:ext>
              </a:extLst>
            </p:cNvPr>
            <p:cNvCxnSpPr>
              <a:stCxn id="28" idx="3"/>
              <a:endCxn id="32" idx="1"/>
            </p:cNvCxnSpPr>
            <p:nvPr/>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69" name="Elbow Connector 68">
              <a:extLst>
                <a:ext uri="{FF2B5EF4-FFF2-40B4-BE49-F238E27FC236}">
                  <a16:creationId xmlns:a16="http://schemas.microsoft.com/office/drawing/2014/main" id="{22D57141-C7BC-C059-2946-94666D2BC08C}"/>
                </a:ext>
              </a:extLst>
            </p:cNvPr>
            <p:cNvCxnSpPr>
              <a:stCxn id="32" idx="3"/>
              <a:endCxn id="29" idx="1"/>
            </p:cNvCxnSpPr>
            <p:nvPr/>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F6DEB220-A97F-AA38-3A61-DC08DE5B0CA6}"/>
                </a:ext>
              </a:extLst>
            </p:cNvPr>
            <p:cNvCxnSpPr>
              <a:stCxn id="29" idx="3"/>
              <a:endCxn id="31" idx="1"/>
            </p:cNvCxnSpPr>
            <p:nvPr/>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3" name="Elbow Connector 72">
              <a:extLst>
                <a:ext uri="{FF2B5EF4-FFF2-40B4-BE49-F238E27FC236}">
                  <a16:creationId xmlns:a16="http://schemas.microsoft.com/office/drawing/2014/main" id="{38A001A8-93B9-EB8A-7E59-F53F4DB84023}"/>
                </a:ext>
              </a:extLst>
            </p:cNvPr>
            <p:cNvCxnSpPr>
              <a:stCxn id="31" idx="3"/>
              <a:endCxn id="30" idx="1"/>
            </p:cNvCxnSpPr>
            <p:nvPr/>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grpSp>
      <p:sp>
        <p:nvSpPr>
          <p:cNvPr id="79" name="Picture Placeholder 9">
            <a:extLst>
              <a:ext uri="{FF2B5EF4-FFF2-40B4-BE49-F238E27FC236}">
                <a16:creationId xmlns:a16="http://schemas.microsoft.com/office/drawing/2014/main" id="{F471F6EB-9BBA-5A3B-7D66-5258EF372186}"/>
              </a:ext>
            </a:extLst>
          </p:cNvPr>
          <p:cNvSpPr>
            <a:spLocks noGrp="1"/>
          </p:cNvSpPr>
          <p:nvPr>
            <p:ph type="pic" sz="quarter" idx="59" hasCustomPrompt="1"/>
          </p:nvPr>
        </p:nvSpPr>
        <p:spPr>
          <a:xfrm>
            <a:off x="2160782" y="394874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0" name="Picture Placeholder 9">
            <a:extLst>
              <a:ext uri="{FF2B5EF4-FFF2-40B4-BE49-F238E27FC236}">
                <a16:creationId xmlns:a16="http://schemas.microsoft.com/office/drawing/2014/main" id="{817AD33E-17F1-0C4B-B080-86D094DBAFEB}"/>
              </a:ext>
            </a:extLst>
          </p:cNvPr>
          <p:cNvSpPr>
            <a:spLocks noGrp="1"/>
          </p:cNvSpPr>
          <p:nvPr>
            <p:ph type="pic" sz="quarter" idx="60" hasCustomPrompt="1"/>
          </p:nvPr>
        </p:nvSpPr>
        <p:spPr>
          <a:xfrm>
            <a:off x="3793728" y="2329786"/>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1" name="Picture Placeholder 9">
            <a:extLst>
              <a:ext uri="{FF2B5EF4-FFF2-40B4-BE49-F238E27FC236}">
                <a16:creationId xmlns:a16="http://schemas.microsoft.com/office/drawing/2014/main" id="{C7AAE40C-9CF6-1741-C925-9D746F748947}"/>
              </a:ext>
            </a:extLst>
          </p:cNvPr>
          <p:cNvSpPr>
            <a:spLocks noGrp="1"/>
          </p:cNvSpPr>
          <p:nvPr>
            <p:ph type="pic" sz="quarter" idx="61" hasCustomPrompt="1"/>
          </p:nvPr>
        </p:nvSpPr>
        <p:spPr>
          <a:xfrm>
            <a:off x="5395707" y="3962727"/>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2" name="Picture Placeholder 9">
            <a:extLst>
              <a:ext uri="{FF2B5EF4-FFF2-40B4-BE49-F238E27FC236}">
                <a16:creationId xmlns:a16="http://schemas.microsoft.com/office/drawing/2014/main" id="{E95A4E96-1AED-354A-D7A4-694413FEE5C3}"/>
              </a:ext>
            </a:extLst>
          </p:cNvPr>
          <p:cNvSpPr>
            <a:spLocks noGrp="1"/>
          </p:cNvSpPr>
          <p:nvPr>
            <p:ph type="pic" sz="quarter" idx="62" hasCustomPrompt="1"/>
          </p:nvPr>
        </p:nvSpPr>
        <p:spPr>
          <a:xfrm>
            <a:off x="8698504" y="3927611"/>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3" name="Picture Placeholder 9">
            <a:extLst>
              <a:ext uri="{FF2B5EF4-FFF2-40B4-BE49-F238E27FC236}">
                <a16:creationId xmlns:a16="http://schemas.microsoft.com/office/drawing/2014/main" id="{7360488C-52C7-B28E-5E9B-0E027F6FC43A}"/>
              </a:ext>
            </a:extLst>
          </p:cNvPr>
          <p:cNvSpPr>
            <a:spLocks noGrp="1"/>
          </p:cNvSpPr>
          <p:nvPr>
            <p:ph type="pic" sz="quarter" idx="64" hasCustomPrompt="1"/>
          </p:nvPr>
        </p:nvSpPr>
        <p:spPr>
          <a:xfrm>
            <a:off x="7059466" y="234437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4" name="Text Placeholder 36">
            <a:extLst>
              <a:ext uri="{FF2B5EF4-FFF2-40B4-BE49-F238E27FC236}">
                <a16:creationId xmlns:a16="http://schemas.microsoft.com/office/drawing/2014/main" id="{CDBF9651-B175-51EA-5CF1-0905BB149FD0}"/>
              </a:ext>
            </a:extLst>
          </p:cNvPr>
          <p:cNvSpPr>
            <a:spLocks noGrp="1"/>
          </p:cNvSpPr>
          <p:nvPr>
            <p:ph type="body" sz="quarter" idx="24" hasCustomPrompt="1"/>
          </p:nvPr>
        </p:nvSpPr>
        <p:spPr>
          <a:xfrm>
            <a:off x="2163691" y="3215879"/>
            <a:ext cx="1346795" cy="730338"/>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5" name="Text Placeholder 46">
            <a:extLst>
              <a:ext uri="{FF2B5EF4-FFF2-40B4-BE49-F238E27FC236}">
                <a16:creationId xmlns:a16="http://schemas.microsoft.com/office/drawing/2014/main" id="{81E7B3DB-FA95-54CB-E86E-6CB6DBCEBFF3}"/>
              </a:ext>
            </a:extLst>
          </p:cNvPr>
          <p:cNvSpPr>
            <a:spLocks noGrp="1"/>
          </p:cNvSpPr>
          <p:nvPr>
            <p:ph type="body" sz="quarter" idx="26" hasCustomPrompt="1"/>
          </p:nvPr>
        </p:nvSpPr>
        <p:spPr>
          <a:xfrm>
            <a:off x="2162930"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86" name="Text Placeholder 36">
            <a:extLst>
              <a:ext uri="{FF2B5EF4-FFF2-40B4-BE49-F238E27FC236}">
                <a16:creationId xmlns:a16="http://schemas.microsoft.com/office/drawing/2014/main" id="{546E3AEC-4A36-4794-5DC1-1441A4987C18}"/>
              </a:ext>
            </a:extLst>
          </p:cNvPr>
          <p:cNvSpPr>
            <a:spLocks noGrp="1"/>
          </p:cNvSpPr>
          <p:nvPr>
            <p:ph type="body" sz="quarter" idx="27" hasCustomPrompt="1"/>
          </p:nvPr>
        </p:nvSpPr>
        <p:spPr>
          <a:xfrm>
            <a:off x="3789548"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7" name="Text Placeholder 46">
            <a:extLst>
              <a:ext uri="{FF2B5EF4-FFF2-40B4-BE49-F238E27FC236}">
                <a16:creationId xmlns:a16="http://schemas.microsoft.com/office/drawing/2014/main" id="{09219BE8-CF50-7AED-7FAF-E861E684E529}"/>
              </a:ext>
            </a:extLst>
          </p:cNvPr>
          <p:cNvSpPr>
            <a:spLocks noGrp="1"/>
          </p:cNvSpPr>
          <p:nvPr>
            <p:ph type="body" sz="quarter" idx="28" hasCustomPrompt="1"/>
          </p:nvPr>
        </p:nvSpPr>
        <p:spPr>
          <a:xfrm>
            <a:off x="3788787"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88" name="Text Placeholder 36">
            <a:extLst>
              <a:ext uri="{FF2B5EF4-FFF2-40B4-BE49-F238E27FC236}">
                <a16:creationId xmlns:a16="http://schemas.microsoft.com/office/drawing/2014/main" id="{26F429AD-CA7A-D714-676B-6FB94AE3C76F}"/>
              </a:ext>
            </a:extLst>
          </p:cNvPr>
          <p:cNvSpPr>
            <a:spLocks noGrp="1"/>
          </p:cNvSpPr>
          <p:nvPr>
            <p:ph type="body" sz="quarter" idx="29" hasCustomPrompt="1"/>
          </p:nvPr>
        </p:nvSpPr>
        <p:spPr>
          <a:xfrm>
            <a:off x="5421430" y="3215879"/>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9" name="Text Placeholder 46">
            <a:extLst>
              <a:ext uri="{FF2B5EF4-FFF2-40B4-BE49-F238E27FC236}">
                <a16:creationId xmlns:a16="http://schemas.microsoft.com/office/drawing/2014/main" id="{66875CB1-95D3-6BCB-2E5D-76CB5FF7B0E9}"/>
              </a:ext>
            </a:extLst>
          </p:cNvPr>
          <p:cNvSpPr>
            <a:spLocks noGrp="1"/>
          </p:cNvSpPr>
          <p:nvPr>
            <p:ph type="body" sz="quarter" idx="30" hasCustomPrompt="1"/>
          </p:nvPr>
        </p:nvSpPr>
        <p:spPr>
          <a:xfrm>
            <a:off x="5420669"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0" name="Text Placeholder 36">
            <a:extLst>
              <a:ext uri="{FF2B5EF4-FFF2-40B4-BE49-F238E27FC236}">
                <a16:creationId xmlns:a16="http://schemas.microsoft.com/office/drawing/2014/main" id="{F1D7579C-2408-405B-8495-CF085E500CC8}"/>
              </a:ext>
            </a:extLst>
          </p:cNvPr>
          <p:cNvSpPr>
            <a:spLocks noGrp="1"/>
          </p:cNvSpPr>
          <p:nvPr>
            <p:ph type="body" sz="quarter" idx="31" hasCustomPrompt="1"/>
          </p:nvPr>
        </p:nvSpPr>
        <p:spPr>
          <a:xfrm>
            <a:off x="7053323"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1" name="Text Placeholder 46">
            <a:extLst>
              <a:ext uri="{FF2B5EF4-FFF2-40B4-BE49-F238E27FC236}">
                <a16:creationId xmlns:a16="http://schemas.microsoft.com/office/drawing/2014/main" id="{FEAF2D81-612B-5004-9DF3-AD3EFB2BFE33}"/>
              </a:ext>
            </a:extLst>
          </p:cNvPr>
          <p:cNvSpPr>
            <a:spLocks noGrp="1"/>
          </p:cNvSpPr>
          <p:nvPr>
            <p:ph type="body" sz="quarter" idx="32" hasCustomPrompt="1"/>
          </p:nvPr>
        </p:nvSpPr>
        <p:spPr>
          <a:xfrm>
            <a:off x="7052562"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92" name="Text Placeholder 36">
            <a:extLst>
              <a:ext uri="{FF2B5EF4-FFF2-40B4-BE49-F238E27FC236}">
                <a16:creationId xmlns:a16="http://schemas.microsoft.com/office/drawing/2014/main" id="{4E7CE28C-C6D7-F387-F264-C508D8120EE0}"/>
              </a:ext>
            </a:extLst>
          </p:cNvPr>
          <p:cNvSpPr>
            <a:spLocks noGrp="1"/>
          </p:cNvSpPr>
          <p:nvPr>
            <p:ph type="body" sz="quarter" idx="33" hasCustomPrompt="1"/>
          </p:nvPr>
        </p:nvSpPr>
        <p:spPr>
          <a:xfrm>
            <a:off x="8670867" y="3211251"/>
            <a:ext cx="1346795" cy="734966"/>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3" name="Text Placeholder 46">
            <a:extLst>
              <a:ext uri="{FF2B5EF4-FFF2-40B4-BE49-F238E27FC236}">
                <a16:creationId xmlns:a16="http://schemas.microsoft.com/office/drawing/2014/main" id="{C15214F2-DC38-2E75-884A-2B3E33C29EB7}"/>
              </a:ext>
            </a:extLst>
          </p:cNvPr>
          <p:cNvSpPr>
            <a:spLocks noGrp="1"/>
          </p:cNvSpPr>
          <p:nvPr>
            <p:ph type="body" sz="quarter" idx="34" hasCustomPrompt="1"/>
          </p:nvPr>
        </p:nvSpPr>
        <p:spPr>
          <a:xfrm>
            <a:off x="8670106" y="2958132"/>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10" name="Text Box 18">
            <a:extLst>
              <a:ext uri="{FF2B5EF4-FFF2-40B4-BE49-F238E27FC236}">
                <a16:creationId xmlns:a16="http://schemas.microsoft.com/office/drawing/2014/main" id="{080A5012-5783-5CE9-8CBB-45AFF3B8E24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3D26FB19-124F-C396-A98A-6420F6FF65A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2B9482B0-17A7-7953-A923-1A25EF1C3D22}"/>
              </a:ext>
            </a:extLst>
          </p:cNvPr>
          <p:cNvSpPr>
            <a:spLocks noGrp="1"/>
          </p:cNvSpPr>
          <p:nvPr>
            <p:ph type="body" sz="quarter" idx="65"/>
          </p:nvPr>
        </p:nvSpPr>
        <p:spPr>
          <a:xfrm>
            <a:off x="5876131"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7FA62CB-762E-48EC-F763-B3D9D647FAB0}"/>
              </a:ext>
            </a:extLst>
          </p:cNvPr>
          <p:cNvSpPr>
            <a:spLocks noGrp="1"/>
          </p:cNvSpPr>
          <p:nvPr>
            <p:ph type="body" sz="quarter" idx="66"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31767106"/>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Persona Slide">
    <p:spTree>
      <p:nvGrpSpPr>
        <p:cNvPr id="1" name=""/>
        <p:cNvGrpSpPr/>
        <p:nvPr/>
      </p:nvGrpSpPr>
      <p:grpSpPr>
        <a:xfrm>
          <a:off x="0" y="0"/>
          <a:ext cx="0" cy="0"/>
          <a:chOff x="0" y="0"/>
          <a:chExt cx="0" cy="0"/>
        </a:xfrm>
      </p:grpSpPr>
      <p:sp>
        <p:nvSpPr>
          <p:cNvPr id="53" name="Picture Placeholder 52">
            <a:extLst>
              <a:ext uri="{FF2B5EF4-FFF2-40B4-BE49-F238E27FC236}">
                <a16:creationId xmlns:a16="http://schemas.microsoft.com/office/drawing/2014/main" id="{EA289FAD-E97C-31EF-B457-1CD54C13F9F7}"/>
              </a:ext>
            </a:extLst>
          </p:cNvPr>
          <p:cNvSpPr>
            <a:spLocks noGrp="1"/>
          </p:cNvSpPr>
          <p:nvPr>
            <p:ph type="pic" sz="quarter" idx="21" hasCustomPrompt="1"/>
          </p:nvPr>
        </p:nvSpPr>
        <p:spPr>
          <a:xfrm>
            <a:off x="776288" y="2506663"/>
            <a:ext cx="4614862" cy="3074987"/>
          </a:xfrm>
          <a:prstGeom prst="rect">
            <a:avLst/>
          </a:prstGeom>
        </p:spPr>
        <p:txBody>
          <a:bodyPr anchor="ctr"/>
          <a:lstStyle>
            <a:lvl1pPr marL="0" indent="0" algn="ctr">
              <a:buNone/>
              <a:defRPr/>
            </a:lvl1pPr>
          </a:lstStyle>
          <a:p>
            <a:r>
              <a:rPr lang="en-US" dirty="0"/>
              <a:t>Headshot/Picture</a:t>
            </a:r>
          </a:p>
        </p:txBody>
      </p:sp>
      <p:sp>
        <p:nvSpPr>
          <p:cNvPr id="8" name="Rectangle 7">
            <a:extLst>
              <a:ext uri="{FF2B5EF4-FFF2-40B4-BE49-F238E27FC236}">
                <a16:creationId xmlns:a16="http://schemas.microsoft.com/office/drawing/2014/main" id="{4BB02E37-D0E8-F386-DCA0-41DD99F8BBB5}"/>
              </a:ext>
            </a:extLst>
          </p:cNvPr>
          <p:cNvSpPr/>
          <p:nvPr userDrawn="1"/>
        </p:nvSpPr>
        <p:spPr>
          <a:xfrm>
            <a:off x="7810338" y="2507422"/>
            <a:ext cx="3073590" cy="307359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51C6D9AC-E7E1-A470-DE07-EBA82FD632EB}"/>
              </a:ext>
            </a:extLst>
          </p:cNvPr>
          <p:cNvSpPr/>
          <p:nvPr userDrawn="1"/>
        </p:nvSpPr>
        <p:spPr>
          <a:xfrm>
            <a:off x="5562219" y="2507422"/>
            <a:ext cx="2105087" cy="830887"/>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23C1BFDF-E88E-4269-4427-CCBFE4AF8DB9}"/>
              </a:ext>
            </a:extLst>
          </p:cNvPr>
          <p:cNvSpPr/>
          <p:nvPr userDrawn="1"/>
        </p:nvSpPr>
        <p:spPr>
          <a:xfrm>
            <a:off x="5562220" y="3475925"/>
            <a:ext cx="2105087" cy="210508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79"/>
            <a:ext cx="3944111" cy="1424129"/>
          </a:xfrm>
          <a:prstGeom prst="rect">
            <a:avLst/>
          </a:prstGeom>
        </p:spPr>
        <p:txBody>
          <a:bodyPr/>
          <a:lstStyle>
            <a:lvl1pPr marL="0" indent="0" algn="l">
              <a:lnSpc>
                <a:spcPts val="4760"/>
              </a:lnSpc>
              <a:buNone/>
              <a:defRPr sz="4800" b="0">
                <a:solidFill>
                  <a:schemeClr val="accent5"/>
                </a:solidFill>
                <a:latin typeface="+mj-lt"/>
                <a:cs typeface="Arial" panose="020B0604020202020204" pitchFamily="34" charset="0"/>
              </a:defRPr>
            </a:lvl1pPr>
          </a:lstStyle>
          <a:p>
            <a:pPr lvl="0"/>
            <a:r>
              <a:rPr lang="en-US" dirty="0"/>
              <a:t>Persona Concept Title</a:t>
            </a:r>
          </a:p>
        </p:txBody>
      </p:sp>
      <p:sp>
        <p:nvSpPr>
          <p:cNvPr id="34" name="Text Placeholder 30">
            <a:extLst>
              <a:ext uri="{FF2B5EF4-FFF2-40B4-BE49-F238E27FC236}">
                <a16:creationId xmlns:a16="http://schemas.microsoft.com/office/drawing/2014/main" id="{1E317DA4-8277-619D-FA69-7CF3E1B5B735}"/>
              </a:ext>
            </a:extLst>
          </p:cNvPr>
          <p:cNvSpPr>
            <a:spLocks noGrp="1"/>
          </p:cNvSpPr>
          <p:nvPr>
            <p:ph type="body" sz="quarter" idx="14" hasCustomPrompt="1"/>
          </p:nvPr>
        </p:nvSpPr>
        <p:spPr>
          <a:xfrm>
            <a:off x="5638536" y="2614005"/>
            <a:ext cx="1898058" cy="605573"/>
          </a:xfrm>
          <a:prstGeom prst="rect">
            <a:avLst/>
          </a:prstGeom>
        </p:spPr>
        <p:txBody>
          <a:bodyPr/>
          <a:lstStyle>
            <a:lvl1pPr marL="0" indent="0">
              <a:buNone/>
              <a:defRPr sz="1400" b="1">
                <a:solidFill>
                  <a:schemeClr val="bg1"/>
                </a:solidFill>
                <a:latin typeface="Arial" panose="020B0604020202020204" pitchFamily="34" charset="0"/>
                <a:cs typeface="Arial" panose="020B0604020202020204" pitchFamily="34" charset="0"/>
              </a:defRPr>
            </a:lvl1pPr>
          </a:lstStyle>
          <a:p>
            <a:pPr lvl="0"/>
            <a:r>
              <a:rPr lang="en-US" dirty="0"/>
              <a:t>Name</a:t>
            </a:r>
          </a:p>
          <a:p>
            <a:pPr lvl="0"/>
            <a:r>
              <a:rPr lang="en-US" dirty="0"/>
              <a:t>Age: ##</a:t>
            </a:r>
          </a:p>
        </p:txBody>
      </p:sp>
      <p:sp>
        <p:nvSpPr>
          <p:cNvPr id="38" name="Text Placeholder 30">
            <a:extLst>
              <a:ext uri="{FF2B5EF4-FFF2-40B4-BE49-F238E27FC236}">
                <a16:creationId xmlns:a16="http://schemas.microsoft.com/office/drawing/2014/main" id="{8B4BA342-B240-5391-30D0-8798652CCBD5}"/>
              </a:ext>
            </a:extLst>
          </p:cNvPr>
          <p:cNvSpPr>
            <a:spLocks noGrp="1"/>
          </p:cNvSpPr>
          <p:nvPr>
            <p:ph type="body" sz="quarter" idx="15" hasCustomPrompt="1"/>
          </p:nvPr>
        </p:nvSpPr>
        <p:spPr>
          <a:xfrm>
            <a:off x="7882451" y="2615134"/>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9" name="Text Placeholder 30">
            <a:extLst>
              <a:ext uri="{FF2B5EF4-FFF2-40B4-BE49-F238E27FC236}">
                <a16:creationId xmlns:a16="http://schemas.microsoft.com/office/drawing/2014/main" id="{A6C42D32-7901-2071-3E65-87AE7640A8BE}"/>
              </a:ext>
            </a:extLst>
          </p:cNvPr>
          <p:cNvSpPr>
            <a:spLocks noGrp="1"/>
          </p:cNvSpPr>
          <p:nvPr>
            <p:ph type="body" sz="quarter" idx="16" hasCustomPrompt="1"/>
          </p:nvPr>
        </p:nvSpPr>
        <p:spPr>
          <a:xfrm>
            <a:off x="7882451" y="4031181"/>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42" name="Text Placeholder 30">
            <a:extLst>
              <a:ext uri="{FF2B5EF4-FFF2-40B4-BE49-F238E27FC236}">
                <a16:creationId xmlns:a16="http://schemas.microsoft.com/office/drawing/2014/main" id="{F1AB9D0D-CD12-559D-3418-742DB934E038}"/>
              </a:ext>
            </a:extLst>
          </p:cNvPr>
          <p:cNvSpPr>
            <a:spLocks noGrp="1"/>
          </p:cNvSpPr>
          <p:nvPr>
            <p:ph type="body" sz="quarter" idx="17" hasCustomPrompt="1"/>
          </p:nvPr>
        </p:nvSpPr>
        <p:spPr>
          <a:xfrm>
            <a:off x="5638536" y="3672736"/>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 name="Text Placeholder 37">
            <a:extLst>
              <a:ext uri="{FF2B5EF4-FFF2-40B4-BE49-F238E27FC236}">
                <a16:creationId xmlns:a16="http://schemas.microsoft.com/office/drawing/2014/main" id="{7D530D96-D716-0C7D-71D2-6EECA0201900}"/>
              </a:ext>
            </a:extLst>
          </p:cNvPr>
          <p:cNvSpPr>
            <a:spLocks noGrp="1"/>
          </p:cNvSpPr>
          <p:nvPr>
            <p:ph type="body" sz="quarter" idx="23" hasCustomPrompt="1"/>
          </p:nvPr>
        </p:nvSpPr>
        <p:spPr>
          <a:xfrm>
            <a:off x="5638174" y="3990437"/>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5" name="Text Placeholder 37">
            <a:extLst>
              <a:ext uri="{FF2B5EF4-FFF2-40B4-BE49-F238E27FC236}">
                <a16:creationId xmlns:a16="http://schemas.microsoft.com/office/drawing/2014/main" id="{2350611E-C6F4-2C2A-179A-B173FC4C0913}"/>
              </a:ext>
            </a:extLst>
          </p:cNvPr>
          <p:cNvSpPr>
            <a:spLocks noGrp="1"/>
          </p:cNvSpPr>
          <p:nvPr>
            <p:ph type="body" sz="quarter" idx="24" hasCustomPrompt="1"/>
          </p:nvPr>
        </p:nvSpPr>
        <p:spPr>
          <a:xfrm>
            <a:off x="7882450" y="2904318"/>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6" name="Text Placeholder 37">
            <a:extLst>
              <a:ext uri="{FF2B5EF4-FFF2-40B4-BE49-F238E27FC236}">
                <a16:creationId xmlns:a16="http://schemas.microsoft.com/office/drawing/2014/main" id="{9D0B3565-4A68-410C-92C9-99C2188538E0}"/>
              </a:ext>
            </a:extLst>
          </p:cNvPr>
          <p:cNvSpPr>
            <a:spLocks noGrp="1"/>
          </p:cNvSpPr>
          <p:nvPr>
            <p:ph type="body" sz="quarter" idx="25" hasCustomPrompt="1"/>
          </p:nvPr>
        </p:nvSpPr>
        <p:spPr>
          <a:xfrm>
            <a:off x="7882450" y="4351596"/>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12" name="Text Box 18">
            <a:extLst>
              <a:ext uri="{FF2B5EF4-FFF2-40B4-BE49-F238E27FC236}">
                <a16:creationId xmlns:a16="http://schemas.microsoft.com/office/drawing/2014/main" id="{4BB133EC-6F02-DFBE-459A-E4AB28378FB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EE443392-84CF-7C4C-7CFA-7DBF620CB7F4}"/>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89476791-4B97-23C8-67E5-59EBF81CC5C4}"/>
              </a:ext>
            </a:extLst>
          </p:cNvPr>
          <p:cNvSpPr>
            <a:spLocks noGrp="1"/>
          </p:cNvSpPr>
          <p:nvPr>
            <p:ph type="body" sz="quarter" idx="31"/>
          </p:nvPr>
        </p:nvSpPr>
        <p:spPr>
          <a:xfrm>
            <a:off x="788132" y="1949345"/>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3A8F8C36-947E-6741-4778-8AE7408A7C3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609330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meline Slide">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944187"/>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79" name="Text Placeholder 78">
            <a:extLst>
              <a:ext uri="{FF2B5EF4-FFF2-40B4-BE49-F238E27FC236}">
                <a16:creationId xmlns:a16="http://schemas.microsoft.com/office/drawing/2014/main" id="{F1D04FA4-807D-3EF1-B44A-F0BBA11A98BD}"/>
              </a:ext>
            </a:extLst>
          </p:cNvPr>
          <p:cNvSpPr>
            <a:spLocks noGrp="1"/>
          </p:cNvSpPr>
          <p:nvPr>
            <p:ph type="body" sz="quarter" idx="15"/>
          </p:nvPr>
        </p:nvSpPr>
        <p:spPr>
          <a:xfrm>
            <a:off x="1246188" y="274767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0" name="Text Placeholder 78">
            <a:extLst>
              <a:ext uri="{FF2B5EF4-FFF2-40B4-BE49-F238E27FC236}">
                <a16:creationId xmlns:a16="http://schemas.microsoft.com/office/drawing/2014/main" id="{1425E34C-1605-714E-7F3D-D701B2BBA7E3}"/>
              </a:ext>
            </a:extLst>
          </p:cNvPr>
          <p:cNvSpPr>
            <a:spLocks noGrp="1"/>
          </p:cNvSpPr>
          <p:nvPr>
            <p:ph type="body" sz="quarter" idx="16"/>
          </p:nvPr>
        </p:nvSpPr>
        <p:spPr>
          <a:xfrm>
            <a:off x="3092070" y="239829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1" name="Text Placeholder 78">
            <a:extLst>
              <a:ext uri="{FF2B5EF4-FFF2-40B4-BE49-F238E27FC236}">
                <a16:creationId xmlns:a16="http://schemas.microsoft.com/office/drawing/2014/main" id="{7171B691-CAFA-2FC3-9DB8-4F0F7325B053}"/>
              </a:ext>
            </a:extLst>
          </p:cNvPr>
          <p:cNvSpPr>
            <a:spLocks noGrp="1"/>
          </p:cNvSpPr>
          <p:nvPr>
            <p:ph type="body" sz="quarter" idx="17"/>
          </p:nvPr>
        </p:nvSpPr>
        <p:spPr>
          <a:xfrm>
            <a:off x="4571826" y="239829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2" name="Text Placeholder 78">
            <a:extLst>
              <a:ext uri="{FF2B5EF4-FFF2-40B4-BE49-F238E27FC236}">
                <a16:creationId xmlns:a16="http://schemas.microsoft.com/office/drawing/2014/main" id="{583BE223-A709-EB79-9124-72EB0302D58D}"/>
              </a:ext>
            </a:extLst>
          </p:cNvPr>
          <p:cNvSpPr>
            <a:spLocks noGrp="1"/>
          </p:cNvSpPr>
          <p:nvPr>
            <p:ph type="body" sz="quarter" idx="18"/>
          </p:nvPr>
        </p:nvSpPr>
        <p:spPr>
          <a:xfrm>
            <a:off x="2227812" y="49512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3" name="Text Placeholder 78">
            <a:extLst>
              <a:ext uri="{FF2B5EF4-FFF2-40B4-BE49-F238E27FC236}">
                <a16:creationId xmlns:a16="http://schemas.microsoft.com/office/drawing/2014/main" id="{9E9AB820-BFBA-DDC4-F4E9-68CB28EB6A06}"/>
              </a:ext>
            </a:extLst>
          </p:cNvPr>
          <p:cNvSpPr>
            <a:spLocks noGrp="1"/>
          </p:cNvSpPr>
          <p:nvPr>
            <p:ph type="body" sz="quarter" idx="19"/>
          </p:nvPr>
        </p:nvSpPr>
        <p:spPr>
          <a:xfrm>
            <a:off x="3814507" y="49512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4" name="Text Placeholder 78">
            <a:extLst>
              <a:ext uri="{FF2B5EF4-FFF2-40B4-BE49-F238E27FC236}">
                <a16:creationId xmlns:a16="http://schemas.microsoft.com/office/drawing/2014/main" id="{CA2BE97D-8302-7E6E-5DE1-FF0E841AEF6A}"/>
              </a:ext>
            </a:extLst>
          </p:cNvPr>
          <p:cNvSpPr>
            <a:spLocks noGrp="1"/>
          </p:cNvSpPr>
          <p:nvPr>
            <p:ph type="body" sz="quarter" idx="20"/>
          </p:nvPr>
        </p:nvSpPr>
        <p:spPr>
          <a:xfrm>
            <a:off x="5286300" y="49534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5" name="Text Placeholder 78">
            <a:extLst>
              <a:ext uri="{FF2B5EF4-FFF2-40B4-BE49-F238E27FC236}">
                <a16:creationId xmlns:a16="http://schemas.microsoft.com/office/drawing/2014/main" id="{129A0BF5-B1E5-CECF-E272-6D6A857559CE}"/>
              </a:ext>
            </a:extLst>
          </p:cNvPr>
          <p:cNvSpPr>
            <a:spLocks noGrp="1"/>
          </p:cNvSpPr>
          <p:nvPr>
            <p:ph type="body" sz="quarter" idx="21"/>
          </p:nvPr>
        </p:nvSpPr>
        <p:spPr>
          <a:xfrm>
            <a:off x="7741746" y="2387242"/>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6" name="Text Placeholder 78">
            <a:extLst>
              <a:ext uri="{FF2B5EF4-FFF2-40B4-BE49-F238E27FC236}">
                <a16:creationId xmlns:a16="http://schemas.microsoft.com/office/drawing/2014/main" id="{C18A586F-7193-1D82-8B4C-C705A22F3782}"/>
              </a:ext>
            </a:extLst>
          </p:cNvPr>
          <p:cNvSpPr>
            <a:spLocks noGrp="1"/>
          </p:cNvSpPr>
          <p:nvPr>
            <p:ph type="body" sz="quarter" idx="22"/>
          </p:nvPr>
        </p:nvSpPr>
        <p:spPr>
          <a:xfrm>
            <a:off x="9286688" y="2387242"/>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7" name="Text Placeholder 78">
            <a:extLst>
              <a:ext uri="{FF2B5EF4-FFF2-40B4-BE49-F238E27FC236}">
                <a16:creationId xmlns:a16="http://schemas.microsoft.com/office/drawing/2014/main" id="{B572EB87-6EDD-D1A1-7A0A-44BE7595F66E}"/>
              </a:ext>
            </a:extLst>
          </p:cNvPr>
          <p:cNvSpPr>
            <a:spLocks noGrp="1"/>
          </p:cNvSpPr>
          <p:nvPr>
            <p:ph type="body" sz="quarter" idx="23"/>
          </p:nvPr>
        </p:nvSpPr>
        <p:spPr>
          <a:xfrm>
            <a:off x="8456815" y="495488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8" name="Text Placeholder 78">
            <a:extLst>
              <a:ext uri="{FF2B5EF4-FFF2-40B4-BE49-F238E27FC236}">
                <a16:creationId xmlns:a16="http://schemas.microsoft.com/office/drawing/2014/main" id="{6929DF40-B18D-40D5-23BA-15F34AEA3B2E}"/>
              </a:ext>
            </a:extLst>
          </p:cNvPr>
          <p:cNvSpPr>
            <a:spLocks noGrp="1"/>
          </p:cNvSpPr>
          <p:nvPr>
            <p:ph type="body" sz="quarter" idx="24"/>
          </p:nvPr>
        </p:nvSpPr>
        <p:spPr>
          <a:xfrm>
            <a:off x="10029052" y="495488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9" name="Text Placeholder 78">
            <a:extLst>
              <a:ext uri="{FF2B5EF4-FFF2-40B4-BE49-F238E27FC236}">
                <a16:creationId xmlns:a16="http://schemas.microsoft.com/office/drawing/2014/main" id="{44568B6F-CE85-183A-0400-829EE9E0E5E8}"/>
              </a:ext>
            </a:extLst>
          </p:cNvPr>
          <p:cNvSpPr>
            <a:spLocks noGrp="1"/>
          </p:cNvSpPr>
          <p:nvPr>
            <p:ph type="body" sz="quarter" idx="25" hasCustomPrompt="1"/>
          </p:nvPr>
        </p:nvSpPr>
        <p:spPr>
          <a:xfrm>
            <a:off x="488397" y="5663025"/>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0" name="Text Placeholder 78">
            <a:extLst>
              <a:ext uri="{FF2B5EF4-FFF2-40B4-BE49-F238E27FC236}">
                <a16:creationId xmlns:a16="http://schemas.microsoft.com/office/drawing/2014/main" id="{69BD51A6-4FC4-82FA-B494-743C92A5EE00}"/>
              </a:ext>
            </a:extLst>
          </p:cNvPr>
          <p:cNvSpPr>
            <a:spLocks noGrp="1"/>
          </p:cNvSpPr>
          <p:nvPr>
            <p:ph type="body" sz="quarter" idx="26" hasCustomPrompt="1"/>
          </p:nvPr>
        </p:nvSpPr>
        <p:spPr>
          <a:xfrm>
            <a:off x="3864110" y="5667613"/>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1" name="Text Placeholder 78">
            <a:extLst>
              <a:ext uri="{FF2B5EF4-FFF2-40B4-BE49-F238E27FC236}">
                <a16:creationId xmlns:a16="http://schemas.microsoft.com/office/drawing/2014/main" id="{E5FFFD0A-1980-1689-3800-F87E5626E3AC}"/>
              </a:ext>
            </a:extLst>
          </p:cNvPr>
          <p:cNvSpPr>
            <a:spLocks noGrp="1"/>
          </p:cNvSpPr>
          <p:nvPr>
            <p:ph type="body" sz="quarter" idx="27" hasCustomPrompt="1"/>
          </p:nvPr>
        </p:nvSpPr>
        <p:spPr>
          <a:xfrm>
            <a:off x="7260505" y="5666244"/>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2" name="Text Placeholder 78">
            <a:extLst>
              <a:ext uri="{FF2B5EF4-FFF2-40B4-BE49-F238E27FC236}">
                <a16:creationId xmlns:a16="http://schemas.microsoft.com/office/drawing/2014/main" id="{B32008C2-118E-E5CB-446E-A4F71D20B011}"/>
              </a:ext>
            </a:extLst>
          </p:cNvPr>
          <p:cNvSpPr>
            <a:spLocks noGrp="1"/>
          </p:cNvSpPr>
          <p:nvPr>
            <p:ph type="body" sz="quarter" idx="28" hasCustomPrompt="1"/>
          </p:nvPr>
        </p:nvSpPr>
        <p:spPr>
          <a:xfrm>
            <a:off x="10636218" y="5656062"/>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5" name="Text Box 18">
            <a:extLst>
              <a:ext uri="{FF2B5EF4-FFF2-40B4-BE49-F238E27FC236}">
                <a16:creationId xmlns:a16="http://schemas.microsoft.com/office/drawing/2014/main" id="{47DFABD6-E65F-AD5A-EE99-7A502FA9639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354F255C-8F20-911E-C8CA-223462411AE7}"/>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3" name="Text Placeholder 5">
            <a:extLst>
              <a:ext uri="{FF2B5EF4-FFF2-40B4-BE49-F238E27FC236}">
                <a16:creationId xmlns:a16="http://schemas.microsoft.com/office/drawing/2014/main" id="{8F7B077B-91D1-E35C-A171-1FE934B264DF}"/>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38735123-768A-B688-8DF9-D177F9E6E1C4}"/>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2843676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Comparison Slide">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E6E3645D-2775-7DB3-3E9E-FA6C077AE65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3A443117-F888-102A-C39D-778D1158233D}"/>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5C5A50A1-312D-E934-14A1-53B74FC79A83}"/>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41BE4C33-C051-87DE-ECAE-F6E175FEA467}"/>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373020906"/>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Comparison Slide 2">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FEB409FA-F33C-166E-5BB7-14F4CB0852A0}"/>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D09AE1F-A351-8970-0044-364A23855832}"/>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8" name="Text Placeholder 5">
            <a:extLst>
              <a:ext uri="{FF2B5EF4-FFF2-40B4-BE49-F238E27FC236}">
                <a16:creationId xmlns:a16="http://schemas.microsoft.com/office/drawing/2014/main" id="{E957A1D8-BE18-9659-DD63-4E215209E5B4}"/>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5A4F117-CE6F-B19E-F8B3-AAC460BF84A7}"/>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66556827"/>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Comparison Slide 3">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B0D7B58D-7B6A-7245-FD76-061E73EFF8B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2DA6ECB-2353-42C6-66B1-77E4E03B0892}"/>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A616C93B-AA8E-A3F5-828C-2A8E118EE282}"/>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E3C9FA71-C89A-D562-DF1D-BAA2DD6B084C}"/>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82425829"/>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Compare Three Slide">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7" name="Rectangle 6">
            <a:extLst>
              <a:ext uri="{FF2B5EF4-FFF2-40B4-BE49-F238E27FC236}">
                <a16:creationId xmlns:a16="http://schemas.microsoft.com/office/drawing/2014/main" id="{432B7170-2C31-02CD-43CE-8D5A40B33830}"/>
              </a:ext>
            </a:extLst>
          </p:cNvPr>
          <p:cNvSpPr/>
          <p:nvPr userDrawn="1"/>
        </p:nvSpPr>
        <p:spPr>
          <a:xfrm>
            <a:off x="1311178" y="4089462"/>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B035C712-DBF1-5B24-ECE8-BB3A472C806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11D97256-807D-5F44-F9BC-5251D36D3D8D}"/>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EC2CFA52-03F8-0607-76F9-B387E0022FBC}"/>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FC6F4B89-0447-CBC8-C616-DFA5E39DFECB}"/>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88736027"/>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Compare Three Slide 2">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8E2E3CB9-A327-2FE4-4D09-E850DFD413F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ABBCBD9C-1361-6CFC-24B8-6398E1DAB026}"/>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6E0B3680-F680-21C7-B9A0-4ABC10B5AADD}"/>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AFCF3D1D-9333-B4B8-2DB2-3CB03B6D9DE6}"/>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56731216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Compare Three Slide 3">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 name="Text Box 18">
            <a:extLst>
              <a:ext uri="{FF2B5EF4-FFF2-40B4-BE49-F238E27FC236}">
                <a16:creationId xmlns:a16="http://schemas.microsoft.com/office/drawing/2014/main" id="{59B2DEA8-30CC-D2F7-8E33-F32C9814FC1F}"/>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7" name="Picture 6">
            <a:extLst>
              <a:ext uri="{FF2B5EF4-FFF2-40B4-BE49-F238E27FC236}">
                <a16:creationId xmlns:a16="http://schemas.microsoft.com/office/drawing/2014/main" id="{F571C5FC-F2AA-9855-9DB8-1FCE3A534F61}"/>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3655868A-EB68-FC09-43D2-80EFB317AD26}"/>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BE0B19B-B773-AF61-F091-7377883CA80F}"/>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24479606"/>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Penn Mutual Company Slide">
    <p:bg>
      <p:bgPr>
        <a:solidFill>
          <a:schemeClr val="bg1">
            <a:lumMod val="8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9C21613-0771-229C-8734-D13649772D97}"/>
              </a:ext>
            </a:extLst>
          </p:cNvPr>
          <p:cNvSpPr/>
          <p:nvPr userDrawn="1"/>
        </p:nvSpPr>
        <p:spPr>
          <a:xfrm>
            <a:off x="464976" y="447869"/>
            <a:ext cx="11262049" cy="596226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a:extLst>
              <a:ext uri="{FF2B5EF4-FFF2-40B4-BE49-F238E27FC236}">
                <a16:creationId xmlns:a16="http://schemas.microsoft.com/office/drawing/2014/main" id="{7D476D76-9E5A-10BC-A98F-907F697F845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654147" y="2720941"/>
            <a:ext cx="8883706" cy="1649831"/>
          </a:xfrm>
          <a:prstGeom prst="rect">
            <a:avLst/>
          </a:prstGeom>
        </p:spPr>
      </p:pic>
    </p:spTree>
    <p:extLst>
      <p:ext uri="{BB962C8B-B14F-4D97-AF65-F5344CB8AC3E}">
        <p14:creationId xmlns:p14="http://schemas.microsoft.com/office/powerpoint/2010/main" val="182006096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13FABA5-107C-74FE-14BF-0FF94B7A28EB}"/>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latin typeface="Arial" panose="020B0604020202020204" pitchFamily="34" charset="0"/>
                <a:cs typeface="Arial" panose="020B0604020202020204" pitchFamily="34" charset="0"/>
              </a:rPr>
              <a:t>THE PENN MUTUAL</a:t>
            </a:r>
          </a:p>
          <a:p>
            <a:pPr algn="ctr"/>
            <a:r>
              <a:rPr lang="en-US" sz="1000" b="1" spc="300" dirty="0">
                <a:latin typeface="Arial" panose="020B0604020202020204" pitchFamily="34" charset="0"/>
                <a:cs typeface="Arial" panose="020B0604020202020204" pitchFamily="34" charset="0"/>
              </a:rPr>
              <a:t>LIFE INSURANCE COMPANY</a:t>
            </a:r>
          </a:p>
        </p:txBody>
      </p:sp>
      <p:sp>
        <p:nvSpPr>
          <p:cNvPr id="8" name="TextBox 7">
            <a:extLst>
              <a:ext uri="{FF2B5EF4-FFF2-40B4-BE49-F238E27FC236}">
                <a16:creationId xmlns:a16="http://schemas.microsoft.com/office/drawing/2014/main" id="{765B5442-9F27-05C5-3EA6-2D8E4ABA60A2}"/>
              </a:ext>
            </a:extLst>
          </p:cNvPr>
          <p:cNvSpPr txBox="1"/>
          <p:nvPr userDrawn="1"/>
        </p:nvSpPr>
        <p:spPr>
          <a:xfrm>
            <a:off x="4038600" y="980460"/>
            <a:ext cx="5803669" cy="2246769"/>
          </a:xfrm>
          <a:prstGeom prst="rect">
            <a:avLst/>
          </a:prstGeom>
          <a:noFill/>
        </p:spPr>
        <p:txBody>
          <a:bodyPr wrap="square">
            <a:spAutoFit/>
          </a:bodyPr>
          <a:lstStyle/>
          <a:p>
            <a:pPr algn="l"/>
            <a:r>
              <a:rPr lang="en-US" sz="1400" dirty="0">
                <a:solidFill>
                  <a:schemeClr val="tx1"/>
                </a:solidFill>
              </a:rPr>
              <a:t>For over 175 years, Penn Mutual has empowered individuals, families and businesses on the journey to achieve their financial goals. Through our partnership with Financial Professionals across the U.S., we help generations grow stronger by instilling the confidence and reliability that comes from a secure financial future. Penn Mutual and its affiliates offer a comprehensive suite of competitive and robust solutions to meet the unique needs of Financial Professionals and their clients, including life insurance, annuities, wealth management and institutional asset management. To learn more, including current financial strength ratings, visit </a:t>
            </a:r>
            <a:r>
              <a:rPr lang="en-US" sz="1400" dirty="0" err="1">
                <a:solidFill>
                  <a:schemeClr val="tx1"/>
                </a:solidFill>
              </a:rPr>
              <a:t>www.pennmutual.com</a:t>
            </a:r>
            <a:r>
              <a:rPr lang="en-US" sz="1400" dirty="0">
                <a:solidFill>
                  <a:schemeClr val="tx1"/>
                </a:solidFill>
              </a:rPr>
              <a:t>. </a:t>
            </a:r>
          </a:p>
        </p:txBody>
      </p:sp>
      <p:sp>
        <p:nvSpPr>
          <p:cNvPr id="9" name="TextBox 8">
            <a:extLst>
              <a:ext uri="{FF2B5EF4-FFF2-40B4-BE49-F238E27FC236}">
                <a16:creationId xmlns:a16="http://schemas.microsoft.com/office/drawing/2014/main" id="{894E655C-0F49-783F-1FC7-9F3A3FA76B4E}"/>
              </a:ext>
            </a:extLst>
          </p:cNvPr>
          <p:cNvSpPr txBox="1"/>
          <p:nvPr userDrawn="1"/>
        </p:nvSpPr>
        <p:spPr>
          <a:xfrm>
            <a:off x="4038600" y="439180"/>
            <a:ext cx="6846683" cy="430887"/>
          </a:xfrm>
          <a:prstGeom prst="rect">
            <a:avLst/>
          </a:prstGeom>
          <a:noFill/>
        </p:spPr>
        <p:txBody>
          <a:bodyPr wrap="square">
            <a:spAutoFit/>
          </a:bodyPr>
          <a:lstStyle/>
          <a:p>
            <a:r>
              <a:rPr lang="en-US" sz="2200" dirty="0">
                <a:solidFill>
                  <a:schemeClr val="tx1"/>
                </a:solidFill>
                <a:latin typeface="+mj-lt"/>
              </a:rPr>
              <a:t>About The Penn Mutual Life Insurance Company</a:t>
            </a:r>
          </a:p>
        </p:txBody>
      </p:sp>
      <p:sp>
        <p:nvSpPr>
          <p:cNvPr id="10" name="Text Placeholder 10">
            <a:extLst>
              <a:ext uri="{FF2B5EF4-FFF2-40B4-BE49-F238E27FC236}">
                <a16:creationId xmlns:a16="http://schemas.microsoft.com/office/drawing/2014/main" id="{772B8A16-2DEC-1A17-3D23-B769758491CB}"/>
              </a:ext>
            </a:extLst>
          </p:cNvPr>
          <p:cNvSpPr>
            <a:spLocks noGrp="1"/>
          </p:cNvSpPr>
          <p:nvPr>
            <p:ph type="body" sz="quarter" idx="18" hasCustomPrompt="1"/>
          </p:nvPr>
        </p:nvSpPr>
        <p:spPr>
          <a:xfrm>
            <a:off x="633743" y="5323800"/>
            <a:ext cx="11229820" cy="657631"/>
          </a:xfrm>
          <a:prstGeom prst="rect">
            <a:avLst/>
          </a:prstGeom>
        </p:spPr>
        <p:txBody>
          <a:bodyPr>
            <a:normAutofit/>
          </a:bodyPr>
          <a:lstStyle>
            <a:lvl1pPr marL="9525" indent="-9525">
              <a:buNone/>
              <a:tabLst/>
              <a:defRPr sz="1050">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a:r>
              <a:rPr lang="en-US" dirty="0"/>
              <a:t>Disclosures </a:t>
            </a:r>
          </a:p>
          <a:p>
            <a:pPr lvl="0"/>
            <a:br>
              <a:rPr lang="en-US" dirty="0"/>
            </a:br>
            <a:r>
              <a:rPr lang="en-US" dirty="0"/>
              <a:t>Compliance Code </a:t>
            </a:r>
          </a:p>
        </p:txBody>
      </p:sp>
      <p:pic>
        <p:nvPicPr>
          <p:cNvPr id="3" name="Picture 2" descr="A black background with a black square&#10;&#10;Description automatically generated with medium confidence">
            <a:extLst>
              <a:ext uri="{FF2B5EF4-FFF2-40B4-BE49-F238E27FC236}">
                <a16:creationId xmlns:a16="http://schemas.microsoft.com/office/drawing/2014/main" id="{F375220E-648D-F5ED-5A70-61E920933A93}"/>
              </a:ext>
            </a:extLst>
          </p:cNvPr>
          <p:cNvPicPr>
            <a:picLocks noChangeAspect="1"/>
          </p:cNvPicPr>
          <p:nvPr userDrawn="1"/>
        </p:nvPicPr>
        <p:blipFill>
          <a:blip r:embed="rId2"/>
          <a:stretch>
            <a:fillRect/>
          </a:stretch>
        </p:blipFill>
        <p:spPr>
          <a:xfrm>
            <a:off x="4140200" y="3477874"/>
            <a:ext cx="1778000" cy="255917"/>
          </a:xfrm>
          <a:prstGeom prst="rect">
            <a:avLst/>
          </a:prstGeom>
        </p:spPr>
      </p:pic>
      <p:sp>
        <p:nvSpPr>
          <p:cNvPr id="20" name="TextBox 19">
            <a:extLst>
              <a:ext uri="{FF2B5EF4-FFF2-40B4-BE49-F238E27FC236}">
                <a16:creationId xmlns:a16="http://schemas.microsoft.com/office/drawing/2014/main" id="{34920FD1-DCFE-8F11-4705-523A2D9EA90E}"/>
              </a:ext>
            </a:extLst>
          </p:cNvPr>
          <p:cNvSpPr txBox="1"/>
          <p:nvPr userDrawn="1"/>
        </p:nvSpPr>
        <p:spPr>
          <a:xfrm>
            <a:off x="2019300" y="5803900"/>
            <a:ext cx="184731" cy="369332"/>
          </a:xfrm>
          <a:prstGeom prst="rect">
            <a:avLst/>
          </a:prstGeom>
          <a:noFill/>
        </p:spPr>
        <p:txBody>
          <a:bodyPr wrap="none" rtlCol="0">
            <a:spAutoFit/>
          </a:bodyPr>
          <a:lstStyle/>
          <a:p>
            <a:endParaRPr lang="en-US" dirty="0"/>
          </a:p>
        </p:txBody>
      </p:sp>
      <p:sp>
        <p:nvSpPr>
          <p:cNvPr id="21" name="Text Box 18">
            <a:extLst>
              <a:ext uri="{FF2B5EF4-FFF2-40B4-BE49-F238E27FC236}">
                <a16:creationId xmlns:a16="http://schemas.microsoft.com/office/drawing/2014/main" id="{078E0137-FACB-124C-6B2A-284E92DFEA7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22" name="Picture 21">
            <a:extLst>
              <a:ext uri="{FF2B5EF4-FFF2-40B4-BE49-F238E27FC236}">
                <a16:creationId xmlns:a16="http://schemas.microsoft.com/office/drawing/2014/main" id="{A9D4F1C5-9509-4E0A-4BB2-ADA39229FBF1}"/>
              </a:ext>
            </a:extLst>
          </p:cNvPr>
          <p:cNvPicPr>
            <a:picLocks noChangeAspect="1"/>
          </p:cNvPicPr>
          <p:nvPr userDrawn="1"/>
        </p:nvPicPr>
        <p:blipFill>
          <a:blip r:embed="rId3"/>
          <a:srcRect/>
          <a:stretch/>
        </p:blipFill>
        <p:spPr>
          <a:xfrm>
            <a:off x="398230" y="6311418"/>
            <a:ext cx="1553582" cy="276731"/>
          </a:xfrm>
          <a:prstGeom prst="rect">
            <a:avLst/>
          </a:prstGeom>
        </p:spPr>
      </p:pic>
      <p:sp>
        <p:nvSpPr>
          <p:cNvPr id="26" name="TextBox 25">
            <a:extLst>
              <a:ext uri="{FF2B5EF4-FFF2-40B4-BE49-F238E27FC236}">
                <a16:creationId xmlns:a16="http://schemas.microsoft.com/office/drawing/2014/main" id="{2CD768F3-B07C-7A4F-8792-8365830627B2}"/>
              </a:ext>
            </a:extLst>
          </p:cNvPr>
          <p:cNvSpPr txBox="1"/>
          <p:nvPr userDrawn="1"/>
        </p:nvSpPr>
        <p:spPr>
          <a:xfrm>
            <a:off x="644940" y="2304544"/>
            <a:ext cx="3198190" cy="215444"/>
          </a:xfrm>
          <a:prstGeom prst="rect">
            <a:avLst/>
          </a:prstGeom>
          <a:noFill/>
        </p:spPr>
        <p:txBody>
          <a:bodyPr wrap="square">
            <a:spAutoFit/>
          </a:bodyPr>
          <a:lstStyle/>
          <a:p>
            <a:pPr algn="ctr"/>
            <a:r>
              <a:rPr lang="en-US" sz="800" b="1" spc="170" baseline="0" dirty="0">
                <a:solidFill>
                  <a:schemeClr val="bg1"/>
                </a:solidFill>
                <a:latin typeface="Arial" panose="020B0604020202020204" pitchFamily="34" charset="0"/>
                <a:cs typeface="Arial" panose="020B0604020202020204" pitchFamily="34" charset="0"/>
              </a:rPr>
              <a:t>I EST. 1847 I</a:t>
            </a:r>
            <a:endParaRPr lang="en-US" sz="800" spc="170" baseline="0" dirty="0">
              <a:solidFill>
                <a:schemeClr val="bg1"/>
              </a:solidFill>
            </a:endParaRPr>
          </a:p>
        </p:txBody>
      </p:sp>
      <p:sp>
        <p:nvSpPr>
          <p:cNvPr id="2" name="Text Placeholder 15">
            <a:extLst>
              <a:ext uri="{FF2B5EF4-FFF2-40B4-BE49-F238E27FC236}">
                <a16:creationId xmlns:a16="http://schemas.microsoft.com/office/drawing/2014/main" id="{19B038D3-2149-EEAB-AE85-5DADC8AD288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28135912"/>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Logo, Name, &amp; Page Number">
    <p:spTree>
      <p:nvGrpSpPr>
        <p:cNvPr id="1" name=""/>
        <p:cNvGrpSpPr/>
        <p:nvPr/>
      </p:nvGrpSpPr>
      <p:grpSpPr>
        <a:xfrm>
          <a:off x="0" y="0"/>
          <a:ext cx="0" cy="0"/>
          <a:chOff x="0" y="0"/>
          <a:chExt cx="0" cy="0"/>
        </a:xfrm>
      </p:grpSpPr>
      <p:sp>
        <p:nvSpPr>
          <p:cNvPr id="5" name="Text Box 18">
            <a:extLst>
              <a:ext uri="{FF2B5EF4-FFF2-40B4-BE49-F238E27FC236}">
                <a16:creationId xmlns:a16="http://schemas.microsoft.com/office/drawing/2014/main" id="{BFF5DE79-83D6-A212-02FA-570B15D0260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D26489D-4092-52A7-7793-270D4BA9A061}"/>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5">
            <a:extLst>
              <a:ext uri="{FF2B5EF4-FFF2-40B4-BE49-F238E27FC236}">
                <a16:creationId xmlns:a16="http://schemas.microsoft.com/office/drawing/2014/main" id="{E065FA90-FB58-65D7-A3A8-10AB049728EB}"/>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9570661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19_Colors">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983899A-4616-3A0D-40D3-FDB40E5105D1}"/>
              </a:ext>
            </a:extLst>
          </p:cNvPr>
          <p:cNvSpPr txBox="1">
            <a:spLocks/>
          </p:cNvSpPr>
          <p:nvPr userDrawn="1"/>
        </p:nvSpPr>
        <p:spPr>
          <a:xfrm>
            <a:off x="976733" y="1869217"/>
            <a:ext cx="10515600" cy="661820"/>
          </a:xfrm>
          <a:prstGeom prst="rect">
            <a:avLst/>
          </a:prstGeom>
        </p:spPr>
        <p:txBody>
          <a:bodyPr lIns="0" tIns="0" rIns="0" bIns="0"/>
          <a:lstStyle>
            <a:lvl1pPr algn="ctr"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4000" dirty="0"/>
              <a:t>PPT Template Guidelines</a:t>
            </a:r>
          </a:p>
        </p:txBody>
      </p:sp>
      <p:sp>
        <p:nvSpPr>
          <p:cNvPr id="12" name="TextBox 11">
            <a:extLst>
              <a:ext uri="{FF2B5EF4-FFF2-40B4-BE49-F238E27FC236}">
                <a16:creationId xmlns:a16="http://schemas.microsoft.com/office/drawing/2014/main" id="{6C41BE72-D313-AC72-90F4-F86A9821C2F9}"/>
              </a:ext>
            </a:extLst>
          </p:cNvPr>
          <p:cNvSpPr txBox="1"/>
          <p:nvPr userDrawn="1"/>
        </p:nvSpPr>
        <p:spPr>
          <a:xfrm>
            <a:off x="855711" y="2746189"/>
            <a:ext cx="10757647" cy="1846659"/>
          </a:xfrm>
          <a:prstGeom prst="rect">
            <a:avLst/>
          </a:prstGeom>
          <a:noFill/>
        </p:spPr>
        <p:txBody>
          <a:bodyPr wrap="square" lIns="0" tIns="0" rIns="0" bIns="0" rtlCol="0">
            <a:spAutoFit/>
          </a:bodyPr>
          <a:lstStyle/>
          <a:p>
            <a:pPr marL="194306" indent="-194306" algn="l">
              <a:buFont typeface="Arial" panose="020B0604020202020204" pitchFamily="34" charset="0"/>
              <a:buChar char="•"/>
            </a:pPr>
            <a:r>
              <a:rPr lang="en-US" sz="2400" dirty="0">
                <a:solidFill>
                  <a:schemeClr val="bg1"/>
                </a:solidFill>
              </a:rPr>
              <a:t>Please follow the template pages exactly as they are laid out, editable text boxes have been placed.</a:t>
            </a:r>
          </a:p>
          <a:p>
            <a:pPr marL="194306" indent="-194306" algn="l">
              <a:buFont typeface="Arial" panose="020B0604020202020204" pitchFamily="34" charset="0"/>
              <a:buChar char="•"/>
            </a:pPr>
            <a:r>
              <a:rPr lang="en-US" sz="2400" dirty="0">
                <a:solidFill>
                  <a:schemeClr val="bg1"/>
                </a:solidFill>
              </a:rPr>
              <a:t>Do not move elements around, if you need a specific graphic designed, contact the Content Studio</a:t>
            </a:r>
          </a:p>
          <a:p>
            <a:pPr marL="194306" indent="-194306" algn="l">
              <a:buFont typeface="Arial" panose="020B0604020202020204" pitchFamily="34" charset="0"/>
              <a:buChar char="•"/>
            </a:pPr>
            <a:r>
              <a:rPr lang="en-US" sz="2400" dirty="0">
                <a:solidFill>
                  <a:schemeClr val="bg1"/>
                </a:solidFill>
              </a:rPr>
              <a:t>Please used only the colors provided and the examples of type colors </a:t>
            </a:r>
          </a:p>
        </p:txBody>
      </p:sp>
    </p:spTree>
    <p:extLst>
      <p:ext uri="{BB962C8B-B14F-4D97-AF65-F5344CB8AC3E}">
        <p14:creationId xmlns:p14="http://schemas.microsoft.com/office/powerpoint/2010/main" val="970125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Org Chart Slide">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9" y="503702"/>
            <a:ext cx="5401765" cy="649367"/>
          </a:xfrm>
          <a:prstGeom prst="rect">
            <a:avLst/>
          </a:prstGeom>
        </p:spPr>
        <p:txBody>
          <a:bodyPr/>
          <a:lstStyle>
            <a:lvl1pPr marL="0" indent="0" algn="ctr">
              <a:buNone/>
              <a:defRPr sz="4800" b="0">
                <a:solidFill>
                  <a:schemeClr val="accent5"/>
                </a:solidFill>
              </a:defRPr>
            </a:lvl1pPr>
          </a:lstStyle>
          <a:p>
            <a:pPr lvl="0"/>
            <a:r>
              <a:rPr lang="en-US" dirty="0"/>
              <a:t>Org Chart Concept</a:t>
            </a:r>
          </a:p>
        </p:txBody>
      </p:sp>
      <p:sp>
        <p:nvSpPr>
          <p:cNvPr id="10" name="Text Box 18">
            <a:extLst>
              <a:ext uri="{FF2B5EF4-FFF2-40B4-BE49-F238E27FC236}">
                <a16:creationId xmlns:a16="http://schemas.microsoft.com/office/drawing/2014/main" id="{28BBCB44-CD57-2C06-AFFD-ED4EFDB08D5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E958D26E-06A3-64A5-BBC1-6C4F6604A8FE}"/>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3" name="Text Placeholder 5">
            <a:extLst>
              <a:ext uri="{FF2B5EF4-FFF2-40B4-BE49-F238E27FC236}">
                <a16:creationId xmlns:a16="http://schemas.microsoft.com/office/drawing/2014/main" id="{0FE232DD-B91C-F090-D93E-F05B1CB4A48D}"/>
              </a:ext>
            </a:extLst>
          </p:cNvPr>
          <p:cNvSpPr>
            <a:spLocks noGrp="1"/>
          </p:cNvSpPr>
          <p:nvPr>
            <p:ph type="body" sz="quarter" idx="31"/>
          </p:nvPr>
        </p:nvSpPr>
        <p:spPr>
          <a:xfrm>
            <a:off x="5876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B2C749A-ACC0-8F32-C42C-5F998DA87C15}"/>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3356366"/>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6_Title top on color flood">
    <p:bg>
      <p:bgPr>
        <a:solidFill>
          <a:srgbClr val="00AA44"/>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srcRect/>
          <a:stretch/>
        </p:blipFill>
        <p:spPr>
          <a:xfrm>
            <a:off x="4870877" y="5726468"/>
            <a:ext cx="2399443"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523312"/>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831717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preserve="1" userDrawn="1">
  <p:cSld name="1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38F2DE55-FEA5-C0B2-46FC-BE8B33EB7C6C}"/>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21440498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preserve="1" userDrawn="1">
  <p:cSld name="17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14">
            <a:extLst>
              <a:ext uri="{FF2B5EF4-FFF2-40B4-BE49-F238E27FC236}">
                <a16:creationId xmlns:a16="http://schemas.microsoft.com/office/drawing/2014/main" id="{A5118833-C5A7-C3B6-51BF-8E6F37727A38}"/>
              </a:ext>
            </a:extLst>
          </p:cNvPr>
          <p:cNvSpPr>
            <a:spLocks noGrp="1"/>
          </p:cNvSpPr>
          <p:nvPr>
            <p:ph sz="quarter" idx="15"/>
          </p:nvPr>
        </p:nvSpPr>
        <p:spPr>
          <a:xfrm>
            <a:off x="0" y="1778929"/>
            <a:ext cx="12192000" cy="561555"/>
          </a:xfrm>
          <a:prstGeom prst="rect">
            <a:avLst/>
          </a:prstGeom>
        </p:spPr>
        <p:txBody>
          <a:bodyPr lIns="0" tIns="0" rIns="0" bIns="0"/>
          <a:lstStyle>
            <a:lvl1pPr marL="0" indent="0" algn="ctr">
              <a:buFontTx/>
              <a:buNone/>
              <a:defRPr sz="4000" b="1">
                <a:latin typeface="+mj-lt"/>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5" name="Graphic 16">
            <a:extLst>
              <a:ext uri="{FF2B5EF4-FFF2-40B4-BE49-F238E27FC236}">
                <a16:creationId xmlns:a16="http://schemas.microsoft.com/office/drawing/2014/main" id="{3774591C-9863-5477-3039-FE1AC32F1F52}"/>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27413960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preserve="1" userDrawn="1">
  <p:cSld name="15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275EAECA-5B7B-FF01-EADF-56E0F9105BBB}"/>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28535424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preserve="1" userDrawn="1">
  <p:cSld name="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lstStyle>
            <a:lvl1pPr algn="ctr">
              <a:defRPr/>
            </a:lvl1pPr>
          </a:lstStyle>
          <a:p>
            <a:r>
              <a:rPr lang="en-US" dirty="0"/>
              <a:t>Click to edit Master title style</a:t>
            </a:r>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A36C1C67-0E67-E745-8E2F-345978E0136A}"/>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25785268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preserve="1" userDrawn="1">
  <p:cSld name="16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itle 1">
            <a:extLst>
              <a:ext uri="{FF2B5EF4-FFF2-40B4-BE49-F238E27FC236}">
                <a16:creationId xmlns:a16="http://schemas.microsoft.com/office/drawing/2014/main" id="{414F1C62-8D1C-E99E-65E6-FCB83796FA4E}"/>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pic>
        <p:nvPicPr>
          <p:cNvPr id="4" name="Graphic 16">
            <a:extLst>
              <a:ext uri="{FF2B5EF4-FFF2-40B4-BE49-F238E27FC236}">
                <a16:creationId xmlns:a16="http://schemas.microsoft.com/office/drawing/2014/main" id="{C808B694-A5EC-F55A-D78B-B07808E1BE80}"/>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21752841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preserve="1" userDrawn="1">
  <p:cSld name="38_Title top on color flood">
    <p:bg>
      <p:bgPr>
        <a:solidFill>
          <a:srgbClr val="00A6C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56E7EA6-5777-DEA3-6B19-B11AA5CC5DB5}"/>
              </a:ext>
            </a:extLst>
          </p:cNvPr>
          <p:cNvPicPr>
            <a:picLocks noChangeAspect="1"/>
          </p:cNvPicPr>
          <p:nvPr userDrawn="1"/>
        </p:nvPicPr>
        <p:blipFill rotWithShape="1">
          <a:blip r:embed="rId2">
            <a:alphaModFix amt="10000"/>
          </a:blip>
          <a:srcRect l="15925" t="1131" r="36762"/>
          <a:stretch/>
        </p:blipFill>
        <p:spPr>
          <a:xfrm>
            <a:off x="-1" y="371475"/>
            <a:ext cx="12192001" cy="657225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3" name="Graphic 16">
            <a:extLst>
              <a:ext uri="{FF2B5EF4-FFF2-40B4-BE49-F238E27FC236}">
                <a16:creationId xmlns:a16="http://schemas.microsoft.com/office/drawing/2014/main" id="{69E28EBA-5EAF-FE14-5195-8771E7BA7B6C}"/>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28037859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preserve="1" userDrawn="1">
  <p:cSld name="39_Title top on color floo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A5D9C8-989B-0C82-AE5E-B933C1721E7A}"/>
              </a:ext>
            </a:extLst>
          </p:cNvPr>
          <p:cNvPicPr>
            <a:picLocks noChangeAspect="1"/>
          </p:cNvPicPr>
          <p:nvPr userDrawn="1"/>
        </p:nvPicPr>
        <p:blipFill rotWithShape="1">
          <a:blip r:embed="rId2">
            <a:alphaModFix amt="5000"/>
          </a:blip>
          <a:srcRect l="15729" r="36610"/>
          <a:stretch/>
        </p:blipFill>
        <p:spPr>
          <a:xfrm>
            <a:off x="-3" y="304972"/>
            <a:ext cx="12192003" cy="6598749"/>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6">
            <a:extLst>
              <a:ext uri="{FF2B5EF4-FFF2-40B4-BE49-F238E27FC236}">
                <a16:creationId xmlns:a16="http://schemas.microsoft.com/office/drawing/2014/main" id="{775F2162-5733-21DC-173C-B5D0F3B74B82}"/>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42767540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preserve="1" userDrawn="1">
  <p:cSld name="9_Title top on color flood">
    <p:bg>
      <p:bgPr>
        <a:gradFill>
          <a:gsLst>
            <a:gs pos="0">
              <a:srgbClr val="02C7E5"/>
            </a:gs>
            <a:gs pos="29000">
              <a:srgbClr val="00A6C4"/>
            </a:gs>
            <a:gs pos="62000">
              <a:srgbClr val="0079D1"/>
            </a:gs>
            <a:gs pos="100000">
              <a:srgbClr val="004D91"/>
            </a:gs>
          </a:gsLst>
          <a:lin ang="5400000" scaled="1"/>
        </a:gra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1559704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40053451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even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9" y="503702"/>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sp>
        <p:nvSpPr>
          <p:cNvPr id="3" name="Rectangle 2">
            <a:extLst>
              <a:ext uri="{FF2B5EF4-FFF2-40B4-BE49-F238E27FC236}">
                <a16:creationId xmlns:a16="http://schemas.microsoft.com/office/drawing/2014/main" id="{A1B6FD31-C6C2-AE21-3742-ADBB11E24213}"/>
              </a:ext>
            </a:extLst>
          </p:cNvPr>
          <p:cNvSpPr/>
          <p:nvPr userDrawn="1"/>
        </p:nvSpPr>
        <p:spPr>
          <a:xfrm>
            <a:off x="5422603"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Rectangle 4">
            <a:extLst>
              <a:ext uri="{FF2B5EF4-FFF2-40B4-BE49-F238E27FC236}">
                <a16:creationId xmlns:a16="http://schemas.microsoft.com/office/drawing/2014/main" id="{1AC36C40-51B6-1426-78D6-20C14DD53DFB}"/>
              </a:ext>
            </a:extLst>
          </p:cNvPr>
          <p:cNvSpPr/>
          <p:nvPr userDrawn="1"/>
        </p:nvSpPr>
        <p:spPr>
          <a:xfrm>
            <a:off x="7052227"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a:extLst>
              <a:ext uri="{FF2B5EF4-FFF2-40B4-BE49-F238E27FC236}">
                <a16:creationId xmlns:a16="http://schemas.microsoft.com/office/drawing/2014/main" id="{72B818A4-C9CA-32C0-7C9B-9ECA46DE9EBB}"/>
              </a:ext>
            </a:extLst>
          </p:cNvPr>
          <p:cNvSpPr/>
          <p:nvPr userDrawn="1"/>
        </p:nvSpPr>
        <p:spPr>
          <a:xfrm>
            <a:off x="8681851"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D0F47B6B-8174-7579-79F9-7933E53258F8}"/>
              </a:ext>
            </a:extLst>
          </p:cNvPr>
          <p:cNvSpPr/>
          <p:nvPr userDrawn="1"/>
        </p:nvSpPr>
        <p:spPr>
          <a:xfrm>
            <a:off x="3792979"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ectangle 11">
            <a:extLst>
              <a:ext uri="{FF2B5EF4-FFF2-40B4-BE49-F238E27FC236}">
                <a16:creationId xmlns:a16="http://schemas.microsoft.com/office/drawing/2014/main" id="{64E421D5-B299-03CF-B235-007F622AD9E1}"/>
              </a:ext>
            </a:extLst>
          </p:cNvPr>
          <p:cNvSpPr/>
          <p:nvPr userDrawn="1"/>
        </p:nvSpPr>
        <p:spPr>
          <a:xfrm>
            <a:off x="2163355"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Rectangle 12">
            <a:extLst>
              <a:ext uri="{FF2B5EF4-FFF2-40B4-BE49-F238E27FC236}">
                <a16:creationId xmlns:a16="http://schemas.microsoft.com/office/drawing/2014/main" id="{E62A0EEF-6A4A-A89E-A06D-B7AD6846FA2E}"/>
              </a:ext>
            </a:extLst>
          </p:cNvPr>
          <p:cNvSpPr/>
          <p:nvPr userDrawn="1"/>
        </p:nvSpPr>
        <p:spPr>
          <a:xfrm>
            <a:off x="533731"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ectangle 13">
            <a:extLst>
              <a:ext uri="{FF2B5EF4-FFF2-40B4-BE49-F238E27FC236}">
                <a16:creationId xmlns:a16="http://schemas.microsoft.com/office/drawing/2014/main" id="{0459583B-01BD-2607-C00E-40BF6D594FBA}"/>
              </a:ext>
            </a:extLst>
          </p:cNvPr>
          <p:cNvSpPr/>
          <p:nvPr userDrawn="1"/>
        </p:nvSpPr>
        <p:spPr>
          <a:xfrm>
            <a:off x="10311475"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a:extLst>
              <a:ext uri="{FF2B5EF4-FFF2-40B4-BE49-F238E27FC236}">
                <a16:creationId xmlns:a16="http://schemas.microsoft.com/office/drawing/2014/main" id="{E7E01DA8-4349-C4CA-F7BE-64A225FF90AA}"/>
              </a:ext>
            </a:extLst>
          </p:cNvPr>
          <p:cNvSpPr/>
          <p:nvPr userDrawn="1"/>
        </p:nvSpPr>
        <p:spPr>
          <a:xfrm>
            <a:off x="992563"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16" name="Rectangle 15">
            <a:extLst>
              <a:ext uri="{FF2B5EF4-FFF2-40B4-BE49-F238E27FC236}">
                <a16:creationId xmlns:a16="http://schemas.microsoft.com/office/drawing/2014/main" id="{562141D5-67C9-B324-0BEC-2F844E951FCF}"/>
              </a:ext>
            </a:extLst>
          </p:cNvPr>
          <p:cNvSpPr/>
          <p:nvPr userDrawn="1"/>
        </p:nvSpPr>
        <p:spPr>
          <a:xfrm>
            <a:off x="4251811"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17" name="Rectangle 16">
            <a:extLst>
              <a:ext uri="{FF2B5EF4-FFF2-40B4-BE49-F238E27FC236}">
                <a16:creationId xmlns:a16="http://schemas.microsoft.com/office/drawing/2014/main" id="{76D9EB63-692D-0A5D-B61E-3413A552166D}"/>
              </a:ext>
            </a:extLst>
          </p:cNvPr>
          <p:cNvSpPr/>
          <p:nvPr userDrawn="1"/>
        </p:nvSpPr>
        <p:spPr>
          <a:xfrm>
            <a:off x="7511059"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18" name="Rectangle 17">
            <a:extLst>
              <a:ext uri="{FF2B5EF4-FFF2-40B4-BE49-F238E27FC236}">
                <a16:creationId xmlns:a16="http://schemas.microsoft.com/office/drawing/2014/main" id="{367CF4CE-B6BD-0BA6-5A0F-57BA7DECDFAC}"/>
              </a:ext>
            </a:extLst>
          </p:cNvPr>
          <p:cNvSpPr/>
          <p:nvPr userDrawn="1"/>
        </p:nvSpPr>
        <p:spPr>
          <a:xfrm>
            <a:off x="10767289"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07</a:t>
            </a:r>
          </a:p>
        </p:txBody>
      </p:sp>
      <p:sp>
        <p:nvSpPr>
          <p:cNvPr id="19" name="Rectangle 18">
            <a:extLst>
              <a:ext uri="{FF2B5EF4-FFF2-40B4-BE49-F238E27FC236}">
                <a16:creationId xmlns:a16="http://schemas.microsoft.com/office/drawing/2014/main" id="{304BF556-DD7E-84CC-B155-38B033EFDE67}"/>
              </a:ext>
            </a:extLst>
          </p:cNvPr>
          <p:cNvSpPr/>
          <p:nvPr userDrawn="1"/>
        </p:nvSpPr>
        <p:spPr>
          <a:xfrm>
            <a:off x="9139174"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06</a:t>
            </a:r>
          </a:p>
        </p:txBody>
      </p:sp>
      <p:sp>
        <p:nvSpPr>
          <p:cNvPr id="20" name="Rectangle 19">
            <a:extLst>
              <a:ext uri="{FF2B5EF4-FFF2-40B4-BE49-F238E27FC236}">
                <a16:creationId xmlns:a16="http://schemas.microsoft.com/office/drawing/2014/main" id="{D7423B2B-6429-AA7B-0640-7A052BEAFB6E}"/>
              </a:ext>
            </a:extLst>
          </p:cNvPr>
          <p:cNvSpPr/>
          <p:nvPr userDrawn="1"/>
        </p:nvSpPr>
        <p:spPr>
          <a:xfrm>
            <a:off x="5879926"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21" name="Rectangle 20">
            <a:extLst>
              <a:ext uri="{FF2B5EF4-FFF2-40B4-BE49-F238E27FC236}">
                <a16:creationId xmlns:a16="http://schemas.microsoft.com/office/drawing/2014/main" id="{5A6413A4-70B5-6B85-CC2B-7286DB6E312B}"/>
              </a:ext>
            </a:extLst>
          </p:cNvPr>
          <p:cNvSpPr/>
          <p:nvPr userDrawn="1"/>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36" name="Elbow Connector 35">
            <a:extLst>
              <a:ext uri="{FF2B5EF4-FFF2-40B4-BE49-F238E27FC236}">
                <a16:creationId xmlns:a16="http://schemas.microsoft.com/office/drawing/2014/main" id="{5FD1D9D0-437C-9BE1-D3EC-0D8342FC5464}"/>
              </a:ext>
            </a:extLst>
          </p:cNvPr>
          <p:cNvCxnSpPr>
            <a:stCxn id="15" idx="3"/>
            <a:endCxn id="21" idx="1"/>
          </p:cNvCxnSpPr>
          <p:nvPr userDrawn="1"/>
        </p:nvCxnSpPr>
        <p:spPr>
          <a:xfrm flipV="1">
            <a:off x="1421696" y="2186266"/>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CBA6C04B-3F89-7195-C880-E5BC07F5325D}"/>
              </a:ext>
            </a:extLst>
          </p:cNvPr>
          <p:cNvCxnSpPr>
            <a:stCxn id="21" idx="3"/>
            <a:endCxn id="16" idx="1"/>
          </p:cNvCxnSpPr>
          <p:nvPr userDrawn="1"/>
        </p:nvCxnSpPr>
        <p:spPr>
          <a:xfrm>
            <a:off x="3052829"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8" name="Elbow Connector 37">
            <a:extLst>
              <a:ext uri="{FF2B5EF4-FFF2-40B4-BE49-F238E27FC236}">
                <a16:creationId xmlns:a16="http://schemas.microsoft.com/office/drawing/2014/main" id="{E16D7C90-0973-D44A-80C5-93D8E5DA3FF6}"/>
              </a:ext>
            </a:extLst>
          </p:cNvPr>
          <p:cNvCxnSpPr>
            <a:stCxn id="16" idx="3"/>
            <a:endCxn id="20" idx="1"/>
          </p:cNvCxnSpPr>
          <p:nvPr userDrawn="1"/>
        </p:nvCxnSpPr>
        <p:spPr>
          <a:xfrm flipV="1">
            <a:off x="4680943"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9" name="Elbow Connector 38">
            <a:extLst>
              <a:ext uri="{FF2B5EF4-FFF2-40B4-BE49-F238E27FC236}">
                <a16:creationId xmlns:a16="http://schemas.microsoft.com/office/drawing/2014/main" id="{A8708709-B34A-410B-BAB0-AE8F73A9D093}"/>
              </a:ext>
            </a:extLst>
          </p:cNvPr>
          <p:cNvCxnSpPr>
            <a:stCxn id="20" idx="3"/>
            <a:endCxn id="17" idx="1"/>
          </p:cNvCxnSpPr>
          <p:nvPr userDrawn="1"/>
        </p:nvCxnSpPr>
        <p:spPr>
          <a:xfrm>
            <a:off x="6309058" y="2186266"/>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0" name="Elbow Connector 39">
            <a:extLst>
              <a:ext uri="{FF2B5EF4-FFF2-40B4-BE49-F238E27FC236}">
                <a16:creationId xmlns:a16="http://schemas.microsoft.com/office/drawing/2014/main" id="{82CDAD14-BE67-3BBF-8BE7-F58018D58CF8}"/>
              </a:ext>
            </a:extLst>
          </p:cNvPr>
          <p:cNvCxnSpPr>
            <a:stCxn id="17" idx="3"/>
            <a:endCxn id="19" idx="1"/>
          </p:cNvCxnSpPr>
          <p:nvPr userDrawn="1"/>
        </p:nvCxnSpPr>
        <p:spPr>
          <a:xfrm flipV="1">
            <a:off x="7940191"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1" name="Elbow Connector 40">
            <a:extLst>
              <a:ext uri="{FF2B5EF4-FFF2-40B4-BE49-F238E27FC236}">
                <a16:creationId xmlns:a16="http://schemas.microsoft.com/office/drawing/2014/main" id="{795BD8F3-EABB-555A-9DB3-8F3CD2522C07}"/>
              </a:ext>
            </a:extLst>
          </p:cNvPr>
          <p:cNvCxnSpPr>
            <a:stCxn id="19" idx="3"/>
            <a:endCxn id="18" idx="1"/>
          </p:cNvCxnSpPr>
          <p:nvPr userDrawn="1"/>
        </p:nvCxnSpPr>
        <p:spPr>
          <a:xfrm>
            <a:off x="9568306"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sp>
        <p:nvSpPr>
          <p:cNvPr id="49" name="Text Placeholder 36">
            <a:extLst>
              <a:ext uri="{FF2B5EF4-FFF2-40B4-BE49-F238E27FC236}">
                <a16:creationId xmlns:a16="http://schemas.microsoft.com/office/drawing/2014/main" id="{6130601D-E05D-E7BA-9955-058F8343C192}"/>
              </a:ext>
            </a:extLst>
          </p:cNvPr>
          <p:cNvSpPr>
            <a:spLocks noGrp="1"/>
          </p:cNvSpPr>
          <p:nvPr>
            <p:ph type="body" sz="quarter" idx="24" hasCustomPrompt="1"/>
          </p:nvPr>
        </p:nvSpPr>
        <p:spPr>
          <a:xfrm>
            <a:off x="536749" y="3215879"/>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0" name="Text Placeholder 46">
            <a:extLst>
              <a:ext uri="{FF2B5EF4-FFF2-40B4-BE49-F238E27FC236}">
                <a16:creationId xmlns:a16="http://schemas.microsoft.com/office/drawing/2014/main" id="{BFB539B6-1965-BD0F-C11F-046933F41D58}"/>
              </a:ext>
            </a:extLst>
          </p:cNvPr>
          <p:cNvSpPr>
            <a:spLocks noGrp="1"/>
          </p:cNvSpPr>
          <p:nvPr>
            <p:ph type="body" sz="quarter" idx="26" hasCustomPrompt="1"/>
          </p:nvPr>
        </p:nvSpPr>
        <p:spPr>
          <a:xfrm>
            <a:off x="535989"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1" name="Text Placeholder 36">
            <a:extLst>
              <a:ext uri="{FF2B5EF4-FFF2-40B4-BE49-F238E27FC236}">
                <a16:creationId xmlns:a16="http://schemas.microsoft.com/office/drawing/2014/main" id="{879188D4-1898-6F14-798A-8ADD0F9E70F4}"/>
              </a:ext>
            </a:extLst>
          </p:cNvPr>
          <p:cNvSpPr>
            <a:spLocks noGrp="1"/>
          </p:cNvSpPr>
          <p:nvPr>
            <p:ph type="body" sz="quarter" idx="27" hasCustomPrompt="1"/>
          </p:nvPr>
        </p:nvSpPr>
        <p:spPr>
          <a:xfrm>
            <a:off x="2162607"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2" name="Text Placeholder 46">
            <a:extLst>
              <a:ext uri="{FF2B5EF4-FFF2-40B4-BE49-F238E27FC236}">
                <a16:creationId xmlns:a16="http://schemas.microsoft.com/office/drawing/2014/main" id="{8026D43B-B037-DBA0-1F03-9A034ED22630}"/>
              </a:ext>
            </a:extLst>
          </p:cNvPr>
          <p:cNvSpPr>
            <a:spLocks noGrp="1"/>
          </p:cNvSpPr>
          <p:nvPr>
            <p:ph type="body" sz="quarter" idx="28" hasCustomPrompt="1"/>
          </p:nvPr>
        </p:nvSpPr>
        <p:spPr>
          <a:xfrm>
            <a:off x="2161845"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3" name="Text Placeholder 36">
            <a:extLst>
              <a:ext uri="{FF2B5EF4-FFF2-40B4-BE49-F238E27FC236}">
                <a16:creationId xmlns:a16="http://schemas.microsoft.com/office/drawing/2014/main" id="{331F1FA7-C7D5-146F-B298-45F13109956B}"/>
              </a:ext>
            </a:extLst>
          </p:cNvPr>
          <p:cNvSpPr>
            <a:spLocks noGrp="1"/>
          </p:cNvSpPr>
          <p:nvPr>
            <p:ph type="body" sz="quarter" idx="29" hasCustomPrompt="1"/>
          </p:nvPr>
        </p:nvSpPr>
        <p:spPr>
          <a:xfrm>
            <a:off x="3794489"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4" name="Text Placeholder 46">
            <a:extLst>
              <a:ext uri="{FF2B5EF4-FFF2-40B4-BE49-F238E27FC236}">
                <a16:creationId xmlns:a16="http://schemas.microsoft.com/office/drawing/2014/main" id="{0D5BCC8B-66D7-C1B5-7378-45E3737E66CF}"/>
              </a:ext>
            </a:extLst>
          </p:cNvPr>
          <p:cNvSpPr>
            <a:spLocks noGrp="1"/>
          </p:cNvSpPr>
          <p:nvPr>
            <p:ph type="body" sz="quarter" idx="30" hasCustomPrompt="1"/>
          </p:nvPr>
        </p:nvSpPr>
        <p:spPr>
          <a:xfrm>
            <a:off x="3793728"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55" name="Text Placeholder 36">
            <a:extLst>
              <a:ext uri="{FF2B5EF4-FFF2-40B4-BE49-F238E27FC236}">
                <a16:creationId xmlns:a16="http://schemas.microsoft.com/office/drawing/2014/main" id="{52AE244B-299F-8ABB-1AB8-69D7867F70F6}"/>
              </a:ext>
            </a:extLst>
          </p:cNvPr>
          <p:cNvSpPr>
            <a:spLocks noGrp="1"/>
          </p:cNvSpPr>
          <p:nvPr>
            <p:ph type="body" sz="quarter" idx="31" hasCustomPrompt="1"/>
          </p:nvPr>
        </p:nvSpPr>
        <p:spPr>
          <a:xfrm>
            <a:off x="5426381"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6" name="Text Placeholder 46">
            <a:extLst>
              <a:ext uri="{FF2B5EF4-FFF2-40B4-BE49-F238E27FC236}">
                <a16:creationId xmlns:a16="http://schemas.microsoft.com/office/drawing/2014/main" id="{AEE852FA-AEDE-6C0D-5C2E-AF8B2E469EB7}"/>
              </a:ext>
            </a:extLst>
          </p:cNvPr>
          <p:cNvSpPr>
            <a:spLocks noGrp="1"/>
          </p:cNvSpPr>
          <p:nvPr>
            <p:ph type="body" sz="quarter" idx="32" hasCustomPrompt="1"/>
          </p:nvPr>
        </p:nvSpPr>
        <p:spPr>
          <a:xfrm>
            <a:off x="5425621"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57" name="Text Placeholder 36">
            <a:extLst>
              <a:ext uri="{FF2B5EF4-FFF2-40B4-BE49-F238E27FC236}">
                <a16:creationId xmlns:a16="http://schemas.microsoft.com/office/drawing/2014/main" id="{9F99CEBF-2A73-39CF-01ED-2298F65E4A34}"/>
              </a:ext>
            </a:extLst>
          </p:cNvPr>
          <p:cNvSpPr>
            <a:spLocks noGrp="1"/>
          </p:cNvSpPr>
          <p:nvPr>
            <p:ph type="body" sz="quarter" idx="33" hasCustomPrompt="1"/>
          </p:nvPr>
        </p:nvSpPr>
        <p:spPr>
          <a:xfrm>
            <a:off x="7043925" y="3211251"/>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8" name="Text Placeholder 46">
            <a:extLst>
              <a:ext uri="{FF2B5EF4-FFF2-40B4-BE49-F238E27FC236}">
                <a16:creationId xmlns:a16="http://schemas.microsoft.com/office/drawing/2014/main" id="{E74C510A-CBFA-3468-DB68-D5E797B755A8}"/>
              </a:ext>
            </a:extLst>
          </p:cNvPr>
          <p:cNvSpPr>
            <a:spLocks noGrp="1"/>
          </p:cNvSpPr>
          <p:nvPr>
            <p:ph type="body" sz="quarter" idx="34" hasCustomPrompt="1"/>
          </p:nvPr>
        </p:nvSpPr>
        <p:spPr>
          <a:xfrm>
            <a:off x="7043165" y="295813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9" name="Text Placeholder 36">
            <a:extLst>
              <a:ext uri="{FF2B5EF4-FFF2-40B4-BE49-F238E27FC236}">
                <a16:creationId xmlns:a16="http://schemas.microsoft.com/office/drawing/2014/main" id="{012D78A8-7335-1D6D-9C2D-00656A8874B1}"/>
              </a:ext>
            </a:extLst>
          </p:cNvPr>
          <p:cNvSpPr>
            <a:spLocks noGrp="1"/>
          </p:cNvSpPr>
          <p:nvPr>
            <p:ph type="body" sz="quarter" idx="35" hasCustomPrompt="1"/>
          </p:nvPr>
        </p:nvSpPr>
        <p:spPr>
          <a:xfrm>
            <a:off x="8682613"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0" name="Text Placeholder 46">
            <a:extLst>
              <a:ext uri="{FF2B5EF4-FFF2-40B4-BE49-F238E27FC236}">
                <a16:creationId xmlns:a16="http://schemas.microsoft.com/office/drawing/2014/main" id="{45DFD267-25C5-4FB6-C16C-A5778C53CE14}"/>
              </a:ext>
            </a:extLst>
          </p:cNvPr>
          <p:cNvSpPr>
            <a:spLocks noGrp="1"/>
          </p:cNvSpPr>
          <p:nvPr>
            <p:ph type="body" sz="quarter" idx="36" hasCustomPrompt="1"/>
          </p:nvPr>
        </p:nvSpPr>
        <p:spPr>
          <a:xfrm>
            <a:off x="8681852"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61" name="Text Placeholder 36">
            <a:extLst>
              <a:ext uri="{FF2B5EF4-FFF2-40B4-BE49-F238E27FC236}">
                <a16:creationId xmlns:a16="http://schemas.microsoft.com/office/drawing/2014/main" id="{9157CBAE-D6A1-4C3A-F921-FF80374164C0}"/>
              </a:ext>
            </a:extLst>
          </p:cNvPr>
          <p:cNvSpPr>
            <a:spLocks noGrp="1"/>
          </p:cNvSpPr>
          <p:nvPr>
            <p:ph type="body" sz="quarter" idx="37" hasCustomPrompt="1"/>
          </p:nvPr>
        </p:nvSpPr>
        <p:spPr>
          <a:xfrm>
            <a:off x="10306024" y="3206916"/>
            <a:ext cx="1346795" cy="76292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2" name="Text Placeholder 46">
            <a:extLst>
              <a:ext uri="{FF2B5EF4-FFF2-40B4-BE49-F238E27FC236}">
                <a16:creationId xmlns:a16="http://schemas.microsoft.com/office/drawing/2014/main" id="{51B80CC6-DB8D-23F1-D553-E180920E6395}"/>
              </a:ext>
            </a:extLst>
          </p:cNvPr>
          <p:cNvSpPr>
            <a:spLocks noGrp="1"/>
          </p:cNvSpPr>
          <p:nvPr>
            <p:ph type="body" sz="quarter" idx="38" hasCustomPrompt="1"/>
          </p:nvPr>
        </p:nvSpPr>
        <p:spPr>
          <a:xfrm>
            <a:off x="10305263" y="2953795"/>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07</a:t>
            </a:r>
          </a:p>
        </p:txBody>
      </p:sp>
      <p:sp>
        <p:nvSpPr>
          <p:cNvPr id="63" name="Picture Placeholder 9">
            <a:extLst>
              <a:ext uri="{FF2B5EF4-FFF2-40B4-BE49-F238E27FC236}">
                <a16:creationId xmlns:a16="http://schemas.microsoft.com/office/drawing/2014/main" id="{A1F5F7EF-7CC0-A14B-0BAF-724347082C2F}"/>
              </a:ext>
            </a:extLst>
          </p:cNvPr>
          <p:cNvSpPr>
            <a:spLocks noGrp="1"/>
          </p:cNvSpPr>
          <p:nvPr>
            <p:ph type="pic" sz="quarter" idx="59" hasCustomPrompt="1"/>
          </p:nvPr>
        </p:nvSpPr>
        <p:spPr>
          <a:xfrm>
            <a:off x="539183" y="3948740"/>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4" name="Picture Placeholder 9">
            <a:extLst>
              <a:ext uri="{FF2B5EF4-FFF2-40B4-BE49-F238E27FC236}">
                <a16:creationId xmlns:a16="http://schemas.microsoft.com/office/drawing/2014/main" id="{2969F409-7B7D-9CA7-C477-CFDC832FB2CE}"/>
              </a:ext>
            </a:extLst>
          </p:cNvPr>
          <p:cNvSpPr>
            <a:spLocks noGrp="1"/>
          </p:cNvSpPr>
          <p:nvPr>
            <p:ph type="pic" sz="quarter" idx="60" hasCustomPrompt="1"/>
          </p:nvPr>
        </p:nvSpPr>
        <p:spPr>
          <a:xfrm>
            <a:off x="2172129"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5" name="Picture Placeholder 9">
            <a:extLst>
              <a:ext uri="{FF2B5EF4-FFF2-40B4-BE49-F238E27FC236}">
                <a16:creationId xmlns:a16="http://schemas.microsoft.com/office/drawing/2014/main" id="{DCD0E8DA-0486-1952-5D32-F89C72DC63DB}"/>
              </a:ext>
            </a:extLst>
          </p:cNvPr>
          <p:cNvSpPr>
            <a:spLocks noGrp="1"/>
          </p:cNvSpPr>
          <p:nvPr>
            <p:ph type="pic" sz="quarter" idx="61" hasCustomPrompt="1"/>
          </p:nvPr>
        </p:nvSpPr>
        <p:spPr>
          <a:xfrm>
            <a:off x="3774107" y="396272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6" name="Picture Placeholder 9">
            <a:extLst>
              <a:ext uri="{FF2B5EF4-FFF2-40B4-BE49-F238E27FC236}">
                <a16:creationId xmlns:a16="http://schemas.microsoft.com/office/drawing/2014/main" id="{F20CD429-F0F1-B656-5C1B-11CA69AF7F16}"/>
              </a:ext>
            </a:extLst>
          </p:cNvPr>
          <p:cNvSpPr>
            <a:spLocks noGrp="1"/>
          </p:cNvSpPr>
          <p:nvPr>
            <p:ph type="pic" sz="quarter" idx="62" hasCustomPrompt="1"/>
          </p:nvPr>
        </p:nvSpPr>
        <p:spPr>
          <a:xfrm>
            <a:off x="7076905" y="392761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7" name="Picture Placeholder 9">
            <a:extLst>
              <a:ext uri="{FF2B5EF4-FFF2-40B4-BE49-F238E27FC236}">
                <a16:creationId xmlns:a16="http://schemas.microsoft.com/office/drawing/2014/main" id="{2CAA3CF2-495C-D163-76AA-AD8126AF88F8}"/>
              </a:ext>
            </a:extLst>
          </p:cNvPr>
          <p:cNvSpPr>
            <a:spLocks noGrp="1"/>
          </p:cNvSpPr>
          <p:nvPr>
            <p:ph type="pic" sz="quarter" idx="63" hasCustomPrompt="1"/>
          </p:nvPr>
        </p:nvSpPr>
        <p:spPr>
          <a:xfrm>
            <a:off x="10311830" y="394159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0" name="Picture Placeholder 9">
            <a:extLst>
              <a:ext uri="{FF2B5EF4-FFF2-40B4-BE49-F238E27FC236}">
                <a16:creationId xmlns:a16="http://schemas.microsoft.com/office/drawing/2014/main" id="{3D37F0AC-500C-DC31-4088-64925BE605C4}"/>
              </a:ext>
            </a:extLst>
          </p:cNvPr>
          <p:cNvSpPr>
            <a:spLocks noGrp="1"/>
          </p:cNvSpPr>
          <p:nvPr>
            <p:ph type="pic" sz="quarter" idx="64" hasCustomPrompt="1"/>
          </p:nvPr>
        </p:nvSpPr>
        <p:spPr>
          <a:xfrm>
            <a:off x="54378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1" name="Picture Placeholder 9">
            <a:extLst>
              <a:ext uri="{FF2B5EF4-FFF2-40B4-BE49-F238E27FC236}">
                <a16:creationId xmlns:a16="http://schemas.microsoft.com/office/drawing/2014/main" id="{6EE9AE9E-0BA8-BC63-46CD-A4A259BDCDA9}"/>
              </a:ext>
            </a:extLst>
          </p:cNvPr>
          <p:cNvSpPr>
            <a:spLocks noGrp="1"/>
          </p:cNvSpPr>
          <p:nvPr>
            <p:ph type="pic" sz="quarter" idx="65" hasCustomPrompt="1"/>
          </p:nvPr>
        </p:nvSpPr>
        <p:spPr>
          <a:xfrm>
            <a:off x="8682607" y="2309253"/>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24" name="Text Box 18">
            <a:extLst>
              <a:ext uri="{FF2B5EF4-FFF2-40B4-BE49-F238E27FC236}">
                <a16:creationId xmlns:a16="http://schemas.microsoft.com/office/drawing/2014/main" id="{2D680561-5C93-59E6-1D78-636F6425144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25" name="Picture 24">
            <a:extLst>
              <a:ext uri="{FF2B5EF4-FFF2-40B4-BE49-F238E27FC236}">
                <a16:creationId xmlns:a16="http://schemas.microsoft.com/office/drawing/2014/main" id="{70D198F4-0E11-1E45-A854-82CE3573C5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040F4F59-7C90-86AA-70F6-C490542AF732}"/>
              </a:ext>
            </a:extLst>
          </p:cNvPr>
          <p:cNvSpPr>
            <a:spLocks noGrp="1"/>
          </p:cNvSpPr>
          <p:nvPr>
            <p:ph type="body" sz="quarter" idx="66"/>
          </p:nvPr>
        </p:nvSpPr>
        <p:spPr>
          <a:xfrm>
            <a:off x="5876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E091D8E-10AA-9155-9511-019D64637720}"/>
              </a:ext>
            </a:extLst>
          </p:cNvPr>
          <p:cNvSpPr>
            <a:spLocks noGrp="1"/>
          </p:cNvSpPr>
          <p:nvPr>
            <p:ph type="body" sz="quarter" idx="6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25869565"/>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1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nchor="ctr"/>
          <a:lstStyle>
            <a:lvl1pPr algn="ctr">
              <a:defRPr sz="36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652774"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652774"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237486"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237486"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TextBox 2">
            <a:extLst>
              <a:ext uri="{FF2B5EF4-FFF2-40B4-BE49-F238E27FC236}">
                <a16:creationId xmlns:a16="http://schemas.microsoft.com/office/drawing/2014/main" id="{80DFA045-8DC3-E616-720F-1154B26C945B}"/>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545943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1.xml><?xml version="1.0" encoding="utf-8"?>
<p:sldLayout xmlns:a="http://schemas.openxmlformats.org/drawingml/2006/main" xmlns:r="http://schemas.openxmlformats.org/officeDocument/2006/relationships" xmlns:p="http://schemas.openxmlformats.org/presentationml/2006/main" preserve="1" userDrawn="1">
  <p:cSld name="117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TextBox 6">
            <a:extLst>
              <a:ext uri="{FF2B5EF4-FFF2-40B4-BE49-F238E27FC236}">
                <a16:creationId xmlns:a16="http://schemas.microsoft.com/office/drawing/2014/main" id="{15D55E2D-5C2B-63A8-8A54-4B75D4B4C335}"/>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7816570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2.xml><?xml version="1.0" encoding="utf-8"?>
<p:sldLayout xmlns:a="http://schemas.openxmlformats.org/drawingml/2006/main" xmlns:r="http://schemas.openxmlformats.org/officeDocument/2006/relationships" xmlns:p="http://schemas.openxmlformats.org/presentationml/2006/main" preserve="1" userDrawn="1">
  <p:cSld name="118_Colo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AD9F827-77DC-F28B-41DE-DD3FC4EBA69D}"/>
              </a:ext>
            </a:extLst>
          </p:cNvPr>
          <p:cNvSpPr/>
          <p:nvPr userDrawn="1"/>
        </p:nvSpPr>
        <p:spPr>
          <a:xfrm>
            <a:off x="211757" y="6294923"/>
            <a:ext cx="1472665" cy="346947"/>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alphaModFix amt="50000"/>
          </a:blip>
          <a:stretch>
            <a:fillRect/>
          </a:stretch>
        </p:blipFill>
        <p:spPr>
          <a:xfrm>
            <a:off x="-9625" y="-12560"/>
            <a:ext cx="12221144" cy="6870560"/>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8" name="Graphic 21">
            <a:extLst>
              <a:ext uri="{FF2B5EF4-FFF2-40B4-BE49-F238E27FC236}">
                <a16:creationId xmlns:a16="http://schemas.microsoft.com/office/drawing/2014/main" id="{58C8D149-AE84-19F5-F45E-CC3B9EF3217E}"/>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9" name="TextBox 8">
            <a:extLst>
              <a:ext uri="{FF2B5EF4-FFF2-40B4-BE49-F238E27FC236}">
                <a16:creationId xmlns:a16="http://schemas.microsoft.com/office/drawing/2014/main" id="{9DEF9483-662D-7946-8980-D9F09E838E7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8935904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3.xml><?xml version="1.0" encoding="utf-8"?>
<p:sldLayout xmlns:a="http://schemas.openxmlformats.org/drawingml/2006/main" xmlns:r="http://schemas.openxmlformats.org/officeDocument/2006/relationships" xmlns:p="http://schemas.openxmlformats.org/presentationml/2006/main" preserve="1" userDrawn="1">
  <p:cSld name="9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2" name="TextBox 1">
            <a:extLst>
              <a:ext uri="{FF2B5EF4-FFF2-40B4-BE49-F238E27FC236}">
                <a16:creationId xmlns:a16="http://schemas.microsoft.com/office/drawing/2014/main" id="{03223885-92A1-B904-FF9D-E0214952FEE5}"/>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7436938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4.xml><?xml version="1.0" encoding="utf-8"?>
<p:sldLayout xmlns:a="http://schemas.openxmlformats.org/drawingml/2006/main" xmlns:r="http://schemas.openxmlformats.org/officeDocument/2006/relationships" xmlns:p="http://schemas.openxmlformats.org/presentationml/2006/main" preserve="1" userDrawn="1">
  <p:cSld name="1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TextBox 2">
            <a:extLst>
              <a:ext uri="{FF2B5EF4-FFF2-40B4-BE49-F238E27FC236}">
                <a16:creationId xmlns:a16="http://schemas.microsoft.com/office/drawing/2014/main" id="{D6D6627D-7F65-4D3C-FB43-B30A0994BFCE}"/>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1245934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3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F20326CC-4045-4A09-F2DC-AF0CC678451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7229251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3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TextBox 6">
            <a:extLst>
              <a:ext uri="{FF2B5EF4-FFF2-40B4-BE49-F238E27FC236}">
                <a16:creationId xmlns:a16="http://schemas.microsoft.com/office/drawing/2014/main" id="{BD5ED37A-ED37-540C-1214-E919804F3103}"/>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8444946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40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BE30C99-92E1-807A-9BC2-7F0521D4221D}"/>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E1072278-59D1-F77A-5F3F-977A8495AD8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7581826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41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40F6FB-4843-7BE0-B30C-855ED13EA69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Box 7">
            <a:extLst>
              <a:ext uri="{FF2B5EF4-FFF2-40B4-BE49-F238E27FC236}">
                <a16:creationId xmlns:a16="http://schemas.microsoft.com/office/drawing/2014/main" id="{638C6532-F8FE-C228-B806-203F870D921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557498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9.xml><?xml version="1.0" encoding="utf-8"?>
<p:sldLayout xmlns:a="http://schemas.openxmlformats.org/drawingml/2006/main" xmlns:r="http://schemas.openxmlformats.org/officeDocument/2006/relationships" xmlns:p="http://schemas.openxmlformats.org/presentationml/2006/main" preserve="1" userDrawn="1">
  <p:cSld name="42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48E211-4A6B-65A4-C7E4-A2F0637E4452}"/>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TextBox 6">
            <a:extLst>
              <a:ext uri="{FF2B5EF4-FFF2-40B4-BE49-F238E27FC236}">
                <a16:creationId xmlns:a16="http://schemas.microsoft.com/office/drawing/2014/main" id="{A5C87B81-B0A8-7467-648A-947825CE0E66}"/>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1641701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Five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9" y="503702"/>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grpSp>
        <p:nvGrpSpPr>
          <p:cNvPr id="22" name="Group 21">
            <a:extLst>
              <a:ext uri="{FF2B5EF4-FFF2-40B4-BE49-F238E27FC236}">
                <a16:creationId xmlns:a16="http://schemas.microsoft.com/office/drawing/2014/main" id="{BD9DC23E-2772-B2A6-3603-69C93627C017}"/>
              </a:ext>
            </a:extLst>
          </p:cNvPr>
          <p:cNvGrpSpPr/>
          <p:nvPr userDrawn="1"/>
        </p:nvGrpSpPr>
        <p:grpSpPr>
          <a:xfrm>
            <a:off x="2163355" y="1971700"/>
            <a:ext cx="7865292" cy="3674947"/>
            <a:chOff x="533730" y="1971699"/>
            <a:chExt cx="7865292" cy="3674947"/>
          </a:xfrm>
        </p:grpSpPr>
        <p:sp>
          <p:nvSpPr>
            <p:cNvPr id="23" name="Rectangle 22">
              <a:extLst>
                <a:ext uri="{FF2B5EF4-FFF2-40B4-BE49-F238E27FC236}">
                  <a16:creationId xmlns:a16="http://schemas.microsoft.com/office/drawing/2014/main" id="{3F764DA0-2B3D-681C-191F-FD6C4D1CBEDE}"/>
                </a:ext>
              </a:extLst>
            </p:cNvPr>
            <p:cNvSpPr/>
            <p:nvPr/>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ectangle 23">
              <a:extLst>
                <a:ext uri="{FF2B5EF4-FFF2-40B4-BE49-F238E27FC236}">
                  <a16:creationId xmlns:a16="http://schemas.microsoft.com/office/drawing/2014/main" id="{86894AED-DD25-0A7A-B386-EA5189ACFCC0}"/>
                </a:ext>
              </a:extLst>
            </p:cNvPr>
            <p:cNvSpPr/>
            <p:nvPr/>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309E8F9-BA5F-78D7-749A-71C8EA8AEA94}"/>
                </a:ext>
              </a:extLst>
            </p:cNvPr>
            <p:cNvSpPr/>
            <p:nvPr/>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Rectangle 25">
              <a:extLst>
                <a:ext uri="{FF2B5EF4-FFF2-40B4-BE49-F238E27FC236}">
                  <a16:creationId xmlns:a16="http://schemas.microsoft.com/office/drawing/2014/main" id="{4E46B232-BC7E-B008-4A12-312E094F061B}"/>
                </a:ext>
              </a:extLst>
            </p:cNvPr>
            <p:cNvSpPr/>
            <p:nvPr/>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Rectangle 26">
              <a:extLst>
                <a:ext uri="{FF2B5EF4-FFF2-40B4-BE49-F238E27FC236}">
                  <a16:creationId xmlns:a16="http://schemas.microsoft.com/office/drawing/2014/main" id="{7F099E6E-5E4C-FF07-A7E9-57E838241BB4}"/>
                </a:ext>
              </a:extLst>
            </p:cNvPr>
            <p:cNvSpPr/>
            <p:nvPr/>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Rectangle 27">
              <a:extLst>
                <a:ext uri="{FF2B5EF4-FFF2-40B4-BE49-F238E27FC236}">
                  <a16:creationId xmlns:a16="http://schemas.microsoft.com/office/drawing/2014/main" id="{05D3234D-7749-1426-8EDF-6F2B41BE7D00}"/>
                </a:ext>
              </a:extLst>
            </p:cNvPr>
            <p:cNvSpPr/>
            <p:nvPr/>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29" name="Rectangle 28">
              <a:extLst>
                <a:ext uri="{FF2B5EF4-FFF2-40B4-BE49-F238E27FC236}">
                  <a16:creationId xmlns:a16="http://schemas.microsoft.com/office/drawing/2014/main" id="{74EA626D-0E1D-07C7-370D-CC91F861F363}"/>
                </a:ext>
              </a:extLst>
            </p:cNvPr>
            <p:cNvSpPr/>
            <p:nvPr/>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30" name="Rectangle 29">
              <a:extLst>
                <a:ext uri="{FF2B5EF4-FFF2-40B4-BE49-F238E27FC236}">
                  <a16:creationId xmlns:a16="http://schemas.microsoft.com/office/drawing/2014/main" id="{E693A10E-8DEC-14E0-C144-6A30A8696E8F}"/>
                </a:ext>
              </a:extLst>
            </p:cNvPr>
            <p:cNvSpPr/>
            <p:nvPr/>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31" name="Rectangle 30">
              <a:extLst>
                <a:ext uri="{FF2B5EF4-FFF2-40B4-BE49-F238E27FC236}">
                  <a16:creationId xmlns:a16="http://schemas.microsoft.com/office/drawing/2014/main" id="{44387E4D-E89B-B6D2-E4CA-4EC0183EB136}"/>
                </a:ext>
              </a:extLst>
            </p:cNvPr>
            <p:cNvSpPr/>
            <p:nvPr/>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32" name="Rectangle 31">
              <a:extLst>
                <a:ext uri="{FF2B5EF4-FFF2-40B4-BE49-F238E27FC236}">
                  <a16:creationId xmlns:a16="http://schemas.microsoft.com/office/drawing/2014/main" id="{FBA78913-EE8E-5816-E701-692A59C87786}"/>
                </a:ext>
              </a:extLst>
            </p:cNvPr>
            <p:cNvSpPr/>
            <p:nvPr/>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68" name="Elbow Connector 67">
              <a:extLst>
                <a:ext uri="{FF2B5EF4-FFF2-40B4-BE49-F238E27FC236}">
                  <a16:creationId xmlns:a16="http://schemas.microsoft.com/office/drawing/2014/main" id="{192501C7-1C0B-20A0-2425-7D0776FF0B40}"/>
                </a:ext>
              </a:extLst>
            </p:cNvPr>
            <p:cNvCxnSpPr>
              <a:stCxn id="28" idx="3"/>
              <a:endCxn id="32" idx="1"/>
            </p:cNvCxnSpPr>
            <p:nvPr/>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69" name="Elbow Connector 68">
              <a:extLst>
                <a:ext uri="{FF2B5EF4-FFF2-40B4-BE49-F238E27FC236}">
                  <a16:creationId xmlns:a16="http://schemas.microsoft.com/office/drawing/2014/main" id="{22D57141-C7BC-C059-2946-94666D2BC08C}"/>
                </a:ext>
              </a:extLst>
            </p:cNvPr>
            <p:cNvCxnSpPr>
              <a:stCxn id="32" idx="3"/>
              <a:endCxn id="29" idx="1"/>
            </p:cNvCxnSpPr>
            <p:nvPr/>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F6DEB220-A97F-AA38-3A61-DC08DE5B0CA6}"/>
                </a:ext>
              </a:extLst>
            </p:cNvPr>
            <p:cNvCxnSpPr>
              <a:stCxn id="29" idx="3"/>
              <a:endCxn id="31" idx="1"/>
            </p:cNvCxnSpPr>
            <p:nvPr/>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3" name="Elbow Connector 72">
              <a:extLst>
                <a:ext uri="{FF2B5EF4-FFF2-40B4-BE49-F238E27FC236}">
                  <a16:creationId xmlns:a16="http://schemas.microsoft.com/office/drawing/2014/main" id="{38A001A8-93B9-EB8A-7E59-F53F4DB84023}"/>
                </a:ext>
              </a:extLst>
            </p:cNvPr>
            <p:cNvCxnSpPr>
              <a:stCxn id="31" idx="3"/>
              <a:endCxn id="30" idx="1"/>
            </p:cNvCxnSpPr>
            <p:nvPr/>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grpSp>
      <p:sp>
        <p:nvSpPr>
          <p:cNvPr id="79" name="Picture Placeholder 9">
            <a:extLst>
              <a:ext uri="{FF2B5EF4-FFF2-40B4-BE49-F238E27FC236}">
                <a16:creationId xmlns:a16="http://schemas.microsoft.com/office/drawing/2014/main" id="{F471F6EB-9BBA-5A3B-7D66-5258EF372186}"/>
              </a:ext>
            </a:extLst>
          </p:cNvPr>
          <p:cNvSpPr>
            <a:spLocks noGrp="1"/>
          </p:cNvSpPr>
          <p:nvPr>
            <p:ph type="pic" sz="quarter" idx="59" hasCustomPrompt="1"/>
          </p:nvPr>
        </p:nvSpPr>
        <p:spPr>
          <a:xfrm>
            <a:off x="2160783" y="3948740"/>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0" name="Picture Placeholder 9">
            <a:extLst>
              <a:ext uri="{FF2B5EF4-FFF2-40B4-BE49-F238E27FC236}">
                <a16:creationId xmlns:a16="http://schemas.microsoft.com/office/drawing/2014/main" id="{817AD33E-17F1-0C4B-B080-86D094DBAFEB}"/>
              </a:ext>
            </a:extLst>
          </p:cNvPr>
          <p:cNvSpPr>
            <a:spLocks noGrp="1"/>
          </p:cNvSpPr>
          <p:nvPr>
            <p:ph type="pic" sz="quarter" idx="60" hasCustomPrompt="1"/>
          </p:nvPr>
        </p:nvSpPr>
        <p:spPr>
          <a:xfrm>
            <a:off x="3793729"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1" name="Picture Placeholder 9">
            <a:extLst>
              <a:ext uri="{FF2B5EF4-FFF2-40B4-BE49-F238E27FC236}">
                <a16:creationId xmlns:a16="http://schemas.microsoft.com/office/drawing/2014/main" id="{C7AAE40C-9CF6-1741-C925-9D746F748947}"/>
              </a:ext>
            </a:extLst>
          </p:cNvPr>
          <p:cNvSpPr>
            <a:spLocks noGrp="1"/>
          </p:cNvSpPr>
          <p:nvPr>
            <p:ph type="pic" sz="quarter" idx="61" hasCustomPrompt="1"/>
          </p:nvPr>
        </p:nvSpPr>
        <p:spPr>
          <a:xfrm>
            <a:off x="5395707" y="396272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2" name="Picture Placeholder 9">
            <a:extLst>
              <a:ext uri="{FF2B5EF4-FFF2-40B4-BE49-F238E27FC236}">
                <a16:creationId xmlns:a16="http://schemas.microsoft.com/office/drawing/2014/main" id="{E95A4E96-1AED-354A-D7A4-694413FEE5C3}"/>
              </a:ext>
            </a:extLst>
          </p:cNvPr>
          <p:cNvSpPr>
            <a:spLocks noGrp="1"/>
          </p:cNvSpPr>
          <p:nvPr>
            <p:ph type="pic" sz="quarter" idx="62" hasCustomPrompt="1"/>
          </p:nvPr>
        </p:nvSpPr>
        <p:spPr>
          <a:xfrm>
            <a:off x="8698505" y="392761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3" name="Picture Placeholder 9">
            <a:extLst>
              <a:ext uri="{FF2B5EF4-FFF2-40B4-BE49-F238E27FC236}">
                <a16:creationId xmlns:a16="http://schemas.microsoft.com/office/drawing/2014/main" id="{7360488C-52C7-B28E-5E9B-0E027F6FC43A}"/>
              </a:ext>
            </a:extLst>
          </p:cNvPr>
          <p:cNvSpPr>
            <a:spLocks noGrp="1"/>
          </p:cNvSpPr>
          <p:nvPr>
            <p:ph type="pic" sz="quarter" idx="64" hasCustomPrompt="1"/>
          </p:nvPr>
        </p:nvSpPr>
        <p:spPr>
          <a:xfrm>
            <a:off x="70594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4" name="Text Placeholder 36">
            <a:extLst>
              <a:ext uri="{FF2B5EF4-FFF2-40B4-BE49-F238E27FC236}">
                <a16:creationId xmlns:a16="http://schemas.microsoft.com/office/drawing/2014/main" id="{CDBF9651-B175-51EA-5CF1-0905BB149FD0}"/>
              </a:ext>
            </a:extLst>
          </p:cNvPr>
          <p:cNvSpPr>
            <a:spLocks noGrp="1"/>
          </p:cNvSpPr>
          <p:nvPr>
            <p:ph type="body" sz="quarter" idx="24" hasCustomPrompt="1"/>
          </p:nvPr>
        </p:nvSpPr>
        <p:spPr>
          <a:xfrm>
            <a:off x="2163692" y="3215879"/>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5" name="Text Placeholder 46">
            <a:extLst>
              <a:ext uri="{FF2B5EF4-FFF2-40B4-BE49-F238E27FC236}">
                <a16:creationId xmlns:a16="http://schemas.microsoft.com/office/drawing/2014/main" id="{81E7B3DB-FA95-54CB-E86E-6CB6DBCEBFF3}"/>
              </a:ext>
            </a:extLst>
          </p:cNvPr>
          <p:cNvSpPr>
            <a:spLocks noGrp="1"/>
          </p:cNvSpPr>
          <p:nvPr>
            <p:ph type="body" sz="quarter" idx="26" hasCustomPrompt="1"/>
          </p:nvPr>
        </p:nvSpPr>
        <p:spPr>
          <a:xfrm>
            <a:off x="2162931"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86" name="Text Placeholder 36">
            <a:extLst>
              <a:ext uri="{FF2B5EF4-FFF2-40B4-BE49-F238E27FC236}">
                <a16:creationId xmlns:a16="http://schemas.microsoft.com/office/drawing/2014/main" id="{546E3AEC-4A36-4794-5DC1-1441A4987C18}"/>
              </a:ext>
            </a:extLst>
          </p:cNvPr>
          <p:cNvSpPr>
            <a:spLocks noGrp="1"/>
          </p:cNvSpPr>
          <p:nvPr>
            <p:ph type="body" sz="quarter" idx="27" hasCustomPrompt="1"/>
          </p:nvPr>
        </p:nvSpPr>
        <p:spPr>
          <a:xfrm>
            <a:off x="3789549"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7" name="Text Placeholder 46">
            <a:extLst>
              <a:ext uri="{FF2B5EF4-FFF2-40B4-BE49-F238E27FC236}">
                <a16:creationId xmlns:a16="http://schemas.microsoft.com/office/drawing/2014/main" id="{09219BE8-CF50-7AED-7FAF-E861E684E529}"/>
              </a:ext>
            </a:extLst>
          </p:cNvPr>
          <p:cNvSpPr>
            <a:spLocks noGrp="1"/>
          </p:cNvSpPr>
          <p:nvPr>
            <p:ph type="body" sz="quarter" idx="28" hasCustomPrompt="1"/>
          </p:nvPr>
        </p:nvSpPr>
        <p:spPr>
          <a:xfrm>
            <a:off x="3788788"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88" name="Text Placeholder 36">
            <a:extLst>
              <a:ext uri="{FF2B5EF4-FFF2-40B4-BE49-F238E27FC236}">
                <a16:creationId xmlns:a16="http://schemas.microsoft.com/office/drawing/2014/main" id="{26F429AD-CA7A-D714-676B-6FB94AE3C76F}"/>
              </a:ext>
            </a:extLst>
          </p:cNvPr>
          <p:cNvSpPr>
            <a:spLocks noGrp="1"/>
          </p:cNvSpPr>
          <p:nvPr>
            <p:ph type="body" sz="quarter" idx="29" hasCustomPrompt="1"/>
          </p:nvPr>
        </p:nvSpPr>
        <p:spPr>
          <a:xfrm>
            <a:off x="5421431"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9" name="Text Placeholder 46">
            <a:extLst>
              <a:ext uri="{FF2B5EF4-FFF2-40B4-BE49-F238E27FC236}">
                <a16:creationId xmlns:a16="http://schemas.microsoft.com/office/drawing/2014/main" id="{66875CB1-95D3-6BCB-2E5D-76CB5FF7B0E9}"/>
              </a:ext>
            </a:extLst>
          </p:cNvPr>
          <p:cNvSpPr>
            <a:spLocks noGrp="1"/>
          </p:cNvSpPr>
          <p:nvPr>
            <p:ph type="body" sz="quarter" idx="30" hasCustomPrompt="1"/>
          </p:nvPr>
        </p:nvSpPr>
        <p:spPr>
          <a:xfrm>
            <a:off x="5420669"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0" name="Text Placeholder 36">
            <a:extLst>
              <a:ext uri="{FF2B5EF4-FFF2-40B4-BE49-F238E27FC236}">
                <a16:creationId xmlns:a16="http://schemas.microsoft.com/office/drawing/2014/main" id="{F1D7579C-2408-405B-8495-CF085E500CC8}"/>
              </a:ext>
            </a:extLst>
          </p:cNvPr>
          <p:cNvSpPr>
            <a:spLocks noGrp="1"/>
          </p:cNvSpPr>
          <p:nvPr>
            <p:ph type="body" sz="quarter" idx="31" hasCustomPrompt="1"/>
          </p:nvPr>
        </p:nvSpPr>
        <p:spPr>
          <a:xfrm>
            <a:off x="7053324"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1" name="Text Placeholder 46">
            <a:extLst>
              <a:ext uri="{FF2B5EF4-FFF2-40B4-BE49-F238E27FC236}">
                <a16:creationId xmlns:a16="http://schemas.microsoft.com/office/drawing/2014/main" id="{FEAF2D81-612B-5004-9DF3-AD3EFB2BFE33}"/>
              </a:ext>
            </a:extLst>
          </p:cNvPr>
          <p:cNvSpPr>
            <a:spLocks noGrp="1"/>
          </p:cNvSpPr>
          <p:nvPr>
            <p:ph type="body" sz="quarter" idx="32" hasCustomPrompt="1"/>
          </p:nvPr>
        </p:nvSpPr>
        <p:spPr>
          <a:xfrm>
            <a:off x="7052563"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92" name="Text Placeholder 36">
            <a:extLst>
              <a:ext uri="{FF2B5EF4-FFF2-40B4-BE49-F238E27FC236}">
                <a16:creationId xmlns:a16="http://schemas.microsoft.com/office/drawing/2014/main" id="{4E7CE28C-C6D7-F387-F264-C508D8120EE0}"/>
              </a:ext>
            </a:extLst>
          </p:cNvPr>
          <p:cNvSpPr>
            <a:spLocks noGrp="1"/>
          </p:cNvSpPr>
          <p:nvPr>
            <p:ph type="body" sz="quarter" idx="33" hasCustomPrompt="1"/>
          </p:nvPr>
        </p:nvSpPr>
        <p:spPr>
          <a:xfrm>
            <a:off x="8670868" y="3211251"/>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3" name="Text Placeholder 46">
            <a:extLst>
              <a:ext uri="{FF2B5EF4-FFF2-40B4-BE49-F238E27FC236}">
                <a16:creationId xmlns:a16="http://schemas.microsoft.com/office/drawing/2014/main" id="{C15214F2-DC38-2E75-884A-2B3E33C29EB7}"/>
              </a:ext>
            </a:extLst>
          </p:cNvPr>
          <p:cNvSpPr>
            <a:spLocks noGrp="1"/>
          </p:cNvSpPr>
          <p:nvPr>
            <p:ph type="body" sz="quarter" idx="34" hasCustomPrompt="1"/>
          </p:nvPr>
        </p:nvSpPr>
        <p:spPr>
          <a:xfrm>
            <a:off x="8670107" y="295813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10" name="Text Box 18">
            <a:extLst>
              <a:ext uri="{FF2B5EF4-FFF2-40B4-BE49-F238E27FC236}">
                <a16:creationId xmlns:a16="http://schemas.microsoft.com/office/drawing/2014/main" id="{080A5012-5783-5CE9-8CBB-45AFF3B8E24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3D26FB19-124F-C396-A98A-6420F6FF65A5}"/>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2B9482B0-17A7-7953-A923-1A25EF1C3D22}"/>
              </a:ext>
            </a:extLst>
          </p:cNvPr>
          <p:cNvSpPr>
            <a:spLocks noGrp="1"/>
          </p:cNvSpPr>
          <p:nvPr>
            <p:ph type="body" sz="quarter" idx="65"/>
          </p:nvPr>
        </p:nvSpPr>
        <p:spPr>
          <a:xfrm>
            <a:off x="5876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7FA62CB-762E-48EC-F763-B3D9D647FAB0}"/>
              </a:ext>
            </a:extLst>
          </p:cNvPr>
          <p:cNvSpPr>
            <a:spLocks noGrp="1"/>
          </p:cNvSpPr>
          <p:nvPr>
            <p:ph type="body" sz="quarter" idx="66"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408687576"/>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43_Color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BC3B613-FC31-215F-4785-7CD2D56FA6AE}"/>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TextBox 6">
            <a:extLst>
              <a:ext uri="{FF2B5EF4-FFF2-40B4-BE49-F238E27FC236}">
                <a16:creationId xmlns:a16="http://schemas.microsoft.com/office/drawing/2014/main" id="{94937F2B-C1A3-8610-6AF8-CA39EB48600E}"/>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2899076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44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Box 9">
            <a:extLst>
              <a:ext uri="{FF2B5EF4-FFF2-40B4-BE49-F238E27FC236}">
                <a16:creationId xmlns:a16="http://schemas.microsoft.com/office/drawing/2014/main" id="{4C986C5A-9A3F-38B3-54F7-D11A18F4A87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424100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66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Box 9">
            <a:extLst>
              <a:ext uri="{FF2B5EF4-FFF2-40B4-BE49-F238E27FC236}">
                <a16:creationId xmlns:a16="http://schemas.microsoft.com/office/drawing/2014/main" id="{7547486C-68ED-5B60-B01D-880AEF0CA49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2332152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46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5995320" y="2076542"/>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511322"/>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2605212" y="2076543"/>
            <a:ext cx="3024757" cy="302540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2605212" y="3082940"/>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TextBox 7">
            <a:extLst>
              <a:ext uri="{FF2B5EF4-FFF2-40B4-BE49-F238E27FC236}">
                <a16:creationId xmlns:a16="http://schemas.microsoft.com/office/drawing/2014/main" id="{AA6A0206-0673-9D87-7877-BF95BEDFAC3C}"/>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8473429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112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6716536" y="2166695"/>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6716538" y="2601476"/>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006596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5.xml><?xml version="1.0" encoding="utf-8"?>
<p:sldLayout xmlns:a="http://schemas.openxmlformats.org/drawingml/2006/main" xmlns:r="http://schemas.openxmlformats.org/officeDocument/2006/relationships" xmlns:p="http://schemas.openxmlformats.org/presentationml/2006/main" preserve="1" userDrawn="1">
  <p:cSld name="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
        <p:nvSpPr>
          <p:cNvPr id="9" name="TextBox 8">
            <a:extLst>
              <a:ext uri="{FF2B5EF4-FFF2-40B4-BE49-F238E27FC236}">
                <a16:creationId xmlns:a16="http://schemas.microsoft.com/office/drawing/2014/main" id="{06F42ED8-AB57-63B5-2D15-EB4754279C1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9444482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userDrawn="1">
  <p:cSld name="9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
        <p:nvSpPr>
          <p:cNvPr id="9" name="TextBox 8">
            <a:extLst>
              <a:ext uri="{FF2B5EF4-FFF2-40B4-BE49-F238E27FC236}">
                <a16:creationId xmlns:a16="http://schemas.microsoft.com/office/drawing/2014/main" id="{A514CF87-5179-9A96-46CA-8BFEDFD5DAD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61742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11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alpha val="85093"/>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alpha val="85211"/>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
        <p:nvSpPr>
          <p:cNvPr id="9" name="TextBox 8">
            <a:extLst>
              <a:ext uri="{FF2B5EF4-FFF2-40B4-BE49-F238E27FC236}">
                <a16:creationId xmlns:a16="http://schemas.microsoft.com/office/drawing/2014/main" id="{56C3B72C-462E-379B-0FE2-C279F8C38FBB}"/>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6330489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7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3441879"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9" name="Content Placeholder 5">
            <a:extLst>
              <a:ext uri="{FF2B5EF4-FFF2-40B4-BE49-F238E27FC236}">
                <a16:creationId xmlns:a16="http://schemas.microsoft.com/office/drawing/2014/main" id="{C7DE5335-EFB3-E624-A4E8-B398B9318308}"/>
              </a:ext>
            </a:extLst>
          </p:cNvPr>
          <p:cNvSpPr txBox="1">
            <a:spLocks/>
          </p:cNvSpPr>
          <p:nvPr userDrawn="1"/>
        </p:nvSpPr>
        <p:spPr>
          <a:xfrm>
            <a:off x="6284231"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TextBox 10">
            <a:extLst>
              <a:ext uri="{FF2B5EF4-FFF2-40B4-BE49-F238E27FC236}">
                <a16:creationId xmlns:a16="http://schemas.microsoft.com/office/drawing/2014/main" id="{37862055-6577-B04E-B2AB-CC9211FD0D8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5293345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userDrawn="1">
  <p:cSld name="34_Colors">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5B51970-B1FC-6FFE-96BF-09A927CB4641}"/>
              </a:ext>
            </a:extLst>
          </p:cNvPr>
          <p:cNvSpPr txBox="1"/>
          <p:nvPr userDrawn="1"/>
        </p:nvSpPr>
        <p:spPr>
          <a:xfrm>
            <a:off x="6291957"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1" name="TextBox 10">
            <a:extLst>
              <a:ext uri="{FF2B5EF4-FFF2-40B4-BE49-F238E27FC236}">
                <a16:creationId xmlns:a16="http://schemas.microsoft.com/office/drawing/2014/main" id="{5E7C11C7-FE98-DED0-76CE-967751958D1F}"/>
              </a:ext>
            </a:extLst>
          </p:cNvPr>
          <p:cNvSpPr txBox="1"/>
          <p:nvPr userDrawn="1"/>
        </p:nvSpPr>
        <p:spPr>
          <a:xfrm>
            <a:off x="3441880"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3448800"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43863DF-41D4-7D1C-81AE-3BD1E108D675}"/>
              </a:ext>
            </a:extLst>
          </p:cNvPr>
          <p:cNvSpPr>
            <a:spLocks noGrp="1"/>
          </p:cNvSpPr>
          <p:nvPr>
            <p:ph sz="half" idx="19"/>
          </p:nvPr>
        </p:nvSpPr>
        <p:spPr>
          <a:xfrm>
            <a:off x="6298877"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TextBox 6">
            <a:extLst>
              <a:ext uri="{FF2B5EF4-FFF2-40B4-BE49-F238E27FC236}">
                <a16:creationId xmlns:a16="http://schemas.microsoft.com/office/drawing/2014/main" id="{01D0B3D6-CBFA-AAE5-488A-678940D7872C}"/>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41514687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Persona Slide">
    <p:spTree>
      <p:nvGrpSpPr>
        <p:cNvPr id="1" name=""/>
        <p:cNvGrpSpPr/>
        <p:nvPr/>
      </p:nvGrpSpPr>
      <p:grpSpPr>
        <a:xfrm>
          <a:off x="0" y="0"/>
          <a:ext cx="0" cy="0"/>
          <a:chOff x="0" y="0"/>
          <a:chExt cx="0" cy="0"/>
        </a:xfrm>
      </p:grpSpPr>
      <p:sp>
        <p:nvSpPr>
          <p:cNvPr id="53" name="Picture Placeholder 52">
            <a:extLst>
              <a:ext uri="{FF2B5EF4-FFF2-40B4-BE49-F238E27FC236}">
                <a16:creationId xmlns:a16="http://schemas.microsoft.com/office/drawing/2014/main" id="{EA289FAD-E97C-31EF-B457-1CD54C13F9F7}"/>
              </a:ext>
            </a:extLst>
          </p:cNvPr>
          <p:cNvSpPr>
            <a:spLocks noGrp="1"/>
          </p:cNvSpPr>
          <p:nvPr>
            <p:ph type="pic" sz="quarter" idx="21" hasCustomPrompt="1"/>
          </p:nvPr>
        </p:nvSpPr>
        <p:spPr>
          <a:xfrm>
            <a:off x="776289" y="2506664"/>
            <a:ext cx="4614863" cy="3074987"/>
          </a:xfrm>
          <a:prstGeom prst="rect">
            <a:avLst/>
          </a:prstGeom>
        </p:spPr>
        <p:txBody>
          <a:bodyPr anchor="ctr"/>
          <a:lstStyle>
            <a:lvl1pPr marL="0" indent="0" algn="ctr">
              <a:buNone/>
              <a:defRPr/>
            </a:lvl1pPr>
          </a:lstStyle>
          <a:p>
            <a:r>
              <a:rPr lang="en-US" dirty="0"/>
              <a:t>Headshot/Picture</a:t>
            </a:r>
          </a:p>
        </p:txBody>
      </p:sp>
      <p:sp>
        <p:nvSpPr>
          <p:cNvPr id="8" name="Rectangle 7">
            <a:extLst>
              <a:ext uri="{FF2B5EF4-FFF2-40B4-BE49-F238E27FC236}">
                <a16:creationId xmlns:a16="http://schemas.microsoft.com/office/drawing/2014/main" id="{4BB02E37-D0E8-F386-DCA0-41DD99F8BBB5}"/>
              </a:ext>
            </a:extLst>
          </p:cNvPr>
          <p:cNvSpPr/>
          <p:nvPr userDrawn="1"/>
        </p:nvSpPr>
        <p:spPr>
          <a:xfrm>
            <a:off x="7810338" y="2507422"/>
            <a:ext cx="3073591" cy="307359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Rectangle 8">
            <a:extLst>
              <a:ext uri="{FF2B5EF4-FFF2-40B4-BE49-F238E27FC236}">
                <a16:creationId xmlns:a16="http://schemas.microsoft.com/office/drawing/2014/main" id="{51C6D9AC-E7E1-A470-DE07-EBA82FD632EB}"/>
              </a:ext>
            </a:extLst>
          </p:cNvPr>
          <p:cNvSpPr/>
          <p:nvPr userDrawn="1"/>
        </p:nvSpPr>
        <p:spPr>
          <a:xfrm>
            <a:off x="5562221" y="2507423"/>
            <a:ext cx="2105087" cy="830887"/>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23C1BFDF-E88E-4269-4427-CCBFE4AF8DB9}"/>
              </a:ext>
            </a:extLst>
          </p:cNvPr>
          <p:cNvSpPr/>
          <p:nvPr userDrawn="1"/>
        </p:nvSpPr>
        <p:spPr>
          <a:xfrm>
            <a:off x="5562222" y="3475926"/>
            <a:ext cx="2105087" cy="210508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3944111" cy="1424129"/>
          </a:xfrm>
          <a:prstGeom prst="rect">
            <a:avLst/>
          </a:prstGeom>
        </p:spPr>
        <p:txBody>
          <a:bodyPr/>
          <a:lstStyle>
            <a:lvl1pPr marL="0" indent="0" algn="l">
              <a:lnSpc>
                <a:spcPts val="4760"/>
              </a:lnSpc>
              <a:buNone/>
              <a:defRPr sz="4800" b="0">
                <a:solidFill>
                  <a:schemeClr val="accent5"/>
                </a:solidFill>
                <a:latin typeface="+mj-lt"/>
                <a:cs typeface="Arial" panose="020B0604020202020204" pitchFamily="34" charset="0"/>
              </a:defRPr>
            </a:lvl1pPr>
          </a:lstStyle>
          <a:p>
            <a:pPr lvl="0"/>
            <a:r>
              <a:rPr lang="en-US" dirty="0"/>
              <a:t>Persona Concept Title</a:t>
            </a:r>
          </a:p>
        </p:txBody>
      </p:sp>
      <p:sp>
        <p:nvSpPr>
          <p:cNvPr id="34" name="Text Placeholder 30">
            <a:extLst>
              <a:ext uri="{FF2B5EF4-FFF2-40B4-BE49-F238E27FC236}">
                <a16:creationId xmlns:a16="http://schemas.microsoft.com/office/drawing/2014/main" id="{1E317DA4-8277-619D-FA69-7CF3E1B5B735}"/>
              </a:ext>
            </a:extLst>
          </p:cNvPr>
          <p:cNvSpPr>
            <a:spLocks noGrp="1"/>
          </p:cNvSpPr>
          <p:nvPr>
            <p:ph type="body" sz="quarter" idx="14" hasCustomPrompt="1"/>
          </p:nvPr>
        </p:nvSpPr>
        <p:spPr>
          <a:xfrm>
            <a:off x="5638536" y="2614006"/>
            <a:ext cx="1898059" cy="605573"/>
          </a:xfrm>
          <a:prstGeom prst="rect">
            <a:avLst/>
          </a:prstGeom>
        </p:spPr>
        <p:txBody>
          <a:bodyPr/>
          <a:lstStyle>
            <a:lvl1pPr marL="0" indent="0">
              <a:buNone/>
              <a:defRPr sz="1400" b="1">
                <a:solidFill>
                  <a:schemeClr val="bg1"/>
                </a:solidFill>
                <a:latin typeface="Arial" panose="020B0604020202020204" pitchFamily="34" charset="0"/>
                <a:cs typeface="Arial" panose="020B0604020202020204" pitchFamily="34" charset="0"/>
              </a:defRPr>
            </a:lvl1pPr>
          </a:lstStyle>
          <a:p>
            <a:pPr lvl="0"/>
            <a:r>
              <a:rPr lang="en-US" dirty="0"/>
              <a:t>Name</a:t>
            </a:r>
          </a:p>
          <a:p>
            <a:pPr lvl="0"/>
            <a:r>
              <a:rPr lang="en-US" dirty="0"/>
              <a:t>Age: ##</a:t>
            </a:r>
          </a:p>
        </p:txBody>
      </p:sp>
      <p:sp>
        <p:nvSpPr>
          <p:cNvPr id="38" name="Text Placeholder 30">
            <a:extLst>
              <a:ext uri="{FF2B5EF4-FFF2-40B4-BE49-F238E27FC236}">
                <a16:creationId xmlns:a16="http://schemas.microsoft.com/office/drawing/2014/main" id="{8B4BA342-B240-5391-30D0-8798652CCBD5}"/>
              </a:ext>
            </a:extLst>
          </p:cNvPr>
          <p:cNvSpPr>
            <a:spLocks noGrp="1"/>
          </p:cNvSpPr>
          <p:nvPr>
            <p:ph type="body" sz="quarter" idx="15" hasCustomPrompt="1"/>
          </p:nvPr>
        </p:nvSpPr>
        <p:spPr>
          <a:xfrm>
            <a:off x="7882451" y="2615135"/>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9" name="Text Placeholder 30">
            <a:extLst>
              <a:ext uri="{FF2B5EF4-FFF2-40B4-BE49-F238E27FC236}">
                <a16:creationId xmlns:a16="http://schemas.microsoft.com/office/drawing/2014/main" id="{A6C42D32-7901-2071-3E65-87AE7640A8BE}"/>
              </a:ext>
            </a:extLst>
          </p:cNvPr>
          <p:cNvSpPr>
            <a:spLocks noGrp="1"/>
          </p:cNvSpPr>
          <p:nvPr>
            <p:ph type="body" sz="quarter" idx="16" hasCustomPrompt="1"/>
          </p:nvPr>
        </p:nvSpPr>
        <p:spPr>
          <a:xfrm>
            <a:off x="7882451" y="4031182"/>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42" name="Text Placeholder 30">
            <a:extLst>
              <a:ext uri="{FF2B5EF4-FFF2-40B4-BE49-F238E27FC236}">
                <a16:creationId xmlns:a16="http://schemas.microsoft.com/office/drawing/2014/main" id="{F1AB9D0D-CD12-559D-3418-742DB934E038}"/>
              </a:ext>
            </a:extLst>
          </p:cNvPr>
          <p:cNvSpPr>
            <a:spLocks noGrp="1"/>
          </p:cNvSpPr>
          <p:nvPr>
            <p:ph type="body" sz="quarter" idx="17" hasCustomPrompt="1"/>
          </p:nvPr>
        </p:nvSpPr>
        <p:spPr>
          <a:xfrm>
            <a:off x="5638536" y="3672736"/>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 name="Text Placeholder 37">
            <a:extLst>
              <a:ext uri="{FF2B5EF4-FFF2-40B4-BE49-F238E27FC236}">
                <a16:creationId xmlns:a16="http://schemas.microsoft.com/office/drawing/2014/main" id="{7D530D96-D716-0C7D-71D2-6EECA0201900}"/>
              </a:ext>
            </a:extLst>
          </p:cNvPr>
          <p:cNvSpPr>
            <a:spLocks noGrp="1"/>
          </p:cNvSpPr>
          <p:nvPr>
            <p:ph type="body" sz="quarter" idx="23" hasCustomPrompt="1"/>
          </p:nvPr>
        </p:nvSpPr>
        <p:spPr>
          <a:xfrm>
            <a:off x="5638175" y="3990438"/>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5" name="Text Placeholder 37">
            <a:extLst>
              <a:ext uri="{FF2B5EF4-FFF2-40B4-BE49-F238E27FC236}">
                <a16:creationId xmlns:a16="http://schemas.microsoft.com/office/drawing/2014/main" id="{2350611E-C6F4-2C2A-179A-B173FC4C0913}"/>
              </a:ext>
            </a:extLst>
          </p:cNvPr>
          <p:cNvSpPr>
            <a:spLocks noGrp="1"/>
          </p:cNvSpPr>
          <p:nvPr>
            <p:ph type="body" sz="quarter" idx="24" hasCustomPrompt="1"/>
          </p:nvPr>
        </p:nvSpPr>
        <p:spPr>
          <a:xfrm>
            <a:off x="7882451" y="2904319"/>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6" name="Text Placeholder 37">
            <a:extLst>
              <a:ext uri="{FF2B5EF4-FFF2-40B4-BE49-F238E27FC236}">
                <a16:creationId xmlns:a16="http://schemas.microsoft.com/office/drawing/2014/main" id="{9D0B3565-4A68-410C-92C9-99C2188538E0}"/>
              </a:ext>
            </a:extLst>
          </p:cNvPr>
          <p:cNvSpPr>
            <a:spLocks noGrp="1"/>
          </p:cNvSpPr>
          <p:nvPr>
            <p:ph type="body" sz="quarter" idx="25" hasCustomPrompt="1"/>
          </p:nvPr>
        </p:nvSpPr>
        <p:spPr>
          <a:xfrm>
            <a:off x="7882451" y="4351596"/>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12" name="Text Box 18">
            <a:extLst>
              <a:ext uri="{FF2B5EF4-FFF2-40B4-BE49-F238E27FC236}">
                <a16:creationId xmlns:a16="http://schemas.microsoft.com/office/drawing/2014/main" id="{4BB133EC-6F02-DFBE-459A-E4AB28378FB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EE443392-84CF-7C4C-7CFA-7DBF620CB7F4}"/>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89476791-4B97-23C8-67E5-59EBF81CC5C4}"/>
              </a:ext>
            </a:extLst>
          </p:cNvPr>
          <p:cNvSpPr>
            <a:spLocks noGrp="1"/>
          </p:cNvSpPr>
          <p:nvPr>
            <p:ph type="body" sz="quarter" idx="31"/>
          </p:nvPr>
        </p:nvSpPr>
        <p:spPr>
          <a:xfrm>
            <a:off x="788133" y="1949345"/>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3A8F8C36-947E-6741-4778-8AE7408A7C3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431593839"/>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36_Colors">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E7C11C7-FE98-DED0-76CE-967751958D1F}"/>
              </a:ext>
            </a:extLst>
          </p:cNvPr>
          <p:cNvSpPr txBox="1"/>
          <p:nvPr userDrawn="1"/>
        </p:nvSpPr>
        <p:spPr>
          <a:xfrm>
            <a:off x="838200"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896749"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845121" y="2617641"/>
            <a:ext cx="1734545" cy="1012611"/>
          </a:xfrm>
          <a:prstGeom prst="rect">
            <a:avLst/>
          </a:prstGeom>
        </p:spPr>
        <p:txBody>
          <a:bodyPr lIns="91440" tIns="0" rIns="91440" bIns="0" anchor="ctr"/>
          <a:lstStyle>
            <a:lvl1pPr marL="0" indent="0" algn="ctr">
              <a:lnSpc>
                <a:spcPts val="2280"/>
              </a:lnSpc>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8A98F641-844C-60C7-D5A4-B0E14CB7C43A}"/>
              </a:ext>
            </a:extLst>
          </p:cNvPr>
          <p:cNvSpPr txBox="1"/>
          <p:nvPr userDrawn="1"/>
        </p:nvSpPr>
        <p:spPr>
          <a:xfrm>
            <a:off x="6051467"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9" name="Content Placeholder 2">
            <a:extLst>
              <a:ext uri="{FF2B5EF4-FFF2-40B4-BE49-F238E27FC236}">
                <a16:creationId xmlns:a16="http://schemas.microsoft.com/office/drawing/2014/main" id="{880F325C-69CB-1F44-8B96-2BDC81113169}"/>
              </a:ext>
            </a:extLst>
          </p:cNvPr>
          <p:cNvSpPr>
            <a:spLocks noGrp="1"/>
          </p:cNvSpPr>
          <p:nvPr>
            <p:ph idx="19"/>
          </p:nvPr>
        </p:nvSpPr>
        <p:spPr>
          <a:xfrm>
            <a:off x="8110017"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D433AB09-C69F-F742-19D2-382466105717}"/>
              </a:ext>
            </a:extLst>
          </p:cNvPr>
          <p:cNvSpPr>
            <a:spLocks noGrp="1"/>
          </p:cNvSpPr>
          <p:nvPr>
            <p:ph sz="half" idx="20"/>
          </p:nvPr>
        </p:nvSpPr>
        <p:spPr>
          <a:xfrm>
            <a:off x="6058387" y="2617641"/>
            <a:ext cx="1734545" cy="1012611"/>
          </a:xfrm>
          <a:prstGeom prst="rect">
            <a:avLst/>
          </a:prstGeom>
        </p:spPr>
        <p:txBody>
          <a:bodyPr lIns="91440" tIns="0" rIns="91440" bIns="0" anchor="ctr"/>
          <a:lstStyle>
            <a:lvl1pPr marL="0" indent="0" algn="ctr">
              <a:lnSpc>
                <a:spcPts val="1980"/>
              </a:lnSpc>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TextBox 6">
            <a:extLst>
              <a:ext uri="{FF2B5EF4-FFF2-40B4-BE49-F238E27FC236}">
                <a16:creationId xmlns:a16="http://schemas.microsoft.com/office/drawing/2014/main" id="{6F6C1732-A1BB-E547-8772-6665B1402BC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4154907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1.xml><?xml version="1.0" encoding="utf-8"?>
<p:sldLayout xmlns:a="http://schemas.openxmlformats.org/drawingml/2006/main" xmlns:r="http://schemas.openxmlformats.org/officeDocument/2006/relationships" xmlns:p="http://schemas.openxmlformats.org/presentationml/2006/main" preserve="1" userDrawn="1">
  <p:cSld name="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3" name="TextBox 2">
            <a:extLst>
              <a:ext uri="{FF2B5EF4-FFF2-40B4-BE49-F238E27FC236}">
                <a16:creationId xmlns:a16="http://schemas.microsoft.com/office/drawing/2014/main" id="{E892FA2C-6017-C35D-63DC-CEDAC8EDE314}"/>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8598468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2.xml><?xml version="1.0" encoding="utf-8"?>
<p:sldLayout xmlns:a="http://schemas.openxmlformats.org/drawingml/2006/main" xmlns:r="http://schemas.openxmlformats.org/officeDocument/2006/relationships" xmlns:p="http://schemas.openxmlformats.org/presentationml/2006/main" preserve="1" userDrawn="1">
  <p:cSld name="6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3" name="TextBox 2">
            <a:extLst>
              <a:ext uri="{FF2B5EF4-FFF2-40B4-BE49-F238E27FC236}">
                <a16:creationId xmlns:a16="http://schemas.microsoft.com/office/drawing/2014/main" id="{1185BF95-172C-C2BE-805C-5DA68792A22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9870007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125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TextBox 6">
            <a:extLst>
              <a:ext uri="{FF2B5EF4-FFF2-40B4-BE49-F238E27FC236}">
                <a16:creationId xmlns:a16="http://schemas.microsoft.com/office/drawing/2014/main" id="{2EB6F2BF-E474-4364-8367-74873795D5E3}"/>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41964261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4.xml><?xml version="1.0" encoding="utf-8"?>
<p:sldLayout xmlns:a="http://schemas.openxmlformats.org/drawingml/2006/main" xmlns:r="http://schemas.openxmlformats.org/officeDocument/2006/relationships" xmlns:p="http://schemas.openxmlformats.org/presentationml/2006/main" preserve="1" userDrawn="1">
  <p:cSld name="123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TextBox 6">
            <a:extLst>
              <a:ext uri="{FF2B5EF4-FFF2-40B4-BE49-F238E27FC236}">
                <a16:creationId xmlns:a16="http://schemas.microsoft.com/office/drawing/2014/main" id="{8FC5F1C8-0C56-6783-F14D-9FFD0A419A9B}"/>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715634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124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TextBox 6">
            <a:extLst>
              <a:ext uri="{FF2B5EF4-FFF2-40B4-BE49-F238E27FC236}">
                <a16:creationId xmlns:a16="http://schemas.microsoft.com/office/drawing/2014/main" id="{D74ADA5D-3C87-D21A-C448-91DA08DAA2EA}"/>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3994847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1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2880254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16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4897055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92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extBox 1">
            <a:extLst>
              <a:ext uri="{FF2B5EF4-FFF2-40B4-BE49-F238E27FC236}">
                <a16:creationId xmlns:a16="http://schemas.microsoft.com/office/drawing/2014/main" id="{5110923C-1741-4340-60AF-0149F8646BE5}"/>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5116082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5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extBox 1">
            <a:extLst>
              <a:ext uri="{FF2B5EF4-FFF2-40B4-BE49-F238E27FC236}">
                <a16:creationId xmlns:a16="http://schemas.microsoft.com/office/drawing/2014/main" id="{67F553CA-9D2D-E0D2-A7F1-CE10BA8DA3B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0840878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Comparison Slide">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E6E3645D-2775-7DB3-3E9E-FA6C077AE65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3A443117-F888-102A-C39D-778D1158233D}"/>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3" name="Text Placeholder 5">
            <a:extLst>
              <a:ext uri="{FF2B5EF4-FFF2-40B4-BE49-F238E27FC236}">
                <a16:creationId xmlns:a16="http://schemas.microsoft.com/office/drawing/2014/main" id="{5C5A50A1-312D-E934-14A1-53B74FC79A83}"/>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41BE4C33-C051-87DE-ECAE-F6E175FEA467}"/>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57383965"/>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userDrawn="1">
  <p:cSld name="5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extBox 1">
            <a:extLst>
              <a:ext uri="{FF2B5EF4-FFF2-40B4-BE49-F238E27FC236}">
                <a16:creationId xmlns:a16="http://schemas.microsoft.com/office/drawing/2014/main" id="{29569A3F-7C00-0E8E-925C-27F0EC47C693}"/>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5922083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1.xml><?xml version="1.0" encoding="utf-8"?>
<p:sldLayout xmlns:a="http://schemas.openxmlformats.org/drawingml/2006/main" xmlns:r="http://schemas.openxmlformats.org/officeDocument/2006/relationships" xmlns:p="http://schemas.openxmlformats.org/presentationml/2006/main" preserve="1" userDrawn="1">
  <p:cSld name="9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extBox 1">
            <a:extLst>
              <a:ext uri="{FF2B5EF4-FFF2-40B4-BE49-F238E27FC236}">
                <a16:creationId xmlns:a16="http://schemas.microsoft.com/office/drawing/2014/main" id="{297F2593-AAC1-A514-D08A-350B533754FD}"/>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471078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2.xml><?xml version="1.0" encoding="utf-8"?>
<p:sldLayout xmlns:a="http://schemas.openxmlformats.org/drawingml/2006/main" xmlns:r="http://schemas.openxmlformats.org/officeDocument/2006/relationships" xmlns:p="http://schemas.openxmlformats.org/presentationml/2006/main" preserve="1" userDrawn="1">
  <p:cSld name="5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262653"/>
            <a:ext cx="5181600" cy="184667"/>
          </a:xfrm>
          <a:prstGeom prst="rect">
            <a:avLst/>
          </a:prstGeom>
        </p:spPr>
        <p:txBody>
          <a:bodyPr lIns="0" tIns="0" rIns="0" bIns="0" anchor="t" anchorCtr="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Box 2">
            <a:extLst>
              <a:ext uri="{FF2B5EF4-FFF2-40B4-BE49-F238E27FC236}">
                <a16:creationId xmlns:a16="http://schemas.microsoft.com/office/drawing/2014/main" id="{36963079-C7A8-7BDA-7FB3-023C38BD0D7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41869445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3.xml><?xml version="1.0" encoding="utf-8"?>
<p:sldLayout xmlns:a="http://schemas.openxmlformats.org/drawingml/2006/main" xmlns:r="http://schemas.openxmlformats.org/officeDocument/2006/relationships" xmlns:p="http://schemas.openxmlformats.org/presentationml/2006/main" preserve="1" userDrawn="1">
  <p:cSld name="1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1916937"/>
            <a:ext cx="5181600" cy="319489"/>
          </a:xfrm>
          <a:prstGeom prst="rect">
            <a:avLst/>
          </a:prstGeom>
        </p:spPr>
        <p:txBody>
          <a:bodyPr lIns="0" tIns="0" rIns="0" bIns="0"/>
          <a:lstStyle>
            <a:lvl1pPr marL="0" indent="0">
              <a:lnSpc>
                <a:spcPct val="100000"/>
              </a:lnSpc>
              <a:spcBef>
                <a:spcPts val="0"/>
              </a:spcBef>
              <a:buFontTx/>
              <a:buNone/>
              <a:defRPr sz="1600" b="1"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Content Placeholder 2">
            <a:extLst>
              <a:ext uri="{FF2B5EF4-FFF2-40B4-BE49-F238E27FC236}">
                <a16:creationId xmlns:a16="http://schemas.microsoft.com/office/drawing/2014/main" id="{3C7C3361-7DF2-6726-B566-868EB8EFE79C}"/>
              </a:ext>
            </a:extLst>
          </p:cNvPr>
          <p:cNvSpPr>
            <a:spLocks noGrp="1"/>
          </p:cNvSpPr>
          <p:nvPr>
            <p:ph idx="19"/>
          </p:nvPr>
        </p:nvSpPr>
        <p:spPr>
          <a:xfrm>
            <a:off x="5496731" y="2346594"/>
            <a:ext cx="5181600" cy="319489"/>
          </a:xfrm>
          <a:prstGeom prst="rect">
            <a:avLst/>
          </a:prstGeom>
        </p:spPr>
        <p:txBody>
          <a:bodyPr lIns="0" tIns="0" rIns="0" bIns="0"/>
          <a:lstStyle>
            <a:lvl1pPr marL="0" indent="0">
              <a:lnSpc>
                <a:spcPct val="100000"/>
              </a:lnSpc>
              <a:spcBef>
                <a:spcPts val="0"/>
              </a:spcBef>
              <a:buFontTx/>
              <a:buNone/>
              <a:defRPr sz="1200" b="0" i="0">
                <a:latin typeface="+mn-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TextBox 6">
            <a:extLst>
              <a:ext uri="{FF2B5EF4-FFF2-40B4-BE49-F238E27FC236}">
                <a16:creationId xmlns:a16="http://schemas.microsoft.com/office/drawing/2014/main" id="{CD7C2E72-999D-BB60-216B-3736B47F21AC}"/>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1206985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2166696"/>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484560"/>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C59BD152-70D6-C6FE-8CC6-A21AEAF7B352}"/>
              </a:ext>
            </a:extLst>
          </p:cNvPr>
          <p:cNvSpPr>
            <a:spLocks noGrp="1"/>
          </p:cNvSpPr>
          <p:nvPr>
            <p:ph sz="half" idx="19"/>
          </p:nvPr>
        </p:nvSpPr>
        <p:spPr>
          <a:xfrm>
            <a:off x="5496729" y="218041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61519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Box 2">
            <a:extLst>
              <a:ext uri="{FF2B5EF4-FFF2-40B4-BE49-F238E27FC236}">
                <a16:creationId xmlns:a16="http://schemas.microsoft.com/office/drawing/2014/main" id="{B66DEC68-9A0F-60E9-16C3-9B88AAF9D51C}"/>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9813776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5.xml><?xml version="1.0" encoding="utf-8"?>
<p:sldLayout xmlns:a="http://schemas.openxmlformats.org/drawingml/2006/main" xmlns:r="http://schemas.openxmlformats.org/officeDocument/2006/relationships" xmlns:p="http://schemas.openxmlformats.org/presentationml/2006/main" preserve="1" userDrawn="1">
  <p:cSld name="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10BADC7A-1464-AB8F-2C6B-7E17E8B1AE7F}"/>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317479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5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extBox 1">
            <a:extLst>
              <a:ext uri="{FF2B5EF4-FFF2-40B4-BE49-F238E27FC236}">
                <a16:creationId xmlns:a16="http://schemas.microsoft.com/office/drawing/2014/main" id="{B30D484B-067F-596C-D87F-C1950FAB459D}"/>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42068230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11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F61646D4-4582-DB8D-0716-9999B18B399A}"/>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CC54FD5C-7CB5-4E8C-3064-ED581BB19F33}"/>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7276588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1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0DE760BB-B5DA-D180-C737-F05302D9BE5A}"/>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50EBD027-B04B-E95D-14EA-0B9188998706}"/>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9573257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11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577008"/>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Text Placeholder 12">
            <a:extLst>
              <a:ext uri="{FF2B5EF4-FFF2-40B4-BE49-F238E27FC236}">
                <a16:creationId xmlns:a16="http://schemas.microsoft.com/office/drawing/2014/main" id="{FFF185C7-A3F1-C45D-0E52-A7493347B7BD}"/>
              </a:ext>
            </a:extLst>
          </p:cNvPr>
          <p:cNvSpPr>
            <a:spLocks noGrp="1"/>
          </p:cNvSpPr>
          <p:nvPr>
            <p:ph type="body" sz="quarter" idx="21"/>
          </p:nvPr>
        </p:nvSpPr>
        <p:spPr>
          <a:xfrm>
            <a:off x="5868988" y="1206500"/>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
        <p:nvSpPr>
          <p:cNvPr id="14" name="Content Placeholder 2">
            <a:extLst>
              <a:ext uri="{FF2B5EF4-FFF2-40B4-BE49-F238E27FC236}">
                <a16:creationId xmlns:a16="http://schemas.microsoft.com/office/drawing/2014/main" id="{E0E90EA3-7A40-98BC-70C1-8BA7CF0BE76A}"/>
              </a:ext>
            </a:extLst>
          </p:cNvPr>
          <p:cNvSpPr>
            <a:spLocks noGrp="1"/>
          </p:cNvSpPr>
          <p:nvPr>
            <p:ph sz="half" idx="22"/>
          </p:nvPr>
        </p:nvSpPr>
        <p:spPr>
          <a:xfrm>
            <a:off x="5868493" y="3371496"/>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5008ADB1-59FA-2BDA-A8A1-FB2EEEFEC25E}"/>
              </a:ext>
            </a:extLst>
          </p:cNvPr>
          <p:cNvSpPr>
            <a:spLocks noGrp="1"/>
          </p:cNvSpPr>
          <p:nvPr>
            <p:ph idx="23"/>
          </p:nvPr>
        </p:nvSpPr>
        <p:spPr>
          <a:xfrm>
            <a:off x="5868495" y="4293704"/>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Text Placeholder 12">
            <a:extLst>
              <a:ext uri="{FF2B5EF4-FFF2-40B4-BE49-F238E27FC236}">
                <a16:creationId xmlns:a16="http://schemas.microsoft.com/office/drawing/2014/main" id="{7DEDD8C4-0717-B463-82FE-BB26617BF502}"/>
              </a:ext>
            </a:extLst>
          </p:cNvPr>
          <p:cNvSpPr>
            <a:spLocks noGrp="1"/>
          </p:cNvSpPr>
          <p:nvPr>
            <p:ph type="body" sz="quarter" idx="24"/>
          </p:nvPr>
        </p:nvSpPr>
        <p:spPr>
          <a:xfrm>
            <a:off x="5868988" y="3923195"/>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2" name="Graphic 6">
            <a:extLst>
              <a:ext uri="{FF2B5EF4-FFF2-40B4-BE49-F238E27FC236}">
                <a16:creationId xmlns:a16="http://schemas.microsoft.com/office/drawing/2014/main" id="{929BD38D-618C-62CF-F638-F0EACD286D78}"/>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7" name="TextBox 6">
            <a:extLst>
              <a:ext uri="{FF2B5EF4-FFF2-40B4-BE49-F238E27FC236}">
                <a16:creationId xmlns:a16="http://schemas.microsoft.com/office/drawing/2014/main" id="{E2055CCF-C740-5C7E-83C9-B4F4F8E589A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2080463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mparison Slide 2">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FEB409FA-F33C-166E-5BB7-14F4CB0852A0}"/>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D09AE1F-A351-8970-0044-364A23855832}"/>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8" name="Text Placeholder 5">
            <a:extLst>
              <a:ext uri="{FF2B5EF4-FFF2-40B4-BE49-F238E27FC236}">
                <a16:creationId xmlns:a16="http://schemas.microsoft.com/office/drawing/2014/main" id="{E957A1D8-BE18-9659-DD63-4E215209E5B4}"/>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5A4F117-CE6F-B19E-F8B3-AAC460BF84A7}"/>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83095781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preserve="1" userDrawn="1">
  <p:cSld name="7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Content Placeholder 2">
            <a:extLst>
              <a:ext uri="{FF2B5EF4-FFF2-40B4-BE49-F238E27FC236}">
                <a16:creationId xmlns:a16="http://schemas.microsoft.com/office/drawing/2014/main" id="{797137D7-0542-B672-73DC-172C98F14A17}"/>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5121CE32-B3D1-76DE-68CD-0CFFDDEC6700}"/>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08769D8C-B10A-D9E9-2DB8-0CC7E0DD2F67}"/>
              </a:ext>
            </a:extLst>
          </p:cNvPr>
          <p:cNvPicPr>
            <a:picLocks noChangeAspect="1"/>
          </p:cNvPicPr>
          <p:nvPr userDrawn="1"/>
        </p:nvPicPr>
        <p:blipFill>
          <a:blip r:embed="rId2"/>
          <a:srcRect/>
          <a:stretch/>
        </p:blipFill>
        <p:spPr>
          <a:xfrm>
            <a:off x="328437" y="6338416"/>
            <a:ext cx="1307423" cy="232721"/>
          </a:xfrm>
          <a:prstGeom prst="rect">
            <a:avLst/>
          </a:prstGeom>
        </p:spPr>
      </p:pic>
      <p:sp>
        <p:nvSpPr>
          <p:cNvPr id="10" name="TextBox 9">
            <a:extLst>
              <a:ext uri="{FF2B5EF4-FFF2-40B4-BE49-F238E27FC236}">
                <a16:creationId xmlns:a16="http://schemas.microsoft.com/office/drawing/2014/main" id="{B24D5F55-6F78-92B8-5AA3-597343E1B24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5581933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1.xml><?xml version="1.0" encoding="utf-8"?>
<p:sldLayout xmlns:a="http://schemas.openxmlformats.org/drawingml/2006/main" xmlns:r="http://schemas.openxmlformats.org/officeDocument/2006/relationships" xmlns:p="http://schemas.openxmlformats.org/presentationml/2006/main" preserve="1" userDrawn="1">
  <p:cSld name="6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2C36AA5A-93D7-31F5-D9DE-F9D5A8C28994}"/>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7" name="TextBox 6">
            <a:extLst>
              <a:ext uri="{FF2B5EF4-FFF2-40B4-BE49-F238E27FC236}">
                <a16:creationId xmlns:a16="http://schemas.microsoft.com/office/drawing/2014/main" id="{188277BF-A919-6A4D-30E2-A1745F4F845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804857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Subtitle 2">
            <a:extLst>
              <a:ext uri="{FF2B5EF4-FFF2-40B4-BE49-F238E27FC236}">
                <a16:creationId xmlns:a16="http://schemas.microsoft.com/office/drawing/2014/main" id="{CB4AB818-1B54-04F9-774F-6AEECA245844}"/>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8A4F66A9-00BB-E8F1-65C0-B7ADF24125C9}"/>
              </a:ext>
            </a:extLst>
          </p:cNvPr>
          <p:cNvPicPr>
            <a:picLocks noChangeAspect="1"/>
          </p:cNvPicPr>
          <p:nvPr userDrawn="1"/>
        </p:nvPicPr>
        <p:blipFill>
          <a:blip r:embed="rId2"/>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EB8DB6B2-4A11-B2BD-521D-AAB45D0138CA}"/>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2703831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89" y="0"/>
            <a:ext cx="738461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4B27DFAE-4E76-63C8-D524-495FD6CB0FF9}"/>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5362331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E80E0915-7EBE-2446-D698-6E28E7B56E4B}"/>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7" name="TextBox 6">
            <a:extLst>
              <a:ext uri="{FF2B5EF4-FFF2-40B4-BE49-F238E27FC236}">
                <a16:creationId xmlns:a16="http://schemas.microsoft.com/office/drawing/2014/main" id="{E4D3A9D5-EBD4-8503-F0AF-51A060FBEB6A}"/>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4253690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93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BF9E07D-78AE-F8CF-9E5A-174F54D0A086}"/>
              </a:ext>
            </a:extLst>
          </p:cNvPr>
          <p:cNvSpPr/>
          <p:nvPr userDrawn="1"/>
        </p:nvSpPr>
        <p:spPr>
          <a:xfrm>
            <a:off x="172996" y="6264877"/>
            <a:ext cx="1532237" cy="37699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alpha val="8025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D988225-A505-6709-698D-054A92A5A32B}"/>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625A874C-4AFB-3D53-9ECD-43BAED5C6C3E}"/>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3428069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29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61CF90FB-5545-355F-F694-50EC47629559}"/>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30B0DD1F-C146-C5F6-081A-EBCCD9488187}"/>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6071128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82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9A63A3BE-B32C-FF4A-0A6B-E9C5778F0C25}"/>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D94742FB-BC6F-8F26-D7BC-CC254F14324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4857825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106_Color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03EA6B4-4351-2C53-389E-28F5D92B4DFB}"/>
              </a:ext>
            </a:extLst>
          </p:cNvPr>
          <p:cNvSpPr/>
          <p:nvPr userDrawn="1"/>
        </p:nvSpPr>
        <p:spPr>
          <a:xfrm>
            <a:off x="172995" y="6120882"/>
            <a:ext cx="1581664" cy="72080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alpha val="848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1">
            <a:extLst>
              <a:ext uri="{FF2B5EF4-FFF2-40B4-BE49-F238E27FC236}">
                <a16:creationId xmlns:a16="http://schemas.microsoft.com/office/drawing/2014/main" id="{7414B6CE-0E3C-3E24-F49B-0C3747A1B771}"/>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546A6744-44D4-9931-2791-107D076B2BAB}"/>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9777231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9.xml><?xml version="1.0" encoding="utf-8"?>
<p:sldLayout xmlns:a="http://schemas.openxmlformats.org/drawingml/2006/main" xmlns:r="http://schemas.openxmlformats.org/officeDocument/2006/relationships" xmlns:p="http://schemas.openxmlformats.org/presentationml/2006/main" preserve="1" userDrawn="1">
  <p:cSld name="7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C4857BC3-19F5-BB93-6E84-D8BBADFEDE9D}"/>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AD82BF57-ADC0-14F5-1410-47FD7737B96C}"/>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5449530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mparison Slide 3">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B0D7B58D-7B6A-7245-FD76-061E73EFF8B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2DA6ECB-2353-42C6-66B1-77E4E03B0892}"/>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3" name="Text Placeholder 5">
            <a:extLst>
              <a:ext uri="{FF2B5EF4-FFF2-40B4-BE49-F238E27FC236}">
                <a16:creationId xmlns:a16="http://schemas.microsoft.com/office/drawing/2014/main" id="{A616C93B-AA8E-A3F5-828C-2A8E118EE282}"/>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E3C9FA71-C89A-D562-DF1D-BAA2DD6B084C}"/>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2736420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97FEC6CE-BCC4-23F9-536E-F14E683C6440}"/>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0B3520CD-04D9-16C8-AE9B-B82DAD384D64}"/>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0624076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104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C5AA7A7-A38B-F208-C9FE-E7A666997543}"/>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CC7DDD42-CAB0-711B-24E9-0D9F70A756F1}"/>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5683927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74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26D59DA-FDF3-DD46-263D-7AF149A746FC}"/>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33DA3A04-3914-7BB8-6871-EF755BA73F00}"/>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11FB9264-A7A7-AF1D-9410-5EADD93AE8A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1252520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6">
            <a:extLst>
              <a:ext uri="{FF2B5EF4-FFF2-40B4-BE49-F238E27FC236}">
                <a16:creationId xmlns:a16="http://schemas.microsoft.com/office/drawing/2014/main" id="{353A14E0-927C-81B9-DC4C-3E1A86710F8A}"/>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7" name="TextBox 6">
            <a:extLst>
              <a:ext uri="{FF2B5EF4-FFF2-40B4-BE49-F238E27FC236}">
                <a16:creationId xmlns:a16="http://schemas.microsoft.com/office/drawing/2014/main" id="{8A07B7C9-6BE8-F27A-7662-166B507862AB}"/>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7896435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60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260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39B2C1D8-3DC3-F21E-7170-D1F603B46A19}"/>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A4A9FB5C-9A1E-BC57-D891-61EC0793B48A}"/>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6345767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52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3"/>
            <a:ext cx="1957267" cy="184667"/>
          </a:xfrm>
          <a:prstGeom prst="rect">
            <a:avLst/>
          </a:prstGeom>
        </p:spPr>
        <p:txBody>
          <a:bodyPr wrap="square" lIns="0" tIns="0" rIns="0" bIns="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4087F2D0-DA53-0A66-0586-DB0E240AC8BE}"/>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E82FE677-D063-CE41-A2AE-8EA0137C4D9D}"/>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4215549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6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77F39D6-075C-6580-C685-6971B4C5EE4F}"/>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B3D57C28-15B8-2278-A129-FCC598C9BDE2}"/>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0177166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9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C99B60B-8CC2-B9E7-883B-DDF3426E5F8C}"/>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7" name="TextBox 6">
            <a:extLst>
              <a:ext uri="{FF2B5EF4-FFF2-40B4-BE49-F238E27FC236}">
                <a16:creationId xmlns:a16="http://schemas.microsoft.com/office/drawing/2014/main" id="{7404580B-D4D2-D1B8-A7CF-D0F955E32F7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19519627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5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7"/>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3ED19C2-53AF-3C64-49DA-A4A43AFC0727}"/>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3EECCD34-2CE5-2B5B-6BD4-991748D69F3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3935379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5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7FF3B9C-B01C-CCA7-4DA7-F546B263B48B}"/>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20997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64475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750CF3FA-4511-5566-282B-48F5BAE33A7E}"/>
              </a:ext>
            </a:extLst>
          </p:cNvPr>
          <p:cNvSpPr>
            <a:spLocks noGrp="1"/>
          </p:cNvSpPr>
          <p:nvPr>
            <p:ph sz="half" idx="19"/>
          </p:nvPr>
        </p:nvSpPr>
        <p:spPr>
          <a:xfrm>
            <a:off x="5875931" y="3505859"/>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2E9C698C-B5BC-45F7-AFC5-BD85E6FE06C2}"/>
              </a:ext>
            </a:extLst>
          </p:cNvPr>
          <p:cNvSpPr>
            <a:spLocks noGrp="1"/>
          </p:cNvSpPr>
          <p:nvPr>
            <p:ph idx="20"/>
          </p:nvPr>
        </p:nvSpPr>
        <p:spPr>
          <a:xfrm>
            <a:off x="5875931" y="3940639"/>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3" name="Subtitle 2">
            <a:extLst>
              <a:ext uri="{FF2B5EF4-FFF2-40B4-BE49-F238E27FC236}">
                <a16:creationId xmlns:a16="http://schemas.microsoft.com/office/drawing/2014/main" id="{BD067C40-9ECB-106D-5744-8592E561E387}"/>
              </a:ext>
            </a:extLst>
          </p:cNvPr>
          <p:cNvSpPr>
            <a:spLocks noGrp="1"/>
          </p:cNvSpPr>
          <p:nvPr>
            <p:ph type="subTitle" idx="25"/>
          </p:nvPr>
        </p:nvSpPr>
        <p:spPr>
          <a:xfrm>
            <a:off x="5868493" y="5703688"/>
            <a:ext cx="5181600" cy="516136"/>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7" name="Graphic 6">
            <a:extLst>
              <a:ext uri="{FF2B5EF4-FFF2-40B4-BE49-F238E27FC236}">
                <a16:creationId xmlns:a16="http://schemas.microsoft.com/office/drawing/2014/main" id="{40B3CF82-F447-ABD7-5094-95319F624AE8}"/>
              </a:ext>
            </a:extLst>
          </p:cNvPr>
          <p:cNvPicPr>
            <a:picLocks noChangeAspect="1"/>
          </p:cNvPicPr>
          <p:nvPr userDrawn="1"/>
        </p:nvPicPr>
        <p:blipFill>
          <a:blip r:embed="rId3"/>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37DB3DE1-4CA9-902E-A46F-71C9463A77B2}"/>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3310819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704DEDC-515A-4650-8227-F7EF9CC663BC}" type="datetimeFigureOut">
              <a:rPr lang="en-US" smtClean="0"/>
              <a:t>5/2/2025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147622113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ompare Three Slide">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7" name="Rectangle 6">
            <a:extLst>
              <a:ext uri="{FF2B5EF4-FFF2-40B4-BE49-F238E27FC236}">
                <a16:creationId xmlns:a16="http://schemas.microsoft.com/office/drawing/2014/main" id="{432B7170-2C31-02CD-43CE-8D5A40B33830}"/>
              </a:ext>
            </a:extLst>
          </p:cNvPr>
          <p:cNvSpPr/>
          <p:nvPr userDrawn="1"/>
        </p:nvSpPr>
        <p:spPr>
          <a:xfrm>
            <a:off x="1311179" y="4089463"/>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B035C712-DBF1-5B24-ECE8-BB3A472C806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11D97256-807D-5F44-F9BC-5251D36D3D8D}"/>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EC2CFA52-03F8-0607-76F9-B387E0022FBC}"/>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FC6F4B89-0447-CBC8-C616-DFA5E39DFECB}"/>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7376925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preserve="1" userDrawn="1">
  <p:cSld name="5_Title top on color flood">
    <p:bg>
      <p:bgPr>
        <a:solidFill>
          <a:srgbClr val="37474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1BED245-4F66-CD1C-5575-8D4D3B116CE3}"/>
              </a:ext>
            </a:extLst>
          </p:cNvPr>
          <p:cNvPicPr>
            <a:picLocks noChangeAspect="1"/>
          </p:cNvPicPr>
          <p:nvPr userDrawn="1"/>
        </p:nvPicPr>
        <p:blipFill rotWithShape="1">
          <a:blip r:embed="rId2">
            <a:alphaModFix amt="4000"/>
          </a:blip>
          <a:srcRect l="15925" t="1131" r="36762"/>
          <a:stretch/>
        </p:blipFill>
        <p:spPr>
          <a:xfrm>
            <a:off x="-1" y="371475"/>
            <a:ext cx="12192001" cy="6572251"/>
          </a:xfrm>
          <a:prstGeom prst="rect">
            <a:avLst/>
          </a:prstGeom>
        </p:spPr>
      </p:pic>
      <p:sp>
        <p:nvSpPr>
          <p:cNvPr id="5" name="Title 1">
            <a:extLst>
              <a:ext uri="{FF2B5EF4-FFF2-40B4-BE49-F238E27FC236}">
                <a16:creationId xmlns:a16="http://schemas.microsoft.com/office/drawing/2014/main" id="{304191FA-7438-7326-0631-ACCB20B5D426}"/>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2" name="Graphic 6">
            <a:extLst>
              <a:ext uri="{FF2B5EF4-FFF2-40B4-BE49-F238E27FC236}">
                <a16:creationId xmlns:a16="http://schemas.microsoft.com/office/drawing/2014/main" id="{8EBDF905-8B49-7291-429E-9DD603FF0C2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1174816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preserve="1" userDrawn="1">
  <p:cSld name="14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E5CB7507-6E19-DFC1-9EC3-7824922A7F1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0317277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preserve="1" userDrawn="1">
  <p:cSld name="30_Title top on color flood">
    <p:bg>
      <p:bgPr>
        <a:solidFill>
          <a:srgbClr val="00654E"/>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5" name="Graphic 6">
            <a:extLst>
              <a:ext uri="{FF2B5EF4-FFF2-40B4-BE49-F238E27FC236}">
                <a16:creationId xmlns:a16="http://schemas.microsoft.com/office/drawing/2014/main" id="{A02D3A4F-FD03-7329-F8EB-9513C892D60E}"/>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88302078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3_Title top on color flood">
    <p:bg>
      <p:bgPr>
        <a:solidFill>
          <a:srgbClr val="87C6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TextBox 2">
            <a:extLst>
              <a:ext uri="{FF2B5EF4-FFF2-40B4-BE49-F238E27FC236}">
                <a16:creationId xmlns:a16="http://schemas.microsoft.com/office/drawing/2014/main" id="{49DD7CF3-0D17-4DD8-177A-82D341389669}"/>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2024 Penn Mutual. All rights reserved.</a:t>
            </a:r>
          </a:p>
        </p:txBody>
      </p:sp>
    </p:spTree>
    <p:extLst>
      <p:ext uri="{BB962C8B-B14F-4D97-AF65-F5344CB8AC3E}">
        <p14:creationId xmlns:p14="http://schemas.microsoft.com/office/powerpoint/2010/main" val="20592796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preserve="1" userDrawn="1">
  <p:cSld name="7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F61E54E3-71EC-6BDD-F7F0-BC2FF8D15921}"/>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5770244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preserve="1" userDrawn="1">
  <p:cSld name="28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Picture 3">
            <a:extLst>
              <a:ext uri="{FF2B5EF4-FFF2-40B4-BE49-F238E27FC236}">
                <a16:creationId xmlns:a16="http://schemas.microsoft.com/office/drawing/2014/main" id="{E840D82F-1277-3C2F-B2E0-F647ACBA1A01}"/>
              </a:ext>
            </a:extLst>
          </p:cNvPr>
          <p:cNvPicPr>
            <a:picLocks/>
          </p:cNvPicPr>
          <p:nvPr userDrawn="1"/>
        </p:nvPicPr>
        <p:blipFill>
          <a:blip r:embed="rId2"/>
          <a:srcRect/>
          <a:stretch/>
        </p:blipFill>
        <p:spPr>
          <a:xfrm>
            <a:off x="360754" y="6333039"/>
            <a:ext cx="2480759" cy="278016"/>
          </a:xfrm>
          <a:prstGeom prst="rect">
            <a:avLst/>
          </a:prstGeom>
        </p:spPr>
      </p:pic>
    </p:spTree>
    <p:extLst>
      <p:ext uri="{BB962C8B-B14F-4D97-AF65-F5344CB8AC3E}">
        <p14:creationId xmlns:p14="http://schemas.microsoft.com/office/powerpoint/2010/main" val="12704840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20_Title top on color flood">
    <p:bg>
      <p:bgPr>
        <a:solidFill>
          <a:srgbClr val="0079D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33C11D84-236E-CC3A-5C23-AB6052E2D40C}"/>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42603073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userDrawn="1">
  <p:cSld name="21_Title top on color flood">
    <p:bg>
      <p:bgPr>
        <a:solidFill>
          <a:srgbClr val="02C7E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1">
            <a:extLst>
              <a:ext uri="{FF2B5EF4-FFF2-40B4-BE49-F238E27FC236}">
                <a16:creationId xmlns:a16="http://schemas.microsoft.com/office/drawing/2014/main" id="{ADAA13FC-B295-1252-4A3D-3E8C5DC5084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4111599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preserve="1" userDrawn="1">
  <p:cSld name="22_Title top on color flood">
    <p:bg>
      <p:bgPr>
        <a:solidFill>
          <a:srgbClr val="F2603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28D9C092-DD9B-9AE3-3254-1478034DCA1F}"/>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8109595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preserve="1" userDrawn="1">
  <p:cSld name="23_Title top on color flood">
    <p:bg>
      <p:bgPr>
        <a:solidFill>
          <a:srgbClr val="009E9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470F8126-6618-DF5E-3C2D-A3D7D01ABDD5}"/>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1707419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Compare Three Slide 2">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8E2E3CB9-A327-2FE4-4D09-E850DFD413F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ABBCBD9C-1361-6CFC-24B8-6398E1DAB026}"/>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6E0B3680-F680-21C7-B9A0-4ABC10B5AADD}"/>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AFCF3D1D-9333-B4B8-2DB2-3CB03B6D9DE6}"/>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74183447"/>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preserve="1" userDrawn="1">
  <p:cSld name="24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1">
            <a:extLst>
              <a:ext uri="{FF2B5EF4-FFF2-40B4-BE49-F238E27FC236}">
                <a16:creationId xmlns:a16="http://schemas.microsoft.com/office/drawing/2014/main" id="{2CA40954-145C-57B3-262A-F7ABF4344E0D}"/>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1616229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userDrawn="1">
  <p:cSld name="29_Title top on color flood">
    <p:bg>
      <p:bgPr>
        <a:solidFill>
          <a:srgbClr val="FFC02D">
            <a:alpha val="84977"/>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A61C503F-AF8E-1FC3-A8D7-710B51AEFBD0}"/>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8784410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preserve="1" userDrawn="1">
  <p:cSld name="25_Title top on color flood">
    <p:bg>
      <p:bgPr>
        <a:solidFill>
          <a:srgbClr val="87205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CF067D62-6ED7-87A2-4B43-3105C04F3A2D}"/>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9389988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preserve="1" userDrawn="1">
  <p:cSld name="26_Title top on color flood">
    <p:bg>
      <p:bgPr>
        <a:solidFill>
          <a:srgbClr val="5F2F9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DF189CB9-A9CD-DB94-1EB5-915B1CEB6058}"/>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8336035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preserve="1"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A1F06D71-C89B-39BB-CFF6-FA1823A563B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1689575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preserve="1" userDrawn="1">
  <p:cSld name="19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tx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6">
            <a:extLst>
              <a:ext uri="{FF2B5EF4-FFF2-40B4-BE49-F238E27FC236}">
                <a16:creationId xmlns:a16="http://schemas.microsoft.com/office/drawing/2014/main" id="{49F21860-715A-C348-182A-D5515C5AEEB7}"/>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0812051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preserve="1" userDrawn="1">
  <p:cSld name="27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286B0EAF-2387-E610-37D6-0148645128CB}"/>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8943458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preserve="1" userDrawn="1">
  <p:cSld name="32_Title top on color flood">
    <p:bg>
      <p:bgPr>
        <a:solidFill>
          <a:srgbClr val="FFC02D">
            <a:alpha val="86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C8A80D6D-FB9F-2AE8-8B14-833E95C89186}"/>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9188251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preserve="1" userDrawn="1">
  <p:cSld name="1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29910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4" name="Table 6">
            <a:extLst>
              <a:ext uri="{FF2B5EF4-FFF2-40B4-BE49-F238E27FC236}">
                <a16:creationId xmlns:a16="http://schemas.microsoft.com/office/drawing/2014/main" id="{907BD64F-1457-83CE-0AAC-C4D6E77C1C32}"/>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5" name="Table 6">
            <a:extLst>
              <a:ext uri="{FF2B5EF4-FFF2-40B4-BE49-F238E27FC236}">
                <a16:creationId xmlns:a16="http://schemas.microsoft.com/office/drawing/2014/main" id="{3B018CE0-FE82-4789-5CE8-3A25F12BD8CE}"/>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1D2AA987-CFFC-0784-AD7D-6800088EC54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135C371-8080-55B1-F46E-2C137D341435}"/>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2" name="Table 11">
            <a:extLst>
              <a:ext uri="{FF2B5EF4-FFF2-40B4-BE49-F238E27FC236}">
                <a16:creationId xmlns:a16="http://schemas.microsoft.com/office/drawing/2014/main" id="{EAD623F7-C21F-BD82-8E4A-46DC5A701B08}"/>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5" name="Content Placeholder 2">
            <a:extLst>
              <a:ext uri="{FF2B5EF4-FFF2-40B4-BE49-F238E27FC236}">
                <a16:creationId xmlns:a16="http://schemas.microsoft.com/office/drawing/2014/main" id="{C9BD3C1D-73DD-6CF7-6193-8298BF382E53}"/>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3A1F5AA8-6BB4-2B30-2499-6648462A2736}"/>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7" name="Content Placeholder 2">
            <a:extLst>
              <a:ext uri="{FF2B5EF4-FFF2-40B4-BE49-F238E27FC236}">
                <a16:creationId xmlns:a16="http://schemas.microsoft.com/office/drawing/2014/main" id="{80432378-0750-508A-D61D-7F47A9DD7312}"/>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6859CC88-54C6-E9A9-75D7-D6C7AA1454E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9" name="Content Placeholder 2">
            <a:extLst>
              <a:ext uri="{FF2B5EF4-FFF2-40B4-BE49-F238E27FC236}">
                <a16:creationId xmlns:a16="http://schemas.microsoft.com/office/drawing/2014/main" id="{385583ED-2E87-443C-0546-3F0BAC238A21}"/>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0" name="Content Placeholder 2">
            <a:extLst>
              <a:ext uri="{FF2B5EF4-FFF2-40B4-BE49-F238E27FC236}">
                <a16:creationId xmlns:a16="http://schemas.microsoft.com/office/drawing/2014/main" id="{9ADCFBE9-FF85-3F08-9710-2F6BF84EEC54}"/>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1" name="Content Placeholder 2">
            <a:extLst>
              <a:ext uri="{FF2B5EF4-FFF2-40B4-BE49-F238E27FC236}">
                <a16:creationId xmlns:a16="http://schemas.microsoft.com/office/drawing/2014/main" id="{AE2A6007-41E0-7730-5CA9-F6F2EA7E0817}"/>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F5F40EB3-7146-15BE-81EB-032EEB17843C}"/>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3" name="Content Placeholder 2">
            <a:extLst>
              <a:ext uri="{FF2B5EF4-FFF2-40B4-BE49-F238E27FC236}">
                <a16:creationId xmlns:a16="http://schemas.microsoft.com/office/drawing/2014/main" id="{4D9F44C0-6AD5-9002-E779-3ED810497E46}"/>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5C5F425-374E-7EC8-89FC-8DD0E712425B}"/>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pic>
        <p:nvPicPr>
          <p:cNvPr id="13" name="Graphic 6">
            <a:extLst>
              <a:ext uri="{FF2B5EF4-FFF2-40B4-BE49-F238E27FC236}">
                <a16:creationId xmlns:a16="http://schemas.microsoft.com/office/drawing/2014/main" id="{FAD02FAB-1E2F-EA0E-C43A-768CD3362A7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7052079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preserve="1" userDrawn="1">
  <p:cSld name="13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349A84E0-6068-0046-7F04-02F03DFD5ECE}"/>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4" name="Content Placeholder 2">
            <a:extLst>
              <a:ext uri="{FF2B5EF4-FFF2-40B4-BE49-F238E27FC236}">
                <a16:creationId xmlns:a16="http://schemas.microsoft.com/office/drawing/2014/main" id="{5821B9E0-9D7D-D55B-A16D-2D50F30892FE}"/>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5" name="Content Placeholder 2">
            <a:extLst>
              <a:ext uri="{FF2B5EF4-FFF2-40B4-BE49-F238E27FC236}">
                <a16:creationId xmlns:a16="http://schemas.microsoft.com/office/drawing/2014/main" id="{BB1B04F1-2352-A52B-6627-F731A6BFFE2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6F599991-4760-74BB-73C2-817F904D9677}"/>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AFF9F8B9-5EE5-DAB0-3C03-1DC74EDBD852}"/>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7821775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Compare Three Slide 3">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 name="Text Box 18">
            <a:extLst>
              <a:ext uri="{FF2B5EF4-FFF2-40B4-BE49-F238E27FC236}">
                <a16:creationId xmlns:a16="http://schemas.microsoft.com/office/drawing/2014/main" id="{59B2DEA8-30CC-D2F7-8E33-F32C9814FC1F}"/>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7" name="Picture 6">
            <a:extLst>
              <a:ext uri="{FF2B5EF4-FFF2-40B4-BE49-F238E27FC236}">
                <a16:creationId xmlns:a16="http://schemas.microsoft.com/office/drawing/2014/main" id="{F571C5FC-F2AA-9855-9DB8-1FCE3A534F61}"/>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5">
            <a:extLst>
              <a:ext uri="{FF2B5EF4-FFF2-40B4-BE49-F238E27FC236}">
                <a16:creationId xmlns:a16="http://schemas.microsoft.com/office/drawing/2014/main" id="{3655868A-EB68-FC09-43D2-80EFB317AD26}"/>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BE0B19B-B773-AF61-F091-7377883CA80F}"/>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65117882"/>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1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3" name="Table 6">
            <a:extLst>
              <a:ext uri="{FF2B5EF4-FFF2-40B4-BE49-F238E27FC236}">
                <a16:creationId xmlns:a16="http://schemas.microsoft.com/office/drawing/2014/main" id="{F554E6B5-8FF6-255C-0F1F-EE59EF2CD34B}"/>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8" name="Table 6">
            <a:extLst>
              <a:ext uri="{FF2B5EF4-FFF2-40B4-BE49-F238E27FC236}">
                <a16:creationId xmlns:a16="http://schemas.microsoft.com/office/drawing/2014/main" id="{2F784654-E2C9-962D-88AD-B06575DA19F6}"/>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9" name="Table 8">
            <a:extLst>
              <a:ext uri="{FF2B5EF4-FFF2-40B4-BE49-F238E27FC236}">
                <a16:creationId xmlns:a16="http://schemas.microsoft.com/office/drawing/2014/main" id="{6476D6AA-A415-BD6D-2086-3F4EC740E49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46E711DD-E446-FB6B-340C-F93955DDCC81}"/>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B6DF9C1-6283-B468-A54A-484693998182}"/>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2" name="Content Placeholder 2">
            <a:extLst>
              <a:ext uri="{FF2B5EF4-FFF2-40B4-BE49-F238E27FC236}">
                <a16:creationId xmlns:a16="http://schemas.microsoft.com/office/drawing/2014/main" id="{63CAA595-B304-1E7C-B783-15E2C6CCC157}"/>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5597E0D-4FBF-65D4-0E94-1F391E0A1A4F}"/>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4" name="Content Placeholder 2">
            <a:extLst>
              <a:ext uri="{FF2B5EF4-FFF2-40B4-BE49-F238E27FC236}">
                <a16:creationId xmlns:a16="http://schemas.microsoft.com/office/drawing/2014/main" id="{20830366-0B26-4ED2-1A04-048FF9B4E6B3}"/>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14D18253-81C1-6271-3F90-D639E20E6E8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6" name="Content Placeholder 2">
            <a:extLst>
              <a:ext uri="{FF2B5EF4-FFF2-40B4-BE49-F238E27FC236}">
                <a16:creationId xmlns:a16="http://schemas.microsoft.com/office/drawing/2014/main" id="{6999D8F1-ADC7-3FD5-707A-FA7D81B2B80B}"/>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D4E728C0-6102-F944-E9DE-0EC4D6BE752A}"/>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8" name="Content Placeholder 2">
            <a:extLst>
              <a:ext uri="{FF2B5EF4-FFF2-40B4-BE49-F238E27FC236}">
                <a16:creationId xmlns:a16="http://schemas.microsoft.com/office/drawing/2014/main" id="{BE1A6CD4-2C14-9410-E8BE-13427B2B0C92}"/>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9" name="Content Placeholder 2">
            <a:extLst>
              <a:ext uri="{FF2B5EF4-FFF2-40B4-BE49-F238E27FC236}">
                <a16:creationId xmlns:a16="http://schemas.microsoft.com/office/drawing/2014/main" id="{3DA3F3AF-C5A5-D4B0-82F8-746F09AA4839}"/>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0" name="Content Placeholder 2">
            <a:extLst>
              <a:ext uri="{FF2B5EF4-FFF2-40B4-BE49-F238E27FC236}">
                <a16:creationId xmlns:a16="http://schemas.microsoft.com/office/drawing/2014/main" id="{FAB89C36-F4CC-58E9-6D1A-6FC3A9644908}"/>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075FE65C-1EC7-2E3E-66E0-DF7CF11334A8}"/>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3722147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8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4" y="2306262"/>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1" y="2306262"/>
            <a:ext cx="2244992" cy="224547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262"/>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3" y="2676640"/>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2947131"/>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769417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116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4244681" y="2306504"/>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4638101" y="2676882"/>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3065519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28_Colors">
    <p:spTree>
      <p:nvGrpSpPr>
        <p:cNvPr id="1" name=""/>
        <p:cNvGrpSpPr/>
        <p:nvPr/>
      </p:nvGrpSpPr>
      <p:grpSpPr>
        <a:xfrm>
          <a:off x="0" y="0"/>
          <a:ext cx="0" cy="0"/>
          <a:chOff x="0" y="0"/>
          <a:chExt cx="0" cy="0"/>
        </a:xfrm>
      </p:grpSpPr>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2934333" y="1480288"/>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AA44">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010903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5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2DF25822-8189-8A5D-B852-7D7AE8FD6520}"/>
              </a:ext>
            </a:extLst>
          </p:cNvPr>
          <p:cNvSpPr txBox="1">
            <a:spLocks/>
          </p:cNvSpPr>
          <p:nvPr userDrawn="1"/>
        </p:nvSpPr>
        <p:spPr>
          <a:xfrm>
            <a:off x="2934333" y="148028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38EFD332-D1DC-552F-5E41-C78B223E504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C068F2A-FBFB-6D15-8125-B8652323AA2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9F5E474E-6CD0-413A-9CF2-E6F2CE50CC19}"/>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B57D5654-5596-D640-B6C3-9A39152AEF06}"/>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0C591728-6EFF-D27C-2C1D-A0B79B37EB4C}"/>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B9AF5AC7-4370-158F-5C4B-5F52CBC1C8C0}"/>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5937814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7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51">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3291516"/>
                  </a:ext>
                </a:extLst>
              </a:tr>
            </a:tbl>
          </a:graphicData>
        </a:graphic>
      </p:graphicFrame>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7047393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9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2052">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8155C5EB-4F88-6F0C-46A5-203BEB24D2EF}"/>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1746631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6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7" name="Subtitle 2">
            <a:extLst>
              <a:ext uri="{FF2B5EF4-FFF2-40B4-BE49-F238E27FC236}">
                <a16:creationId xmlns:a16="http://schemas.microsoft.com/office/drawing/2014/main" id="{24058874-3E0C-060C-C406-FCB3EA0A6473}"/>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0" name="Text Placeholder 6">
            <a:extLst>
              <a:ext uri="{FF2B5EF4-FFF2-40B4-BE49-F238E27FC236}">
                <a16:creationId xmlns:a16="http://schemas.microsoft.com/office/drawing/2014/main" id="{E8F22ED9-EBDE-3C13-5A62-FE557EDEF738}"/>
              </a:ext>
            </a:extLst>
          </p:cNvPr>
          <p:cNvSpPr txBox="1">
            <a:spLocks/>
          </p:cNvSpPr>
          <p:nvPr userDrawn="1"/>
        </p:nvSpPr>
        <p:spPr>
          <a:xfrm>
            <a:off x="2934333" y="168500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447FC86C-34D3-B159-B2C4-C5C966D74C8F}"/>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7" name="Content Placeholder 2">
            <a:extLst>
              <a:ext uri="{FF2B5EF4-FFF2-40B4-BE49-F238E27FC236}">
                <a16:creationId xmlns:a16="http://schemas.microsoft.com/office/drawing/2014/main" id="{4A6425DB-90B5-B1CB-A879-54327B2C4AD7}"/>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C21380C4-5CD7-AE88-867F-EF1BB1E1A1E9}"/>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9" name="Table 8">
            <a:extLst>
              <a:ext uri="{FF2B5EF4-FFF2-40B4-BE49-F238E27FC236}">
                <a16:creationId xmlns:a16="http://schemas.microsoft.com/office/drawing/2014/main" id="{D9CBBE0D-A308-F647-5720-2BB0B4EF0679}"/>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0" name="Content Placeholder 2">
            <a:extLst>
              <a:ext uri="{FF2B5EF4-FFF2-40B4-BE49-F238E27FC236}">
                <a16:creationId xmlns:a16="http://schemas.microsoft.com/office/drawing/2014/main" id="{8E20B29F-4A55-9A3E-F50B-B2922E3A7ECF}"/>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CC4E258D-7074-2739-C454-8709698CB31D}"/>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1754105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7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 name="Text Placeholder 6">
            <a:extLst>
              <a:ext uri="{FF2B5EF4-FFF2-40B4-BE49-F238E27FC236}">
                <a16:creationId xmlns:a16="http://schemas.microsoft.com/office/drawing/2014/main" id="{3D9E5350-0CA3-ED12-CBAC-0B54F2A277A5}"/>
              </a:ext>
            </a:extLst>
          </p:cNvPr>
          <p:cNvSpPr txBox="1">
            <a:spLocks/>
          </p:cNvSpPr>
          <p:nvPr userDrawn="1"/>
        </p:nvSpPr>
        <p:spPr>
          <a:xfrm>
            <a:off x="2934333" y="168500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Text Placeholder 6">
            <a:extLst>
              <a:ext uri="{FF2B5EF4-FFF2-40B4-BE49-F238E27FC236}">
                <a16:creationId xmlns:a16="http://schemas.microsoft.com/office/drawing/2014/main" id="{DB7A6477-28A5-397A-DE3B-B27FAF099387}"/>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Content Placeholder 2">
            <a:extLst>
              <a:ext uri="{FF2B5EF4-FFF2-40B4-BE49-F238E27FC236}">
                <a16:creationId xmlns:a16="http://schemas.microsoft.com/office/drawing/2014/main" id="{6C3981C3-21A1-EEB6-1931-9DEDDC719515}"/>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AE88197A-49FF-BC55-1119-BB6B068B50E2}"/>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8" name="Table 8">
            <a:extLst>
              <a:ext uri="{FF2B5EF4-FFF2-40B4-BE49-F238E27FC236}">
                <a16:creationId xmlns:a16="http://schemas.microsoft.com/office/drawing/2014/main" id="{84D73A21-6B64-0E76-532B-DD3CBC71F816}"/>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9" name="Content Placeholder 2">
            <a:extLst>
              <a:ext uri="{FF2B5EF4-FFF2-40B4-BE49-F238E27FC236}">
                <a16:creationId xmlns:a16="http://schemas.microsoft.com/office/drawing/2014/main" id="{2A941B26-1A7B-43CD-03E3-6DAF02017FE5}"/>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3E69AFEB-E416-8D9B-1129-4B971D0EC478}"/>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Subtitle 2">
            <a:extLst>
              <a:ext uri="{FF2B5EF4-FFF2-40B4-BE49-F238E27FC236}">
                <a16:creationId xmlns:a16="http://schemas.microsoft.com/office/drawing/2014/main" id="{1993A49E-DAC2-687B-1EE5-EB7CDF4E4ECF}"/>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706688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8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1" name="Text Placeholder 6">
            <a:extLst>
              <a:ext uri="{FF2B5EF4-FFF2-40B4-BE49-F238E27FC236}">
                <a16:creationId xmlns:a16="http://schemas.microsoft.com/office/drawing/2014/main" id="{6CDC43AF-6E59-05FF-4E62-AE7404D27FD9}"/>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Text Placeholder 6">
            <a:extLst>
              <a:ext uri="{FF2B5EF4-FFF2-40B4-BE49-F238E27FC236}">
                <a16:creationId xmlns:a16="http://schemas.microsoft.com/office/drawing/2014/main" id="{4FBE2D17-50E7-B449-4648-21E1461886C1}"/>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4" name="Content Placeholder 2">
            <a:extLst>
              <a:ext uri="{FF2B5EF4-FFF2-40B4-BE49-F238E27FC236}">
                <a16:creationId xmlns:a16="http://schemas.microsoft.com/office/drawing/2014/main" id="{49AD9750-EA27-3007-6199-C8804180A56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TextBox 24">
            <a:extLst>
              <a:ext uri="{FF2B5EF4-FFF2-40B4-BE49-F238E27FC236}">
                <a16:creationId xmlns:a16="http://schemas.microsoft.com/office/drawing/2014/main" id="{65650CB6-D237-975B-A123-4E3BBA9A6FA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26" name="Table 8">
            <a:extLst>
              <a:ext uri="{FF2B5EF4-FFF2-40B4-BE49-F238E27FC236}">
                <a16:creationId xmlns:a16="http://schemas.microsoft.com/office/drawing/2014/main" id="{7A05CFE3-E1CA-98C7-109B-D449BC9B9171}"/>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7" name="Content Placeholder 2">
            <a:extLst>
              <a:ext uri="{FF2B5EF4-FFF2-40B4-BE49-F238E27FC236}">
                <a16:creationId xmlns:a16="http://schemas.microsoft.com/office/drawing/2014/main" id="{B50E1CD3-0C76-A26C-BD8F-E2F06B33336D}"/>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8" name="Content Placeholder 2">
            <a:extLst>
              <a:ext uri="{FF2B5EF4-FFF2-40B4-BE49-F238E27FC236}">
                <a16:creationId xmlns:a16="http://schemas.microsoft.com/office/drawing/2014/main" id="{F3556227-3AF6-5D40-4BD3-53D3C728F8AE}"/>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950865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Penn Mutual Company Slide">
    <p:bg>
      <p:bgPr>
        <a:solidFill>
          <a:schemeClr val="bg1">
            <a:lumMod val="8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9C21613-0771-229C-8734-D13649772D97}"/>
              </a:ext>
            </a:extLst>
          </p:cNvPr>
          <p:cNvSpPr/>
          <p:nvPr userDrawn="1"/>
        </p:nvSpPr>
        <p:spPr>
          <a:xfrm>
            <a:off x="464977" y="447870"/>
            <a:ext cx="11262049" cy="596226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8" name="Picture 7">
            <a:extLst>
              <a:ext uri="{FF2B5EF4-FFF2-40B4-BE49-F238E27FC236}">
                <a16:creationId xmlns:a16="http://schemas.microsoft.com/office/drawing/2014/main" id="{7D476D76-9E5A-10BC-A98F-907F697F845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654147" y="2720942"/>
            <a:ext cx="8883707" cy="1649831"/>
          </a:xfrm>
          <a:prstGeom prst="rect">
            <a:avLst/>
          </a:prstGeom>
        </p:spPr>
      </p:pic>
    </p:spTree>
    <p:extLst>
      <p:ext uri="{BB962C8B-B14F-4D97-AF65-F5344CB8AC3E}">
        <p14:creationId xmlns:p14="http://schemas.microsoft.com/office/powerpoint/2010/main" val="2711079150"/>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480288"/>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5"/>
            <a:ext cx="6100548" cy="369332"/>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20893348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8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5933837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10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8263060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4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2">
            <a:extLst>
              <a:ext uri="{FF2B5EF4-FFF2-40B4-BE49-F238E27FC236}">
                <a16:creationId xmlns:a16="http://schemas.microsoft.com/office/drawing/2014/main" id="{1048889A-5A4A-FB74-9196-0AEE623C2CC1}"/>
              </a:ext>
            </a:extLst>
          </p:cNvPr>
          <p:cNvSpPr>
            <a:spLocks noGrp="1"/>
          </p:cNvSpPr>
          <p:nvPr>
            <p:ph sz="half" idx="1"/>
          </p:nvPr>
        </p:nvSpPr>
        <p:spPr>
          <a:xfrm>
            <a:off x="4882845" y="149331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DF2BA72C-8E5D-40B0-0802-410FA360EC73}"/>
              </a:ext>
            </a:extLst>
          </p:cNvPr>
          <p:cNvSpPr>
            <a:spLocks noGrp="1"/>
          </p:cNvSpPr>
          <p:nvPr>
            <p:ph idx="14"/>
          </p:nvPr>
        </p:nvSpPr>
        <p:spPr>
          <a:xfrm>
            <a:off x="4882847" y="1928099"/>
            <a:ext cx="5181600" cy="404429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Picture 9">
            <a:extLst>
              <a:ext uri="{FF2B5EF4-FFF2-40B4-BE49-F238E27FC236}">
                <a16:creationId xmlns:a16="http://schemas.microsoft.com/office/drawing/2014/main" id="{28E6963E-60F4-DB72-1F50-3336568E9460}"/>
              </a:ext>
            </a:extLst>
          </p:cNvPr>
          <p:cNvPicPr>
            <a:picLocks noChangeAspect="1"/>
          </p:cNvPicPr>
          <p:nvPr userDrawn="1"/>
        </p:nvPicPr>
        <p:blipFill>
          <a:blip r:embed="rId4">
            <a:alphaModFix/>
          </a:blip>
          <a:stretch>
            <a:fillRect/>
          </a:stretch>
        </p:blipFill>
        <p:spPr>
          <a:xfrm>
            <a:off x="328435" y="6332613"/>
            <a:ext cx="2545395" cy="278867"/>
          </a:xfrm>
          <a:prstGeom prst="rect">
            <a:avLst/>
          </a:prstGeom>
        </p:spPr>
      </p:pic>
      <p:sp>
        <p:nvSpPr>
          <p:cNvPr id="8" name="Text Placeholder 6">
            <a:extLst>
              <a:ext uri="{FF2B5EF4-FFF2-40B4-BE49-F238E27FC236}">
                <a16:creationId xmlns:a16="http://schemas.microsoft.com/office/drawing/2014/main" id="{56282358-1621-7BBB-5CD3-0557D01200FD}"/>
              </a:ext>
            </a:extLst>
          </p:cNvPr>
          <p:cNvSpPr txBox="1">
            <a:spLocks/>
          </p:cNvSpPr>
          <p:nvPr userDrawn="1"/>
        </p:nvSpPr>
        <p:spPr>
          <a:xfrm>
            <a:off x="2429367" y="1480288"/>
            <a:ext cx="2244992" cy="2245475"/>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5F659C0F-7728-76CB-E5A5-1DD513829613}"/>
              </a:ext>
            </a:extLst>
          </p:cNvPr>
          <p:cNvSpPr txBox="1">
            <a:spLocks/>
          </p:cNvSpPr>
          <p:nvPr userDrawn="1"/>
        </p:nvSpPr>
        <p:spPr>
          <a:xfrm>
            <a:off x="2429367"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CB42C981-909F-2EA0-D9DE-51F2A026F8E9}"/>
              </a:ext>
            </a:extLst>
          </p:cNvPr>
          <p:cNvSpPr>
            <a:spLocks noGrp="1"/>
          </p:cNvSpPr>
          <p:nvPr>
            <p:ph sz="half" idx="18"/>
          </p:nvPr>
        </p:nvSpPr>
        <p:spPr>
          <a:xfrm>
            <a:off x="2554369"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1816099F-64A1-1D91-C11F-4F88ADD4C72B}"/>
              </a:ext>
            </a:extLst>
          </p:cNvPr>
          <p:cNvSpPr txBox="1"/>
          <p:nvPr userDrawn="1"/>
        </p:nvSpPr>
        <p:spPr>
          <a:xfrm>
            <a:off x="3072629"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6964953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11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4DAD1550-E568-9BD6-F9B2-16D4BFC99823}"/>
              </a:ext>
            </a:extLst>
          </p:cNvPr>
          <p:cNvGraphicFramePr>
            <a:graphicFrameLocks/>
          </p:cNvGraphicFramePr>
          <p:nvPr userDrawn="1"/>
        </p:nvGraphicFramePr>
        <p:xfrm>
          <a:off x="1532443" y="1943302"/>
          <a:ext cx="9127115" cy="2826433"/>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67056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1</a:t>
                      </a:r>
                    </a:p>
                  </a:txBody>
                  <a:tcPr marL="0" marR="0" marT="91440" marB="0">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2</a:t>
                      </a:r>
                    </a:p>
                  </a:txBody>
                  <a:tcPr marT="91440" marB="9144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3</a:t>
                      </a:r>
                    </a:p>
                  </a:txBody>
                  <a:tcPr marL="0" marR="0" marT="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685358736"/>
                  </a:ext>
                </a:extLst>
              </a:tr>
              <a:tr h="70807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Engagement</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Retention</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Sustained/Increasing </a:t>
                      </a:r>
                      <a:b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Life Production</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62560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the percentage of FPs placing business in Year 1</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Motivate lapsed FPs to re-engage</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the percentage of FPs who continue to do business with us the following year and, importantly, the next year after that</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deepening (versus eroding) relationships with FPs, resulting in increasing year-over-year sales</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758278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1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7" name="Table 6">
            <a:extLst>
              <a:ext uri="{FF2B5EF4-FFF2-40B4-BE49-F238E27FC236}">
                <a16:creationId xmlns:a16="http://schemas.microsoft.com/office/drawing/2014/main" id="{FC945E33-AF1F-1B80-C4FF-C5343BABD9F7}"/>
              </a:ext>
            </a:extLst>
          </p:cNvPr>
          <p:cNvGraphicFramePr>
            <a:graphicFrameLocks/>
          </p:cNvGraphicFramePr>
          <p:nvPr userDrawn="1"/>
        </p:nvGraphicFramePr>
        <p:xfrm>
          <a:off x="1532443" y="1943302"/>
          <a:ext cx="9127114" cy="3250797"/>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85303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perceptions</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behaviors</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Penn Mutual offerings </a:t>
                      </a:r>
                      <a:b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and processes</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239776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Leverage key ‘Moments of Truth’ (MOTs)</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FP advocacy</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Bolster CX ratings</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FP activation and engagement</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Shorten time to first and subsequent application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1-year retention,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an eye on 4-year retention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share of commission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innovation opportunities that drive FP activation/ engagement, retention and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sales growth/production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4201250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7" name="Table 6">
            <a:extLst>
              <a:ext uri="{FF2B5EF4-FFF2-40B4-BE49-F238E27FC236}">
                <a16:creationId xmlns:a16="http://schemas.microsoft.com/office/drawing/2014/main" id="{17D6362E-A12B-6EB2-F269-68DD4C50FB6A}"/>
              </a:ext>
            </a:extLst>
          </p:cNvPr>
          <p:cNvGraphicFramePr>
            <a:graphicFrameLocks/>
          </p:cNvGraphicFramePr>
          <p:nvPr userDrawn="1"/>
        </p:nvGraphicFramePr>
        <p:xfrm>
          <a:off x="1524000" y="2331720"/>
          <a:ext cx="9144000" cy="2194560"/>
        </p:xfrm>
        <a:graphic>
          <a:graphicData uri="http://schemas.openxmlformats.org/drawingml/2006/table">
            <a:tbl>
              <a:tblPr firstRow="1" bandRow="1">
                <a:tableStyleId>{00A15C55-8517-42AA-B614-E9B94910E393}</a:tableStyleId>
              </a:tblPr>
              <a:tblGrid>
                <a:gridCol w="1828800">
                  <a:extLst>
                    <a:ext uri="{9D8B030D-6E8A-4147-A177-3AD203B41FA5}">
                      <a16:colId xmlns:a16="http://schemas.microsoft.com/office/drawing/2014/main" val="2149416354"/>
                    </a:ext>
                  </a:extLst>
                </a:gridCol>
                <a:gridCol w="1828800">
                  <a:extLst>
                    <a:ext uri="{9D8B030D-6E8A-4147-A177-3AD203B41FA5}">
                      <a16:colId xmlns:a16="http://schemas.microsoft.com/office/drawing/2014/main" val="3599576060"/>
                    </a:ext>
                  </a:extLst>
                </a:gridCol>
                <a:gridCol w="1828800">
                  <a:extLst>
                    <a:ext uri="{9D8B030D-6E8A-4147-A177-3AD203B41FA5}">
                      <a16:colId xmlns:a16="http://schemas.microsoft.com/office/drawing/2014/main" val="4075598264"/>
                    </a:ext>
                  </a:extLst>
                </a:gridCol>
                <a:gridCol w="1828800">
                  <a:extLst>
                    <a:ext uri="{9D8B030D-6E8A-4147-A177-3AD203B41FA5}">
                      <a16:colId xmlns:a16="http://schemas.microsoft.com/office/drawing/2014/main" val="3687680921"/>
                    </a:ext>
                  </a:extLst>
                </a:gridCol>
                <a:gridCol w="1828800">
                  <a:extLst>
                    <a:ext uri="{9D8B030D-6E8A-4147-A177-3AD203B41FA5}">
                      <a16:colId xmlns:a16="http://schemas.microsoft.com/office/drawing/2014/main" val="709045446"/>
                    </a:ext>
                  </a:extLst>
                </a:gridCol>
              </a:tblGrid>
              <a:tr h="548640">
                <a:tc>
                  <a:txBody>
                    <a:bodyPr/>
                    <a:lstStyle/>
                    <a:p>
                      <a:pPr algn="ctr"/>
                      <a:r>
                        <a:rPr lang="en-US" sz="1200" b="1" kern="1200" dirty="0">
                          <a:solidFill>
                            <a:schemeClr val="tx1"/>
                          </a:solidFill>
                          <a:latin typeface="+mn-lt"/>
                          <a:ea typeface="+mn-ea"/>
                          <a:cs typeface="+mn-cs"/>
                        </a:rPr>
                        <a:t>FP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Policies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Year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Policy</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Life FYC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870034069"/>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First-Years writers</a:t>
                      </a:r>
                    </a:p>
                  </a:txBody>
                  <a:tcPr marR="1828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3.9</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$19,917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$5,107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algn="ctr"/>
                      <a:r>
                        <a:rPr lang="en-US" sz="1100" b="1" dirty="0"/>
                        <a:t>$11,287</a:t>
                      </a:r>
                    </a:p>
                  </a:txBody>
                  <a:tcPr marR="1828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extLst>
                  <a:ext uri="{0D108BD9-81ED-4DB2-BD59-A6C34878D82A}">
                    <a16:rowId xmlns:a16="http://schemas.microsoft.com/office/drawing/2014/main" val="533428321"/>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Retained Producers</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4.7</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$23,773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$5,058</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$13,046</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extLst>
                  <a:ext uri="{0D108BD9-81ED-4DB2-BD59-A6C34878D82A}">
                    <a16:rowId xmlns:a16="http://schemas.microsoft.com/office/drawing/2014/main" val="685358736"/>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Lapsed</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mn-lt"/>
                          <a:ea typeface="+mn-ea"/>
                          <a:cs typeface="+mn-cs"/>
                        </a:rPr>
                        <a:t>0.9</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$8,880</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$9,844</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$3,913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extLst>
                  <a:ext uri="{0D108BD9-81ED-4DB2-BD59-A6C34878D82A}">
                    <a16:rowId xmlns:a16="http://schemas.microsoft.com/office/drawing/2014/main" val="3199600598"/>
                  </a:ext>
                </a:extLst>
              </a:tr>
            </a:tbl>
          </a:graphicData>
        </a:graphic>
      </p:graphicFrame>
    </p:spTree>
    <p:extLst>
      <p:ext uri="{BB962C8B-B14F-4D97-AF65-F5344CB8AC3E}">
        <p14:creationId xmlns:p14="http://schemas.microsoft.com/office/powerpoint/2010/main" val="41366316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1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610944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8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399380"/>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0285823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6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477825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13FABA5-107C-74FE-14BF-0FF94B7A28EB}"/>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latin typeface="Arial" panose="020B0604020202020204" pitchFamily="34" charset="0"/>
                <a:cs typeface="Arial" panose="020B0604020202020204" pitchFamily="34" charset="0"/>
              </a:rPr>
              <a:t>THE PENN MUTUAL</a:t>
            </a:r>
          </a:p>
          <a:p>
            <a:pPr algn="ctr"/>
            <a:r>
              <a:rPr lang="en-US" sz="1000" b="1" spc="300" dirty="0">
                <a:latin typeface="Arial" panose="020B0604020202020204" pitchFamily="34" charset="0"/>
                <a:cs typeface="Arial" panose="020B0604020202020204" pitchFamily="34" charset="0"/>
              </a:rPr>
              <a:t>LIFE INSURANCE COMPANY</a:t>
            </a:r>
          </a:p>
        </p:txBody>
      </p:sp>
      <p:sp>
        <p:nvSpPr>
          <p:cNvPr id="8" name="TextBox 7">
            <a:extLst>
              <a:ext uri="{FF2B5EF4-FFF2-40B4-BE49-F238E27FC236}">
                <a16:creationId xmlns:a16="http://schemas.microsoft.com/office/drawing/2014/main" id="{765B5442-9F27-05C5-3EA6-2D8E4ABA60A2}"/>
              </a:ext>
            </a:extLst>
          </p:cNvPr>
          <p:cNvSpPr txBox="1"/>
          <p:nvPr userDrawn="1"/>
        </p:nvSpPr>
        <p:spPr>
          <a:xfrm>
            <a:off x="4038600" y="980462"/>
            <a:ext cx="5803669" cy="2246769"/>
          </a:xfrm>
          <a:prstGeom prst="rect">
            <a:avLst/>
          </a:prstGeom>
          <a:noFill/>
        </p:spPr>
        <p:txBody>
          <a:bodyPr wrap="square">
            <a:spAutoFit/>
          </a:bodyPr>
          <a:lstStyle/>
          <a:p>
            <a:pPr algn="l"/>
            <a:r>
              <a:rPr lang="en-US" sz="1400" dirty="0">
                <a:solidFill>
                  <a:schemeClr val="tx1"/>
                </a:solidFill>
              </a:rPr>
              <a:t>For over 175 years, Penn Mutual has empowered individuals, families and businesses on the journey to achieve their financial goals. Through our partnership with Financial Professionals across the U.S., we help generations grow stronger by instilling the confidence and reliability that comes from a secure financial future. Penn Mutual and its affiliates offer a comprehensive suite of competitive and robust solutions to meet the unique needs of Financial Professionals and their clients, including life insurance, annuities, wealth management and institutional asset management. To learn more, including current financial strength ratings, visit </a:t>
            </a:r>
            <a:r>
              <a:rPr lang="en-US" sz="1400" dirty="0" err="1">
                <a:solidFill>
                  <a:schemeClr val="tx1"/>
                </a:solidFill>
              </a:rPr>
              <a:t>www.pennmutual.com</a:t>
            </a:r>
            <a:r>
              <a:rPr lang="en-US" sz="1400" dirty="0">
                <a:solidFill>
                  <a:schemeClr val="tx1"/>
                </a:solidFill>
              </a:rPr>
              <a:t>. </a:t>
            </a:r>
          </a:p>
        </p:txBody>
      </p:sp>
      <p:sp>
        <p:nvSpPr>
          <p:cNvPr id="9" name="TextBox 8">
            <a:extLst>
              <a:ext uri="{FF2B5EF4-FFF2-40B4-BE49-F238E27FC236}">
                <a16:creationId xmlns:a16="http://schemas.microsoft.com/office/drawing/2014/main" id="{894E655C-0F49-783F-1FC7-9F3A3FA76B4E}"/>
              </a:ext>
            </a:extLst>
          </p:cNvPr>
          <p:cNvSpPr txBox="1"/>
          <p:nvPr userDrawn="1"/>
        </p:nvSpPr>
        <p:spPr>
          <a:xfrm>
            <a:off x="4038601" y="439181"/>
            <a:ext cx="6846683" cy="430887"/>
          </a:xfrm>
          <a:prstGeom prst="rect">
            <a:avLst/>
          </a:prstGeom>
          <a:noFill/>
        </p:spPr>
        <p:txBody>
          <a:bodyPr wrap="square">
            <a:spAutoFit/>
          </a:bodyPr>
          <a:lstStyle/>
          <a:p>
            <a:r>
              <a:rPr lang="en-US" sz="2200" dirty="0">
                <a:solidFill>
                  <a:schemeClr val="tx1"/>
                </a:solidFill>
                <a:latin typeface="+mj-lt"/>
              </a:rPr>
              <a:t>About The Penn Mutual Life Insurance Company</a:t>
            </a:r>
          </a:p>
        </p:txBody>
      </p:sp>
      <p:sp>
        <p:nvSpPr>
          <p:cNvPr id="10" name="Text Placeholder 10">
            <a:extLst>
              <a:ext uri="{FF2B5EF4-FFF2-40B4-BE49-F238E27FC236}">
                <a16:creationId xmlns:a16="http://schemas.microsoft.com/office/drawing/2014/main" id="{772B8A16-2DEC-1A17-3D23-B769758491CB}"/>
              </a:ext>
            </a:extLst>
          </p:cNvPr>
          <p:cNvSpPr>
            <a:spLocks noGrp="1"/>
          </p:cNvSpPr>
          <p:nvPr>
            <p:ph type="body" sz="quarter" idx="18" hasCustomPrompt="1"/>
          </p:nvPr>
        </p:nvSpPr>
        <p:spPr>
          <a:xfrm>
            <a:off x="633743" y="5323802"/>
            <a:ext cx="11229820" cy="657631"/>
          </a:xfrm>
          <a:prstGeom prst="rect">
            <a:avLst/>
          </a:prstGeom>
        </p:spPr>
        <p:txBody>
          <a:bodyPr>
            <a:normAutofit/>
          </a:bodyPr>
          <a:lstStyle>
            <a:lvl1pPr marL="9525" indent="-9525">
              <a:buNone/>
              <a:tabLst/>
              <a:defRPr sz="1051">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a:r>
              <a:rPr lang="en-US" dirty="0"/>
              <a:t>Disclosures </a:t>
            </a:r>
          </a:p>
          <a:p>
            <a:pPr lvl="0"/>
            <a:br>
              <a:rPr lang="en-US" dirty="0"/>
            </a:br>
            <a:r>
              <a:rPr lang="en-US" dirty="0"/>
              <a:t>Compliance Code </a:t>
            </a:r>
          </a:p>
        </p:txBody>
      </p:sp>
      <p:pic>
        <p:nvPicPr>
          <p:cNvPr id="3" name="Picture 2" descr="A black background with a black square&#10;&#10;Description automatically generated with medium confidence">
            <a:extLst>
              <a:ext uri="{FF2B5EF4-FFF2-40B4-BE49-F238E27FC236}">
                <a16:creationId xmlns:a16="http://schemas.microsoft.com/office/drawing/2014/main" id="{F375220E-648D-F5ED-5A70-61E920933A93}"/>
              </a:ext>
            </a:extLst>
          </p:cNvPr>
          <p:cNvPicPr>
            <a:picLocks noChangeAspect="1"/>
          </p:cNvPicPr>
          <p:nvPr userDrawn="1"/>
        </p:nvPicPr>
        <p:blipFill>
          <a:blip r:embed="rId2"/>
          <a:stretch>
            <a:fillRect/>
          </a:stretch>
        </p:blipFill>
        <p:spPr>
          <a:xfrm>
            <a:off x="4140200" y="3477875"/>
            <a:ext cx="1778000" cy="255917"/>
          </a:xfrm>
          <a:prstGeom prst="rect">
            <a:avLst/>
          </a:prstGeom>
        </p:spPr>
      </p:pic>
      <p:sp>
        <p:nvSpPr>
          <p:cNvPr id="20" name="TextBox 19">
            <a:extLst>
              <a:ext uri="{FF2B5EF4-FFF2-40B4-BE49-F238E27FC236}">
                <a16:creationId xmlns:a16="http://schemas.microsoft.com/office/drawing/2014/main" id="{34920FD1-DCFE-8F11-4705-523A2D9EA90E}"/>
              </a:ext>
            </a:extLst>
          </p:cNvPr>
          <p:cNvSpPr txBox="1"/>
          <p:nvPr userDrawn="1"/>
        </p:nvSpPr>
        <p:spPr>
          <a:xfrm>
            <a:off x="2019302" y="5803901"/>
            <a:ext cx="184731" cy="461665"/>
          </a:xfrm>
          <a:prstGeom prst="rect">
            <a:avLst/>
          </a:prstGeom>
          <a:noFill/>
        </p:spPr>
        <p:txBody>
          <a:bodyPr wrap="none" rtlCol="0">
            <a:spAutoFit/>
          </a:bodyPr>
          <a:lstStyle/>
          <a:p>
            <a:endParaRPr lang="en-US" sz="2400" dirty="0"/>
          </a:p>
        </p:txBody>
      </p:sp>
      <p:sp>
        <p:nvSpPr>
          <p:cNvPr id="21" name="Text Box 18">
            <a:extLst>
              <a:ext uri="{FF2B5EF4-FFF2-40B4-BE49-F238E27FC236}">
                <a16:creationId xmlns:a16="http://schemas.microsoft.com/office/drawing/2014/main" id="{078E0137-FACB-124C-6B2A-284E92DFEA7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22" name="Picture 21">
            <a:extLst>
              <a:ext uri="{FF2B5EF4-FFF2-40B4-BE49-F238E27FC236}">
                <a16:creationId xmlns:a16="http://schemas.microsoft.com/office/drawing/2014/main" id="{A9D4F1C5-9509-4E0A-4BB2-ADA39229FBF1}"/>
              </a:ext>
            </a:extLst>
          </p:cNvPr>
          <p:cNvPicPr>
            <a:picLocks noChangeAspect="1"/>
          </p:cNvPicPr>
          <p:nvPr userDrawn="1"/>
        </p:nvPicPr>
        <p:blipFill>
          <a:blip r:embed="rId3"/>
          <a:srcRect/>
          <a:stretch/>
        </p:blipFill>
        <p:spPr>
          <a:xfrm>
            <a:off x="398230" y="6311419"/>
            <a:ext cx="1553583" cy="276731"/>
          </a:xfrm>
          <a:prstGeom prst="rect">
            <a:avLst/>
          </a:prstGeom>
        </p:spPr>
      </p:pic>
      <p:sp>
        <p:nvSpPr>
          <p:cNvPr id="26" name="TextBox 25">
            <a:extLst>
              <a:ext uri="{FF2B5EF4-FFF2-40B4-BE49-F238E27FC236}">
                <a16:creationId xmlns:a16="http://schemas.microsoft.com/office/drawing/2014/main" id="{2CD768F3-B07C-7A4F-8792-8365830627B2}"/>
              </a:ext>
            </a:extLst>
          </p:cNvPr>
          <p:cNvSpPr txBox="1"/>
          <p:nvPr userDrawn="1"/>
        </p:nvSpPr>
        <p:spPr>
          <a:xfrm>
            <a:off x="644941" y="2304544"/>
            <a:ext cx="3198191" cy="215444"/>
          </a:xfrm>
          <a:prstGeom prst="rect">
            <a:avLst/>
          </a:prstGeom>
          <a:noFill/>
        </p:spPr>
        <p:txBody>
          <a:bodyPr wrap="square">
            <a:spAutoFit/>
          </a:bodyPr>
          <a:lstStyle/>
          <a:p>
            <a:pPr algn="ctr"/>
            <a:r>
              <a:rPr lang="en-US" sz="800" b="1" spc="169" baseline="0" dirty="0">
                <a:solidFill>
                  <a:schemeClr val="bg1"/>
                </a:solidFill>
                <a:latin typeface="Arial" panose="020B0604020202020204" pitchFamily="34" charset="0"/>
                <a:cs typeface="Arial" panose="020B0604020202020204" pitchFamily="34" charset="0"/>
              </a:rPr>
              <a:t>I EST. 1847 I</a:t>
            </a:r>
            <a:endParaRPr lang="en-US" sz="800" spc="169" baseline="0" dirty="0">
              <a:solidFill>
                <a:schemeClr val="bg1"/>
              </a:solidFill>
            </a:endParaRPr>
          </a:p>
        </p:txBody>
      </p:sp>
      <p:sp>
        <p:nvSpPr>
          <p:cNvPr id="2" name="Text Placeholder 15">
            <a:extLst>
              <a:ext uri="{FF2B5EF4-FFF2-40B4-BE49-F238E27FC236}">
                <a16:creationId xmlns:a16="http://schemas.microsoft.com/office/drawing/2014/main" id="{19B038D3-2149-EEAB-AE85-5DADC8AD288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55741971"/>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reserve="1" userDrawn="1">
  <p:cSld name="4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2" name="Content Placeholder 11">
            <a:extLst>
              <a:ext uri="{FF2B5EF4-FFF2-40B4-BE49-F238E27FC236}">
                <a16:creationId xmlns:a16="http://schemas.microsoft.com/office/drawing/2014/main" id="{594DD832-543B-54D0-B3EB-5518A9D9A73E}"/>
              </a:ext>
            </a:extLst>
          </p:cNvPr>
          <p:cNvSpPr>
            <a:spLocks noGrp="1"/>
          </p:cNvSpPr>
          <p:nvPr>
            <p:ph sz="quarter" idx="26" hasCustomPrompt="1"/>
          </p:nvPr>
        </p:nvSpPr>
        <p:spPr>
          <a:xfrm>
            <a:off x="838201" y="1294047"/>
            <a:ext cx="10515599" cy="368828"/>
          </a:xfrm>
          <a:prstGeom prst="rect">
            <a:avLst/>
          </a:prstGeom>
        </p:spPr>
        <p:txBody>
          <a:bodyPr lIns="0" tIns="0" rIns="0" bIns="0" anchor="ctr"/>
          <a:lstStyle>
            <a:lvl1pPr marL="0" indent="0" algn="ctr">
              <a:buFontTx/>
              <a:buNone/>
              <a:defRPr sz="16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subtitle style</a:t>
            </a:r>
          </a:p>
        </p:txBody>
      </p:sp>
      <p:graphicFrame>
        <p:nvGraphicFramePr>
          <p:cNvPr id="3" name="Table 6">
            <a:extLst>
              <a:ext uri="{FF2B5EF4-FFF2-40B4-BE49-F238E27FC236}">
                <a16:creationId xmlns:a16="http://schemas.microsoft.com/office/drawing/2014/main" id="{DF5ED12D-57E6-8641-22EB-1ED904C617B4}"/>
              </a:ext>
            </a:extLst>
          </p:cNvPr>
          <p:cNvGraphicFramePr>
            <a:graphicFrameLocks/>
          </p:cNvGraphicFramePr>
          <p:nvPr userDrawn="1"/>
        </p:nvGraphicFramePr>
        <p:xfrm>
          <a:off x="838200" y="1868422"/>
          <a:ext cx="10515605" cy="344567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bl>
          </a:graphicData>
        </a:graphic>
      </p:graphicFrame>
    </p:spTree>
    <p:extLst>
      <p:ext uri="{BB962C8B-B14F-4D97-AF65-F5344CB8AC3E}">
        <p14:creationId xmlns:p14="http://schemas.microsoft.com/office/powerpoint/2010/main" val="27606103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558193"/>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5384056"/>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5620329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2.xml><?xml version="1.0" encoding="utf-8"?>
<p:sldLayout xmlns:a="http://schemas.openxmlformats.org/drawingml/2006/main" xmlns:r="http://schemas.openxmlformats.org/officeDocument/2006/relationships" xmlns:p="http://schemas.openxmlformats.org/presentationml/2006/main" preserve="1" userDrawn="1">
  <p:cSld name="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548640">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54864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4988931"/>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0926947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25_Colors">
    <p:spTree>
      <p:nvGrpSpPr>
        <p:cNvPr id="1" name=""/>
        <p:cNvGrpSpPr/>
        <p:nvPr/>
      </p:nvGrpSpPr>
      <p:grpSpPr>
        <a:xfrm>
          <a:off x="0" y="0"/>
          <a:ext cx="0" cy="0"/>
          <a:chOff x="0" y="0"/>
          <a:chExt cx="0" cy="0"/>
        </a:xfrm>
      </p:grpSpPr>
      <p:graphicFrame>
        <p:nvGraphicFramePr>
          <p:cNvPr id="23" name="Table 6">
            <a:extLst>
              <a:ext uri="{FF2B5EF4-FFF2-40B4-BE49-F238E27FC236}">
                <a16:creationId xmlns:a16="http://schemas.microsoft.com/office/drawing/2014/main" id="{9267027B-D226-4B9A-B728-995C110B41A3}"/>
              </a:ext>
            </a:extLst>
          </p:cNvPr>
          <p:cNvGraphicFramePr>
            <a:graphicFrameLocks/>
          </p:cNvGraphicFramePr>
          <p:nvPr userDrawn="1"/>
        </p:nvGraphicFramePr>
        <p:xfrm>
          <a:off x="838200" y="1348442"/>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24" name="Subtitle 2">
            <a:extLst>
              <a:ext uri="{FF2B5EF4-FFF2-40B4-BE49-F238E27FC236}">
                <a16:creationId xmlns:a16="http://schemas.microsoft.com/office/drawing/2014/main" id="{48AD5E25-AD8B-16EF-5B6E-9E45C27C74A4}"/>
              </a:ext>
            </a:extLst>
          </p:cNvPr>
          <p:cNvSpPr txBox="1">
            <a:spLocks/>
          </p:cNvSpPr>
          <p:nvPr userDrawn="1"/>
        </p:nvSpPr>
        <p:spPr>
          <a:xfrm>
            <a:off x="1070864" y="4879672"/>
            <a:ext cx="10041561" cy="476917"/>
          </a:xfrm>
          <a:prstGeom prst="rect">
            <a:avLst/>
          </a:prstGeom>
        </p:spPr>
        <p:txBody>
          <a:bodyPr lIns="0" tIns="0" rIns="0" bIns="0"/>
          <a:lstStyle>
            <a:lvl1pPr marL="0" indent="0" algn="l" defTabSz="457200" rtl="0" eaLnBrk="1" latinLnBrk="0" hangingPunct="1">
              <a:lnSpc>
                <a:spcPct val="100000"/>
              </a:lnSpc>
              <a:spcBef>
                <a:spcPts val="0"/>
              </a:spcBef>
              <a:spcAft>
                <a:spcPts val="0"/>
              </a:spcAft>
              <a:buClrTx/>
              <a:buFont typeface="Arial" panose="020B0604020202020204" pitchFamily="34" charset="0"/>
              <a:buNone/>
              <a:defRPr sz="1050" b="0" kern="1200">
                <a:solidFill>
                  <a:schemeClr val="bg1"/>
                </a:solidFill>
                <a:latin typeface="+mn-lt"/>
                <a:ea typeface="+mn-ea"/>
                <a:cs typeface="Times New Roman" panose="02020603050405020304" pitchFamily="18" charset="0"/>
              </a:defRPr>
            </a:lvl1pPr>
            <a:lvl2pPr marL="457200" indent="0" algn="ctr" defTabSz="457200" rtl="0" eaLnBrk="1" latinLnBrk="0" hangingPunct="1">
              <a:lnSpc>
                <a:spcPct val="100000"/>
              </a:lnSpc>
              <a:spcBef>
                <a:spcPts val="0"/>
              </a:spcBef>
              <a:spcAft>
                <a:spcPts val="0"/>
              </a:spcAft>
              <a:buClrTx/>
              <a:buFont typeface="Arial" panose="020B0604020202020204" pitchFamily="34" charset="0"/>
              <a:buNone/>
              <a:defRPr sz="2000" kern="1200">
                <a:solidFill>
                  <a:schemeClr val="bg1"/>
                </a:solidFill>
                <a:latin typeface="+mn-lt"/>
                <a:ea typeface="+mn-ea"/>
                <a:cs typeface="Times New Roman" panose="02020603050405020304" pitchFamily="18" charset="0"/>
              </a:defRPr>
            </a:lvl2pPr>
            <a:lvl3pPr marL="914400" indent="0" algn="ctr" defTabSz="457200" rtl="0" eaLnBrk="1" latinLnBrk="0" hangingPunct="1">
              <a:lnSpc>
                <a:spcPct val="100000"/>
              </a:lnSpc>
              <a:spcBef>
                <a:spcPts val="0"/>
              </a:spcBef>
              <a:spcAft>
                <a:spcPts val="0"/>
              </a:spcAft>
              <a:buClrTx/>
              <a:buFont typeface="Arial" panose="020B0604020202020204" pitchFamily="34" charset="0"/>
              <a:buNone/>
              <a:defRPr sz="1800" kern="1200">
                <a:solidFill>
                  <a:schemeClr val="bg1"/>
                </a:solidFill>
                <a:latin typeface="+mn-lt"/>
                <a:ea typeface="+mn-ea"/>
                <a:cs typeface="Times New Roman" panose="02020603050405020304" pitchFamily="18" charset="0"/>
              </a:defRPr>
            </a:lvl3pPr>
            <a:lvl4pPr marL="13716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4pPr>
            <a:lvl5pPr marL="18288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5pPr>
            <a:lvl6pPr marL="22860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6pPr>
            <a:lvl7pPr marL="27432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7pPr>
            <a:lvl8pPr marL="32004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8pPr>
            <a:lvl9pPr marL="36576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9pPr>
          </a:lstStyle>
          <a:p>
            <a:r>
              <a:rPr lang="en-US" sz="1051" dirty="0"/>
              <a:t>Click to edit Master subtitle style</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460467"/>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173342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121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4070431" y="3711003"/>
            <a:ext cx="1950720" cy="1950720"/>
          </a:xfrm>
          <a:prstGeom prst="rect">
            <a:avLst/>
          </a:prstGeom>
          <a:solidFill>
            <a:srgbClr val="00AA44"/>
          </a:solidFill>
          <a:ln>
            <a:noFill/>
          </a:ln>
        </p:spPr>
        <p:txBody>
          <a:bodyPr vert="horz" lIns="0" tIns="0" rIns="0" bIns="0" rtlCol="0" anchor="ctr">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6177021" y="3711003"/>
            <a:ext cx="1950720" cy="1950720"/>
          </a:xfrm>
          <a:prstGeom prst="rect">
            <a:avLst/>
          </a:prstGeom>
          <a:solidFill>
            <a:srgbClr val="37474F">
              <a:alpha val="54000"/>
            </a:srgbClr>
          </a:solidFill>
          <a:ln>
            <a:noFill/>
          </a:ln>
        </p:spPr>
        <p:txBody>
          <a:bodyPr vert="horz" lIns="0" tIns="0" rIns="0" bIns="0" rtlCol="0" anchor="ctr">
            <a:noAutofit/>
          </a:bodyPr>
          <a:lstStyle/>
          <a:p>
            <a:pPr lvl="0" algn="ctr" defTabSz="457189">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6177021" y="1627559"/>
            <a:ext cx="1950720" cy="1950720"/>
          </a:xfrm>
          <a:prstGeom prst="rect">
            <a:avLst/>
          </a:prstGeom>
          <a:solidFill>
            <a:srgbClr val="00AA44"/>
          </a:solidFill>
          <a:ln>
            <a:noFill/>
          </a:ln>
        </p:spPr>
        <p:txBody>
          <a:bodyPr vert="horz" lIns="0" tIns="365760" rIns="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4070429" y="1627559"/>
            <a:ext cx="1950720" cy="1950720"/>
          </a:xfrm>
          <a:prstGeom prst="rect">
            <a:avLst/>
          </a:prstGeom>
          <a:solidFill>
            <a:srgbClr val="00AA44"/>
          </a:solidFill>
          <a:ln>
            <a:noFill/>
          </a:ln>
        </p:spPr>
        <p:txBody>
          <a:bodyPr vert="horz" lIns="182880" tIns="365760" rIns="18288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pic>
        <p:nvPicPr>
          <p:cNvPr id="11" name="Graphic 1">
            <a:extLst>
              <a:ext uri="{FF2B5EF4-FFF2-40B4-BE49-F238E27FC236}">
                <a16:creationId xmlns:a16="http://schemas.microsoft.com/office/drawing/2014/main" id="{FCC725BD-0466-F226-BCF0-45D7C5390F8A}"/>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493105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2131501" y="1750979"/>
            <a:ext cx="2509736" cy="2509736"/>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3" y="1750979"/>
            <a:ext cx="2509736" cy="2509736"/>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284">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520623" y="1750979"/>
            <a:ext cx="2509736" cy="2509736"/>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cxnSp>
        <p:nvCxnSpPr>
          <p:cNvPr id="23" name="Straight Connector 22">
            <a:extLst>
              <a:ext uri="{FF2B5EF4-FFF2-40B4-BE49-F238E27FC236}">
                <a16:creationId xmlns:a16="http://schemas.microsoft.com/office/drawing/2014/main" id="{072C480D-DD3E-3D57-B229-CD7856F9EB1C}"/>
              </a:ext>
            </a:extLst>
          </p:cNvPr>
          <p:cNvCxnSpPr>
            <a:cxnSpLocks/>
          </p:cNvCxnSpPr>
          <p:nvPr userDrawn="1"/>
        </p:nvCxnSpPr>
        <p:spPr>
          <a:xfrm>
            <a:off x="3381983" y="4894200"/>
            <a:ext cx="5393508" cy="0"/>
          </a:xfrm>
          <a:prstGeom prst="line">
            <a:avLst/>
          </a:prstGeom>
          <a:ln w="19050">
            <a:solidFill>
              <a:schemeClr val="tx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1D18F49-815D-2F72-038B-4045D2ED8524}"/>
              </a:ext>
            </a:extLst>
          </p:cNvPr>
          <p:cNvSpPr/>
          <p:nvPr userDrawn="1"/>
        </p:nvSpPr>
        <p:spPr>
          <a:xfrm>
            <a:off x="2131503"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5F2A742-2FA9-A834-7D0E-4148E44FD2B0}"/>
              </a:ext>
            </a:extLst>
          </p:cNvPr>
          <p:cNvSpPr/>
          <p:nvPr userDrawn="1"/>
        </p:nvSpPr>
        <p:spPr>
          <a:xfrm>
            <a:off x="9101015"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2146191" y="2499541"/>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4"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507086"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4656348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39489D9A-7914-7929-237F-F7DA9F0FB7A0}"/>
              </a:ext>
            </a:extLst>
          </p:cNvPr>
          <p:cNvSpPr txBox="1"/>
          <p:nvPr userDrawn="1"/>
        </p:nvSpPr>
        <p:spPr>
          <a:xfrm>
            <a:off x="8778397" y="4165523"/>
            <a:ext cx="1511523"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cxnSp>
        <p:nvCxnSpPr>
          <p:cNvPr id="8" name="Straight Arrow Connector 7">
            <a:extLst>
              <a:ext uri="{FF2B5EF4-FFF2-40B4-BE49-F238E27FC236}">
                <a16:creationId xmlns:a16="http://schemas.microsoft.com/office/drawing/2014/main" id="{AD9DF4FA-8221-E0C5-F28E-94BA26056803}"/>
              </a:ext>
            </a:extLst>
          </p:cNvPr>
          <p:cNvCxnSpPr>
            <a:cxnSpLocks/>
          </p:cNvCxnSpPr>
          <p:nvPr userDrawn="1"/>
        </p:nvCxnSpPr>
        <p:spPr>
          <a:xfrm>
            <a:off x="1933724" y="4792241"/>
            <a:ext cx="8354841" cy="0"/>
          </a:xfrm>
          <a:prstGeom prst="straightConnector1">
            <a:avLst/>
          </a:prstGeom>
          <a:ln w="12700">
            <a:solidFill>
              <a:srgbClr val="37474F"/>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EF6BF29-7338-8A06-A48C-5B71EA95A25B}"/>
              </a:ext>
            </a:extLst>
          </p:cNvPr>
          <p:cNvCxnSpPr>
            <a:cxnSpLocks/>
          </p:cNvCxnSpPr>
          <p:nvPr userDrawn="1"/>
        </p:nvCxnSpPr>
        <p:spPr>
          <a:xfrm flipV="1">
            <a:off x="3443889" y="4359281"/>
            <a:ext cx="5334511" cy="5803"/>
          </a:xfrm>
          <a:prstGeom prst="straightConnector1">
            <a:avLst/>
          </a:prstGeom>
          <a:ln w="22225">
            <a:solidFill>
              <a:schemeClr val="tx1">
                <a:lumMod val="75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168BE65-B571-6C86-F6F1-8BB8CA544890}"/>
              </a:ext>
            </a:extLst>
          </p:cNvPr>
          <p:cNvSpPr txBox="1"/>
          <p:nvPr userDrawn="1"/>
        </p:nvSpPr>
        <p:spPr>
          <a:xfrm>
            <a:off x="1933723" y="4171323"/>
            <a:ext cx="1510165"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sp>
        <p:nvSpPr>
          <p:cNvPr id="15" name="Rectangle 14">
            <a:extLst>
              <a:ext uri="{FF2B5EF4-FFF2-40B4-BE49-F238E27FC236}">
                <a16:creationId xmlns:a16="http://schemas.microsoft.com/office/drawing/2014/main" id="{075BCEB1-396B-6DBC-DA1C-BADA7C273879}"/>
              </a:ext>
            </a:extLst>
          </p:cNvPr>
          <p:cNvSpPr/>
          <p:nvPr userDrawn="1"/>
        </p:nvSpPr>
        <p:spPr>
          <a:xfrm>
            <a:off x="8778399" y="1600836"/>
            <a:ext cx="1510165" cy="151016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6" name="Rectangle 15">
            <a:extLst>
              <a:ext uri="{FF2B5EF4-FFF2-40B4-BE49-F238E27FC236}">
                <a16:creationId xmlns:a16="http://schemas.microsoft.com/office/drawing/2014/main" id="{3E964B27-38FE-E3D5-5E76-394747501C4F}"/>
              </a:ext>
            </a:extLst>
          </p:cNvPr>
          <p:cNvSpPr/>
          <p:nvPr userDrawn="1"/>
        </p:nvSpPr>
        <p:spPr>
          <a:xfrm>
            <a:off x="6189816" y="1609752"/>
            <a:ext cx="1510165" cy="1510165"/>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8" name="Rectangle 17">
            <a:extLst>
              <a:ext uri="{FF2B5EF4-FFF2-40B4-BE49-F238E27FC236}">
                <a16:creationId xmlns:a16="http://schemas.microsoft.com/office/drawing/2014/main" id="{8705D0EA-A485-94CE-CECD-0514F38AA608}"/>
              </a:ext>
            </a:extLst>
          </p:cNvPr>
          <p:cNvSpPr/>
          <p:nvPr userDrawn="1"/>
        </p:nvSpPr>
        <p:spPr>
          <a:xfrm>
            <a:off x="3601235"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0" name="Rectangle 19">
            <a:extLst>
              <a:ext uri="{FF2B5EF4-FFF2-40B4-BE49-F238E27FC236}">
                <a16:creationId xmlns:a16="http://schemas.microsoft.com/office/drawing/2014/main" id="{9EDCB69C-F935-735A-ED4D-C146969030B7}"/>
              </a:ext>
            </a:extLst>
          </p:cNvPr>
          <p:cNvSpPr/>
          <p:nvPr userDrawn="1"/>
        </p:nvSpPr>
        <p:spPr>
          <a:xfrm>
            <a:off x="1933723"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1" name="Content Placeholder 2">
            <a:extLst>
              <a:ext uri="{FF2B5EF4-FFF2-40B4-BE49-F238E27FC236}">
                <a16:creationId xmlns:a16="http://schemas.microsoft.com/office/drawing/2014/main" id="{8974EA22-F57B-3AD1-94EE-1D9E5F8E0687}"/>
              </a:ext>
            </a:extLst>
          </p:cNvPr>
          <p:cNvSpPr>
            <a:spLocks noGrp="1"/>
          </p:cNvSpPr>
          <p:nvPr>
            <p:ph sz="half" idx="18"/>
          </p:nvPr>
        </p:nvSpPr>
        <p:spPr>
          <a:xfrm>
            <a:off x="1933723"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6C907BBC-ED57-40DB-BC91-73215FF337D0}"/>
              </a:ext>
            </a:extLst>
          </p:cNvPr>
          <p:cNvSpPr>
            <a:spLocks noGrp="1"/>
          </p:cNvSpPr>
          <p:nvPr>
            <p:ph sz="half" idx="19"/>
          </p:nvPr>
        </p:nvSpPr>
        <p:spPr>
          <a:xfrm>
            <a:off x="3597270"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9C7FE10-533D-9119-7103-7A625B5D0B50}"/>
              </a:ext>
            </a:extLst>
          </p:cNvPr>
          <p:cNvSpPr>
            <a:spLocks noGrp="1"/>
          </p:cNvSpPr>
          <p:nvPr>
            <p:ph sz="half" idx="20"/>
          </p:nvPr>
        </p:nvSpPr>
        <p:spPr>
          <a:xfrm>
            <a:off x="6197251"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C6F1187D-28DA-5131-C525-09D92E4922EA}"/>
              </a:ext>
            </a:extLst>
          </p:cNvPr>
          <p:cNvSpPr>
            <a:spLocks noGrp="1"/>
          </p:cNvSpPr>
          <p:nvPr>
            <p:ph sz="half" idx="21"/>
          </p:nvPr>
        </p:nvSpPr>
        <p:spPr>
          <a:xfrm>
            <a:off x="8775198" y="1845736"/>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6" name="Content Placeholder 2">
            <a:extLst>
              <a:ext uri="{FF2B5EF4-FFF2-40B4-BE49-F238E27FC236}">
                <a16:creationId xmlns:a16="http://schemas.microsoft.com/office/drawing/2014/main" id="{E23183F8-3E5B-A2A0-685C-4E989D41D6FD}"/>
              </a:ext>
            </a:extLst>
          </p:cNvPr>
          <p:cNvSpPr>
            <a:spLocks noGrp="1"/>
          </p:cNvSpPr>
          <p:nvPr>
            <p:ph sz="half" idx="22"/>
          </p:nvPr>
        </p:nvSpPr>
        <p:spPr>
          <a:xfrm>
            <a:off x="1933723"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7" name="Content Placeholder 2">
            <a:extLst>
              <a:ext uri="{FF2B5EF4-FFF2-40B4-BE49-F238E27FC236}">
                <a16:creationId xmlns:a16="http://schemas.microsoft.com/office/drawing/2014/main" id="{757FDD59-B972-5FAE-987A-7F8DFDDC9910}"/>
              </a:ext>
            </a:extLst>
          </p:cNvPr>
          <p:cNvSpPr>
            <a:spLocks noGrp="1"/>
          </p:cNvSpPr>
          <p:nvPr>
            <p:ph sz="half" idx="23"/>
          </p:nvPr>
        </p:nvSpPr>
        <p:spPr>
          <a:xfrm>
            <a:off x="8780707"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8" name="Content Placeholder 2">
            <a:extLst>
              <a:ext uri="{FF2B5EF4-FFF2-40B4-BE49-F238E27FC236}">
                <a16:creationId xmlns:a16="http://schemas.microsoft.com/office/drawing/2014/main" id="{6BAE595F-EED5-0C4A-CB2A-896637F4FBDF}"/>
              </a:ext>
            </a:extLst>
          </p:cNvPr>
          <p:cNvSpPr>
            <a:spLocks noGrp="1"/>
          </p:cNvSpPr>
          <p:nvPr>
            <p:ph idx="14"/>
          </p:nvPr>
        </p:nvSpPr>
        <p:spPr>
          <a:xfrm>
            <a:off x="1933723"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9" name="Content Placeholder 2">
            <a:extLst>
              <a:ext uri="{FF2B5EF4-FFF2-40B4-BE49-F238E27FC236}">
                <a16:creationId xmlns:a16="http://schemas.microsoft.com/office/drawing/2014/main" id="{97E18454-42EB-4BEB-25A3-9EC25F9B8C26}"/>
              </a:ext>
            </a:extLst>
          </p:cNvPr>
          <p:cNvSpPr>
            <a:spLocks noGrp="1"/>
          </p:cNvSpPr>
          <p:nvPr>
            <p:ph idx="24"/>
          </p:nvPr>
        </p:nvSpPr>
        <p:spPr>
          <a:xfrm>
            <a:off x="8780707"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0" name="Content Placeholder 2">
            <a:extLst>
              <a:ext uri="{FF2B5EF4-FFF2-40B4-BE49-F238E27FC236}">
                <a16:creationId xmlns:a16="http://schemas.microsoft.com/office/drawing/2014/main" id="{2C0676DC-5A52-BD19-C526-19BD26042DAB}"/>
              </a:ext>
            </a:extLst>
          </p:cNvPr>
          <p:cNvSpPr>
            <a:spLocks noGrp="1"/>
          </p:cNvSpPr>
          <p:nvPr>
            <p:ph idx="25"/>
          </p:nvPr>
        </p:nvSpPr>
        <p:spPr>
          <a:xfrm>
            <a:off x="1933723"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1" name="Content Placeholder 2">
            <a:extLst>
              <a:ext uri="{FF2B5EF4-FFF2-40B4-BE49-F238E27FC236}">
                <a16:creationId xmlns:a16="http://schemas.microsoft.com/office/drawing/2014/main" id="{12ADD316-BDB5-A6E7-A7A1-2F4B4A269F27}"/>
              </a:ext>
            </a:extLst>
          </p:cNvPr>
          <p:cNvSpPr>
            <a:spLocks noGrp="1"/>
          </p:cNvSpPr>
          <p:nvPr>
            <p:ph idx="26"/>
          </p:nvPr>
        </p:nvSpPr>
        <p:spPr>
          <a:xfrm>
            <a:off x="359727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2" name="Content Placeholder 2">
            <a:extLst>
              <a:ext uri="{FF2B5EF4-FFF2-40B4-BE49-F238E27FC236}">
                <a16:creationId xmlns:a16="http://schemas.microsoft.com/office/drawing/2014/main" id="{6FE18FA3-CC35-8749-550C-9A9B42AF7D58}"/>
              </a:ext>
            </a:extLst>
          </p:cNvPr>
          <p:cNvSpPr>
            <a:spLocks noGrp="1"/>
          </p:cNvSpPr>
          <p:nvPr>
            <p:ph idx="27"/>
          </p:nvPr>
        </p:nvSpPr>
        <p:spPr>
          <a:xfrm>
            <a:off x="619725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3" name="Content Placeholder 2">
            <a:extLst>
              <a:ext uri="{FF2B5EF4-FFF2-40B4-BE49-F238E27FC236}">
                <a16:creationId xmlns:a16="http://schemas.microsoft.com/office/drawing/2014/main" id="{F832D398-7E9A-F941-EE02-B91153990CF6}"/>
              </a:ext>
            </a:extLst>
          </p:cNvPr>
          <p:cNvSpPr>
            <a:spLocks noGrp="1"/>
          </p:cNvSpPr>
          <p:nvPr>
            <p:ph idx="28"/>
          </p:nvPr>
        </p:nvSpPr>
        <p:spPr>
          <a:xfrm>
            <a:off x="8786214"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3142159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2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8627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CDA140B-6DCA-ABFF-AC1C-B86FA88D4107}"/>
              </a:ext>
            </a:extLst>
          </p:cNvPr>
          <p:cNvSpPr/>
          <p:nvPr userDrawn="1"/>
        </p:nvSpPr>
        <p:spPr>
          <a:xfrm>
            <a:off x="5485591" y="2662739"/>
            <a:ext cx="1220821" cy="1220821"/>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0133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7314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8627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7314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50289"/>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42529"/>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17345"/>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9385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D9D72A0A-B47D-BD8E-74FA-1621C7735178}"/>
              </a:ext>
            </a:extLst>
          </p:cNvPr>
          <p:cNvSpPr>
            <a:spLocks noGrp="1"/>
          </p:cNvSpPr>
          <p:nvPr>
            <p:ph sz="half" idx="21"/>
          </p:nvPr>
        </p:nvSpPr>
        <p:spPr>
          <a:xfrm>
            <a:off x="5485587" y="2662738"/>
            <a:ext cx="1220820" cy="1216591"/>
          </a:xfrm>
          <a:prstGeom prst="rect">
            <a:avLst/>
          </a:prstGeom>
        </p:spPr>
        <p:txBody>
          <a:bodyPr lIns="182880" tIns="0" rIns="182880" bIns="0" anchor="ctr"/>
          <a:lstStyle>
            <a:lvl1pPr marL="0" indent="0" algn="ctr">
              <a:spcAft>
                <a:spcPts val="0"/>
              </a:spcAft>
              <a:buFontTx/>
              <a:buNone/>
              <a:defRPr sz="1400" b="1">
                <a:solidFill>
                  <a:schemeClr val="tx1"/>
                </a:solidFill>
                <a:latin typeface="+mn-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405326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8.xml><?xml version="1.0" encoding="utf-8"?>
<p:sldLayout xmlns:a="http://schemas.openxmlformats.org/drawingml/2006/main" xmlns:r="http://schemas.openxmlformats.org/officeDocument/2006/relationships" xmlns:p="http://schemas.openxmlformats.org/presentationml/2006/main" preserve="1" userDrawn="1">
  <p:cSld name="8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3293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74799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1980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3293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1980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396949"/>
            <a:ext cx="1727139" cy="1727139"/>
          </a:xfrm>
          <a:prstGeom prst="rect">
            <a:avLst/>
          </a:prstGeom>
          <a:solidFill>
            <a:srgbClr val="872052">
              <a:alpha val="2045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389188"/>
            <a:ext cx="1727139" cy="1727139"/>
          </a:xfrm>
          <a:prstGeom prst="rect">
            <a:avLst/>
          </a:prstGeom>
          <a:solidFill>
            <a:srgbClr val="872052">
              <a:alpha val="5280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164005"/>
            <a:ext cx="1727139" cy="1727139"/>
          </a:xfrm>
          <a:prstGeom prst="rect">
            <a:avLst/>
          </a:prstGeom>
          <a:solidFill>
            <a:srgbClr val="872052">
              <a:alpha val="868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4051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367328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4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327223"/>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42277"/>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314091"/>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327223"/>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314093"/>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91233"/>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83473"/>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58289"/>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634801"/>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022908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Logo, Name, &amp; Page Number">
    <p:spTree>
      <p:nvGrpSpPr>
        <p:cNvPr id="1" name=""/>
        <p:cNvGrpSpPr/>
        <p:nvPr/>
      </p:nvGrpSpPr>
      <p:grpSpPr>
        <a:xfrm>
          <a:off x="0" y="0"/>
          <a:ext cx="0" cy="0"/>
          <a:chOff x="0" y="0"/>
          <a:chExt cx="0" cy="0"/>
        </a:xfrm>
      </p:grpSpPr>
      <p:sp>
        <p:nvSpPr>
          <p:cNvPr id="5" name="Text Box 18">
            <a:extLst>
              <a:ext uri="{FF2B5EF4-FFF2-40B4-BE49-F238E27FC236}">
                <a16:creationId xmlns:a16="http://schemas.microsoft.com/office/drawing/2014/main" id="{BFF5DE79-83D6-A212-02FA-570B15D0260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D26489D-4092-52A7-7793-270D4BA9A061}"/>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15">
            <a:extLst>
              <a:ext uri="{FF2B5EF4-FFF2-40B4-BE49-F238E27FC236}">
                <a16:creationId xmlns:a16="http://schemas.microsoft.com/office/drawing/2014/main" id="{E065FA90-FB58-65D7-A3A8-10AB049728EB}"/>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940716"/>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1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240210" y="5327223"/>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2599711"/>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947793" y="3314091"/>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327223"/>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16178" y="3429000"/>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a:spLocks noChangeAspect="1"/>
          </p:cNvSpPr>
          <p:nvPr userDrawn="1"/>
        </p:nvSpPr>
        <p:spPr>
          <a:xfrm>
            <a:off x="3097210" y="1456711"/>
            <a:ext cx="2286000" cy="2286000"/>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7" name="Rectangle 6">
            <a:extLst>
              <a:ext uri="{FF2B5EF4-FFF2-40B4-BE49-F238E27FC236}">
                <a16:creationId xmlns:a16="http://schemas.microsoft.com/office/drawing/2014/main" id="{BF92D0AA-CEE0-E5F5-2348-181F8144F6BD}"/>
              </a:ext>
            </a:extLst>
          </p:cNvPr>
          <p:cNvSpPr>
            <a:spLocks noChangeAspect="1"/>
          </p:cNvSpPr>
          <p:nvPr userDrawn="1"/>
        </p:nvSpPr>
        <p:spPr>
          <a:xfrm>
            <a:off x="4973512" y="3974280"/>
            <a:ext cx="2286000" cy="2286000"/>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Tree>
    <p:extLst>
      <p:ext uri="{BB962C8B-B14F-4D97-AF65-F5344CB8AC3E}">
        <p14:creationId xmlns:p14="http://schemas.microsoft.com/office/powerpoint/2010/main" val="7414348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4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479927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solidFill>
            <a:schemeClr val="tx1"/>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872052"/>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867346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8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004D9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6647971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11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225850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7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2657842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6.xml><?xml version="1.0" encoding="utf-8"?>
<p:sldLayout xmlns:a="http://schemas.openxmlformats.org/drawingml/2006/main" xmlns:r="http://schemas.openxmlformats.org/officeDocument/2006/relationships" xmlns:p="http://schemas.openxmlformats.org/presentationml/2006/main" preserve="1" userDrawn="1">
  <p:cSld name="10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134992"/>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134992"/>
            <a:ext cx="2587459" cy="2588015"/>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143013"/>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930714"/>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930714"/>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930714"/>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850796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7.xml><?xml version="1.0" encoding="utf-8"?>
<p:sldLayout xmlns:a="http://schemas.openxmlformats.org/drawingml/2006/main" xmlns:r="http://schemas.openxmlformats.org/officeDocument/2006/relationships" xmlns:p="http://schemas.openxmlformats.org/presentationml/2006/main" preserve="1" userDrawn="1">
  <p:cSld name="31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989916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userDrawn="1">
  <p:cSld name="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380357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39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2456990"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2456990" y="2622781"/>
            <a:ext cx="2110735"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0" name="Graphic 21">
            <a:extLst>
              <a:ext uri="{FF2B5EF4-FFF2-40B4-BE49-F238E27FC236}">
                <a16:creationId xmlns:a16="http://schemas.microsoft.com/office/drawing/2014/main" id="{7B4D1D2E-9DF6-FACE-0FC1-E6EF6611A377}"/>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12" name="Text Placeholder 6">
            <a:extLst>
              <a:ext uri="{FF2B5EF4-FFF2-40B4-BE49-F238E27FC236}">
                <a16:creationId xmlns:a16="http://schemas.microsoft.com/office/drawing/2014/main" id="{36063130-2FF6-143C-BE0A-330F464E166E}"/>
              </a:ext>
            </a:extLst>
          </p:cNvPr>
          <p:cNvSpPr txBox="1">
            <a:spLocks/>
          </p:cNvSpPr>
          <p:nvPr userDrawn="1"/>
        </p:nvSpPr>
        <p:spPr>
          <a:xfrm>
            <a:off x="4998483"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Text Placeholder 6">
            <a:extLst>
              <a:ext uri="{FF2B5EF4-FFF2-40B4-BE49-F238E27FC236}">
                <a16:creationId xmlns:a16="http://schemas.microsoft.com/office/drawing/2014/main" id="{7C2CCDF8-611E-E2BE-BB67-393D5933DA20}"/>
              </a:ext>
            </a:extLst>
          </p:cNvPr>
          <p:cNvSpPr txBox="1">
            <a:spLocks/>
          </p:cNvSpPr>
          <p:nvPr userDrawn="1"/>
        </p:nvSpPr>
        <p:spPr>
          <a:xfrm>
            <a:off x="7539978"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2" name="Content Placeholder 21">
            <a:extLst>
              <a:ext uri="{FF2B5EF4-FFF2-40B4-BE49-F238E27FC236}">
                <a16:creationId xmlns:a16="http://schemas.microsoft.com/office/drawing/2014/main" id="{70D57B6A-7205-C412-27B1-3D52F074A25B}"/>
              </a:ext>
            </a:extLst>
          </p:cNvPr>
          <p:cNvSpPr>
            <a:spLocks noGrp="1"/>
          </p:cNvSpPr>
          <p:nvPr>
            <p:ph sz="quarter" idx="27" hasCustomPrompt="1"/>
          </p:nvPr>
        </p:nvSpPr>
        <p:spPr>
          <a:xfrm>
            <a:off x="4999039"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3" name="Content Placeholder 21">
            <a:extLst>
              <a:ext uri="{FF2B5EF4-FFF2-40B4-BE49-F238E27FC236}">
                <a16:creationId xmlns:a16="http://schemas.microsoft.com/office/drawing/2014/main" id="{A8E87F34-0635-B968-BA5C-F1C3B5AA17E6}"/>
              </a:ext>
            </a:extLst>
          </p:cNvPr>
          <p:cNvSpPr>
            <a:spLocks noGrp="1"/>
          </p:cNvSpPr>
          <p:nvPr>
            <p:ph sz="quarter" idx="28" hasCustomPrompt="1"/>
          </p:nvPr>
        </p:nvSpPr>
        <p:spPr>
          <a:xfrm>
            <a:off x="7540533"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5" name="Content Placeholder 24">
            <a:extLst>
              <a:ext uri="{FF2B5EF4-FFF2-40B4-BE49-F238E27FC236}">
                <a16:creationId xmlns:a16="http://schemas.microsoft.com/office/drawing/2014/main" id="{9D6436F4-1DF6-6669-52A2-61F74EF81DEF}"/>
              </a:ext>
            </a:extLst>
          </p:cNvPr>
          <p:cNvSpPr>
            <a:spLocks noGrp="1"/>
          </p:cNvSpPr>
          <p:nvPr>
            <p:ph sz="quarter" idx="29"/>
          </p:nvPr>
        </p:nvSpPr>
        <p:spPr>
          <a:xfrm>
            <a:off x="2597956"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6" name="Content Placeholder 24">
            <a:extLst>
              <a:ext uri="{FF2B5EF4-FFF2-40B4-BE49-F238E27FC236}">
                <a16:creationId xmlns:a16="http://schemas.microsoft.com/office/drawing/2014/main" id="{848ED841-5050-573A-F046-FE189E4BC85F}"/>
              </a:ext>
            </a:extLst>
          </p:cNvPr>
          <p:cNvSpPr>
            <a:spLocks noGrp="1"/>
          </p:cNvSpPr>
          <p:nvPr>
            <p:ph sz="quarter" idx="30"/>
          </p:nvPr>
        </p:nvSpPr>
        <p:spPr>
          <a:xfrm>
            <a:off x="5139449"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7" name="Content Placeholder 24">
            <a:extLst>
              <a:ext uri="{FF2B5EF4-FFF2-40B4-BE49-F238E27FC236}">
                <a16:creationId xmlns:a16="http://schemas.microsoft.com/office/drawing/2014/main" id="{3CF359ED-321D-6A40-6FFF-BAE40E3AF576}"/>
              </a:ext>
            </a:extLst>
          </p:cNvPr>
          <p:cNvSpPr>
            <a:spLocks noGrp="1"/>
          </p:cNvSpPr>
          <p:nvPr>
            <p:ph sz="quarter" idx="31"/>
          </p:nvPr>
        </p:nvSpPr>
        <p:spPr>
          <a:xfrm>
            <a:off x="7680944"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Tree>
    <p:extLst>
      <p:ext uri="{BB962C8B-B14F-4D97-AF65-F5344CB8AC3E}">
        <p14:creationId xmlns:p14="http://schemas.microsoft.com/office/powerpoint/2010/main" val="2168117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cSld name="Title top only">
    <p:spTree>
      <p:nvGrpSpPr>
        <p:cNvPr id="1" name=""/>
        <p:cNvGrpSpPr/>
        <p:nvPr/>
      </p:nvGrpSpPr>
      <p:grpSpPr>
        <a:xfrm>
          <a:off x="0" y="0"/>
          <a:ext cx="0" cy="0"/>
          <a:chOff x="0" y="0"/>
          <a:chExt cx="0" cy="0"/>
        </a:xfrm>
      </p:grpSpPr>
      <p:sp>
        <p:nvSpPr>
          <p:cNvPr id="5" name="Footer Placeholder 1">
            <a:extLst>
              <a:ext uri="{FF2B5EF4-FFF2-40B4-BE49-F238E27FC236}">
                <a16:creationId xmlns:a16="http://schemas.microsoft.com/office/drawing/2014/main" id="{88020C23-5D16-4EBC-A928-74372AE38AC7}"/>
              </a:ext>
            </a:extLst>
          </p:cNvPr>
          <p:cNvSpPr>
            <a:spLocks noGrp="1"/>
          </p:cNvSpPr>
          <p:nvPr>
            <p:ph type="ftr" sz="quarter" idx="21"/>
          </p:nvPr>
        </p:nvSpPr>
        <p:spPr>
          <a:xfrm>
            <a:off x="8111840" y="6356352"/>
            <a:ext cx="4114800" cy="365125"/>
          </a:xfrm>
        </p:spPr>
        <p:txBody>
          <a:bodyPr/>
          <a:lstStyle>
            <a:lvl1pPr>
              <a:defRPr sz="900">
                <a:solidFill>
                  <a:schemeClr val="bg1"/>
                </a:solidFill>
              </a:defRPr>
            </a:lvl1pPr>
          </a:lstStyle>
          <a:p>
            <a:pPr>
              <a:defRPr/>
            </a:pPr>
            <a:r>
              <a:rPr lang="en-US"/>
              <a:t>For financial professional use only.</a:t>
            </a:r>
            <a:endParaRPr lang="en-US" dirty="0"/>
          </a:p>
        </p:txBody>
      </p:sp>
      <p:sp>
        <p:nvSpPr>
          <p:cNvPr id="6" name="Title 5"/>
          <p:cNvSpPr>
            <a:spLocks noGrp="1"/>
          </p:cNvSpPr>
          <p:nvPr>
            <p:ph type="title"/>
          </p:nvPr>
        </p:nvSpPr>
        <p:spPr>
          <a:xfrm>
            <a:off x="810002" y="447189"/>
            <a:ext cx="10571999" cy="970451"/>
          </a:xfrm>
          <a:prstGeom prst="rect">
            <a:avLst/>
          </a:prstGeom>
        </p:spPr>
        <p:txBody>
          <a:bodyPr/>
          <a:lstStyle>
            <a:lvl1pPr algn="ctr">
              <a:defRPr baseline="0"/>
            </a:lvl1pPr>
          </a:lstStyle>
          <a:p>
            <a:r>
              <a:rPr lang="en-US" dirty="0"/>
              <a:t>Click to edit Master title style</a:t>
            </a:r>
          </a:p>
        </p:txBody>
      </p:sp>
      <p:sp>
        <p:nvSpPr>
          <p:cNvPr id="4" name="Slide Number Placeholder 5">
            <a:extLst>
              <a:ext uri="{FF2B5EF4-FFF2-40B4-BE49-F238E27FC236}">
                <a16:creationId xmlns:a16="http://schemas.microsoft.com/office/drawing/2014/main" id="{57873888-09D0-F941-8527-57B60590CCB7}"/>
              </a:ext>
            </a:extLst>
          </p:cNvPr>
          <p:cNvSpPr>
            <a:spLocks noGrp="1"/>
          </p:cNvSpPr>
          <p:nvPr>
            <p:ph type="sldNum" sz="quarter" idx="11"/>
          </p:nvPr>
        </p:nvSpPr>
        <p:spPr/>
        <p:txBody>
          <a:bodyPr/>
          <a:lstStyle>
            <a:lvl1pPr>
              <a:defRPr>
                <a:latin typeface="Arial" panose="020B0604020202020204" pitchFamily="34" charset="0"/>
                <a:cs typeface="Arial" panose="020B0604020202020204" pitchFamily="34" charset="0"/>
              </a:defRPr>
            </a:lvl1pPr>
          </a:lstStyle>
          <a:p>
            <a:pPr>
              <a:defRPr/>
            </a:pPr>
            <a:fld id="{AF13B15E-8106-424E-9A08-FEB363B66461}" type="slidenum">
              <a:rPr lang="en-US" altLang="en-US" smtClean="0"/>
              <a:pPr>
                <a:defRPr/>
              </a:pPr>
              <a:t>‹#›</a:t>
            </a:fld>
            <a:endParaRPr lang="en-US" altLang="en-US" dirty="0"/>
          </a:p>
        </p:txBody>
      </p:sp>
      <p:pic>
        <p:nvPicPr>
          <p:cNvPr id="8" name="Graphic 7">
            <a:extLst>
              <a:ext uri="{FF2B5EF4-FFF2-40B4-BE49-F238E27FC236}">
                <a16:creationId xmlns:a16="http://schemas.microsoft.com/office/drawing/2014/main" id="{C38C5EE4-C14C-4BAF-95D3-ECD9DED2513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8438" y="6337718"/>
            <a:ext cx="1307423" cy="234119"/>
          </a:xfrm>
          <a:prstGeom prst="rect">
            <a:avLst/>
          </a:prstGeom>
        </p:spPr>
      </p:pic>
    </p:spTree>
    <p:extLst>
      <p:ext uri="{BB962C8B-B14F-4D97-AF65-F5344CB8AC3E}">
        <p14:creationId xmlns:p14="http://schemas.microsoft.com/office/powerpoint/2010/main" val="1907657601"/>
      </p:ext>
    </p:extLst>
  </p:cSld>
  <p:clrMapOvr>
    <a:masterClrMapping/>
  </p:clrMapOvr>
  <p:transition spd="med">
    <p:fad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031702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9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492053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10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6455516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6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9692338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5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299984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9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238899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1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732959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7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232695182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10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42254719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1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3034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Main Title Slide 2">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B49391-1A5F-27BC-3895-131C79582FC7}"/>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15">
            <a:extLst>
              <a:ext uri="{FF2B5EF4-FFF2-40B4-BE49-F238E27FC236}">
                <a16:creationId xmlns:a16="http://schemas.microsoft.com/office/drawing/2014/main" id="{39BB9B1D-ED22-0724-6618-F45CD77219D2}"/>
              </a:ext>
            </a:extLst>
          </p:cNvPr>
          <p:cNvSpPr>
            <a:spLocks noGrp="1"/>
          </p:cNvSpPr>
          <p:nvPr>
            <p:ph type="body" sz="quarter" idx="15" hasCustomPrompt="1"/>
          </p:nvPr>
        </p:nvSpPr>
        <p:spPr>
          <a:xfrm>
            <a:off x="7496222" y="6303951"/>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lvl="0"/>
            <a:r>
              <a:rPr lang="en-US" sz="700" dirty="0">
                <a:solidFill>
                  <a:schemeClr val="bg1"/>
                </a:solidFill>
                <a:latin typeface="Arial" panose="020B0604020202020204" pitchFamily="34" charset="0"/>
                <a:cs typeface="Arial" panose="020B0604020202020204" pitchFamily="34" charset="0"/>
              </a:rPr>
              <a:t>Add audience disclosures.</a:t>
            </a:r>
            <a:endParaRPr lang="en-US" dirty="0"/>
          </a:p>
        </p:txBody>
      </p:sp>
      <p:sp>
        <p:nvSpPr>
          <p:cNvPr id="14" name="Text Placeholder 23">
            <a:extLst>
              <a:ext uri="{FF2B5EF4-FFF2-40B4-BE49-F238E27FC236}">
                <a16:creationId xmlns:a16="http://schemas.microsoft.com/office/drawing/2014/main" id="{8726FAC0-D958-5241-8B90-F8BA03C0C715}"/>
              </a:ext>
            </a:extLst>
          </p:cNvPr>
          <p:cNvSpPr>
            <a:spLocks noGrp="1"/>
          </p:cNvSpPr>
          <p:nvPr>
            <p:ph type="body" sz="quarter" idx="17" hasCustomPrompt="1"/>
          </p:nvPr>
        </p:nvSpPr>
        <p:spPr>
          <a:xfrm>
            <a:off x="1243326" y="2279552"/>
            <a:ext cx="7920645" cy="1363165"/>
          </a:xfrm>
          <a:prstGeom prst="rect">
            <a:avLst/>
          </a:prstGeom>
        </p:spPr>
        <p:txBody>
          <a:bodyPr/>
          <a:lstStyle>
            <a:lvl1pPr marL="0" indent="0">
              <a:buNone/>
              <a:defRPr sz="4800" b="1">
                <a:solidFill>
                  <a:schemeClr val="tx2"/>
                </a:solidFill>
              </a:defRPr>
            </a:lvl1pPr>
          </a:lstStyle>
          <a:p>
            <a:pPr lvl="0"/>
            <a:r>
              <a:rPr lang="en-US" dirty="0"/>
              <a:t>Title of your Presentation Here</a:t>
            </a:r>
          </a:p>
        </p:txBody>
      </p:sp>
      <p:sp>
        <p:nvSpPr>
          <p:cNvPr id="15" name="Text Placeholder 17">
            <a:extLst>
              <a:ext uri="{FF2B5EF4-FFF2-40B4-BE49-F238E27FC236}">
                <a16:creationId xmlns:a16="http://schemas.microsoft.com/office/drawing/2014/main" id="{60220D39-9687-24DD-29D1-5627A0AA20EE}"/>
              </a:ext>
            </a:extLst>
          </p:cNvPr>
          <p:cNvSpPr>
            <a:spLocks noGrp="1"/>
          </p:cNvSpPr>
          <p:nvPr>
            <p:ph type="body" sz="quarter" idx="18" hasCustomPrompt="1"/>
          </p:nvPr>
        </p:nvSpPr>
        <p:spPr>
          <a:xfrm>
            <a:off x="1243558" y="4082463"/>
            <a:ext cx="4035425" cy="355600"/>
          </a:xfrm>
          <a:prstGeom prst="rect">
            <a:avLst/>
          </a:prstGeom>
        </p:spPr>
        <p:txBody>
          <a:bodyPr/>
          <a:lstStyle>
            <a:lvl1pPr marL="0" indent="0">
              <a:buNone/>
              <a:defRPr sz="1400" i="1">
                <a:solidFill>
                  <a:schemeClr val="accent5"/>
                </a:solidFill>
                <a:latin typeface="Arial" panose="020B0604020202020204" pitchFamily="34" charset="0"/>
                <a:cs typeface="Arial" panose="020B0604020202020204" pitchFamily="34" charset="0"/>
              </a:defRPr>
            </a:lvl1pPr>
          </a:lstStyle>
          <a:p>
            <a:pPr lvl="0"/>
            <a:r>
              <a:rPr lang="en-US" dirty="0"/>
              <a:t>Name of Presenter | Todays date</a:t>
            </a:r>
          </a:p>
        </p:txBody>
      </p:sp>
      <p:sp>
        <p:nvSpPr>
          <p:cNvPr id="6" name="Text Placeholder 5">
            <a:extLst>
              <a:ext uri="{FF2B5EF4-FFF2-40B4-BE49-F238E27FC236}">
                <a16:creationId xmlns:a16="http://schemas.microsoft.com/office/drawing/2014/main" id="{BAE05445-C30C-5042-54D9-439910CFE9F2}"/>
              </a:ext>
            </a:extLst>
          </p:cNvPr>
          <p:cNvSpPr>
            <a:spLocks noGrp="1"/>
          </p:cNvSpPr>
          <p:nvPr>
            <p:ph type="body" sz="quarter" idx="20"/>
          </p:nvPr>
        </p:nvSpPr>
        <p:spPr>
          <a:xfrm>
            <a:off x="1363210" y="38156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803BA921-A488-51CD-5CBF-4EC21DFD273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pic>
        <p:nvPicPr>
          <p:cNvPr id="9" name="Picture 8" descr="A black and white logo&#10;&#10;Description automatically generated">
            <a:extLst>
              <a:ext uri="{FF2B5EF4-FFF2-40B4-BE49-F238E27FC236}">
                <a16:creationId xmlns:a16="http://schemas.microsoft.com/office/drawing/2014/main" id="{3F4CDAD3-1B51-47DB-8A91-6E3A0EA4B81C}"/>
              </a:ext>
            </a:extLst>
          </p:cNvPr>
          <p:cNvPicPr>
            <a:picLocks noChangeAspect="1"/>
          </p:cNvPicPr>
          <p:nvPr userDrawn="1"/>
        </p:nvPicPr>
        <p:blipFill>
          <a:blip r:embed="rId2"/>
          <a:stretch>
            <a:fillRect/>
          </a:stretch>
        </p:blipFill>
        <p:spPr>
          <a:xfrm>
            <a:off x="403612" y="6389036"/>
            <a:ext cx="1345813" cy="201325"/>
          </a:xfrm>
          <a:prstGeom prst="rect">
            <a:avLst/>
          </a:prstGeom>
        </p:spPr>
      </p:pic>
    </p:spTree>
    <p:extLst>
      <p:ext uri="{BB962C8B-B14F-4D97-AF65-F5344CB8AC3E}">
        <p14:creationId xmlns:p14="http://schemas.microsoft.com/office/powerpoint/2010/main" val="1085547992"/>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6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3FDB8A29-7EDC-0560-26C8-56A102AC5046}"/>
              </a:ext>
            </a:extLst>
          </p:cNvPr>
          <p:cNvSpPr>
            <a:spLocks noGrp="1"/>
          </p:cNvSpPr>
          <p:nvPr>
            <p:ph type="subTitle" idx="25"/>
          </p:nvPr>
        </p:nvSpPr>
        <p:spPr>
          <a:xfrm>
            <a:off x="1129544" y="4165523"/>
            <a:ext cx="10041561" cy="368828"/>
          </a:xfrm>
          <a:prstGeom prst="rect">
            <a:avLst/>
          </a:prstGeom>
        </p:spPr>
        <p:txBody>
          <a:bodyPr lIns="0" tIns="0" rIns="0" bIns="0"/>
          <a:lstStyle>
            <a:lvl1pPr marL="0" indent="0" algn="l">
              <a:buNone/>
              <a:defRPr sz="12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1685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352665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8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50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10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alpha val="85303"/>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alpha val="85272"/>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84141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5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79D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79D1"/>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96615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10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399830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6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486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861"/>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2995151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10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519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720"/>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140766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7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852219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10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alpha val="8502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alpha val="84986"/>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633897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Divider Slide Section 1">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8" name="Text Placeholder 5">
            <a:extLst>
              <a:ext uri="{FF2B5EF4-FFF2-40B4-BE49-F238E27FC236}">
                <a16:creationId xmlns:a16="http://schemas.microsoft.com/office/drawing/2014/main" id="{2FEC77F7-4299-1E78-BBED-F0FC8B8FB12B}"/>
              </a:ext>
            </a:extLst>
          </p:cNvPr>
          <p:cNvSpPr>
            <a:spLocks noGrp="1"/>
          </p:cNvSpPr>
          <p:nvPr>
            <p:ph type="body" sz="quarter" idx="20"/>
          </p:nvPr>
        </p:nvSpPr>
        <p:spPr>
          <a:xfrm>
            <a:off x="5876732" y="347509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white letter on a black background&#10;&#10;Description automatically generated">
            <a:extLst>
              <a:ext uri="{FF2B5EF4-FFF2-40B4-BE49-F238E27FC236}">
                <a16:creationId xmlns:a16="http://schemas.microsoft.com/office/drawing/2014/main" id="{65E6E8F7-6C16-AB42-53DF-5848AE2346F7}"/>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21DAE38E-E21D-D5B5-4825-C0C98009CAB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
        <p:nvSpPr>
          <p:cNvPr id="9" name="Rectangle 8"/>
          <p:cNvSpPr/>
          <p:nvPr userDrawn="1"/>
        </p:nvSpPr>
        <p:spPr>
          <a:xfrm>
            <a:off x="11442916" y="6311419"/>
            <a:ext cx="349776" cy="256545"/>
          </a:xfrm>
          <a:prstGeom prst="rect">
            <a:avLst/>
          </a:prstGeom>
        </p:spPr>
        <p:txBody>
          <a:bodyPr wrap="none">
            <a:spAutoFit/>
          </a:bodyPr>
          <a:lstStyle/>
          <a:p>
            <a:fld id="{95990F28-EF56-40AF-B6C1-2CF755EA3890}" type="slidenum">
              <a:rPr lang="en-US" sz="1067" b="1" i="0" kern="1200" smtClean="0">
                <a:solidFill>
                  <a:schemeClr val="accent5"/>
                </a:solidFill>
                <a:latin typeface="Arial" charset="0"/>
                <a:ea typeface="+mn-ea"/>
                <a:cs typeface="Arial" charset="0"/>
              </a:rPr>
              <a:pPr/>
              <a:t>‹#›</a:t>
            </a:fld>
            <a:endParaRPr lang="en-US" sz="1067" dirty="0"/>
          </a:p>
        </p:txBody>
      </p:sp>
    </p:spTree>
    <p:extLst>
      <p:ext uri="{BB962C8B-B14F-4D97-AF65-F5344CB8AC3E}">
        <p14:creationId xmlns:p14="http://schemas.microsoft.com/office/powerpoint/2010/main" val="2549346352"/>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1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91378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3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7487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8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1958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8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726403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84_Color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F9541C2-EE36-368F-FA27-C13BD0388C31}"/>
              </a:ext>
            </a:extLst>
          </p:cNvPr>
          <p:cNvSpPr txBox="1">
            <a:spLocks noChangeArrowheads="1"/>
          </p:cNvSpPr>
          <p:nvPr userDrawn="1"/>
        </p:nvSpPr>
        <p:spPr>
          <a:xfrm>
            <a:off x="1129543" y="3820371"/>
            <a:ext cx="1950720" cy="1950720"/>
          </a:xfrm>
          <a:prstGeom prst="rect">
            <a:avLst/>
          </a:prstGeom>
          <a:solidFill>
            <a:srgbClr val="02ABCA"/>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2" name="Rectangle 3">
            <a:extLst>
              <a:ext uri="{FF2B5EF4-FFF2-40B4-BE49-F238E27FC236}">
                <a16:creationId xmlns:a16="http://schemas.microsoft.com/office/drawing/2014/main" id="{82C8C204-C860-67CF-C9C0-AA893AEB14CA}"/>
              </a:ext>
            </a:extLst>
          </p:cNvPr>
          <p:cNvSpPr txBox="1">
            <a:spLocks noChangeArrowheads="1"/>
          </p:cNvSpPr>
          <p:nvPr userDrawn="1"/>
        </p:nvSpPr>
        <p:spPr>
          <a:xfrm>
            <a:off x="6013863" y="1589569"/>
            <a:ext cx="1950720" cy="1950720"/>
          </a:xfrm>
          <a:prstGeom prst="rect">
            <a:avLst/>
          </a:prstGeom>
          <a:solidFill>
            <a:srgbClr val="004D9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3" name="Rectangle 3">
            <a:extLst>
              <a:ext uri="{FF2B5EF4-FFF2-40B4-BE49-F238E27FC236}">
                <a16:creationId xmlns:a16="http://schemas.microsoft.com/office/drawing/2014/main" id="{88BE5C9B-4637-D138-08B9-05D3CF00CC35}"/>
              </a:ext>
            </a:extLst>
          </p:cNvPr>
          <p:cNvSpPr txBox="1">
            <a:spLocks noChangeArrowheads="1"/>
          </p:cNvSpPr>
          <p:nvPr userDrawn="1"/>
        </p:nvSpPr>
        <p:spPr>
          <a:xfrm>
            <a:off x="6013863" y="3820371"/>
            <a:ext cx="1950720" cy="1950720"/>
          </a:xfrm>
          <a:prstGeom prst="rect">
            <a:avLst/>
          </a:prstGeom>
          <a:solidFill>
            <a:srgbClr val="F26030"/>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02C7E5"/>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24096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240968"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00419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01386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5914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7"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alphaModFix amt="50000"/>
          </a:blip>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8">
            <a:extLst>
              <a:ext uri="{FF2B5EF4-FFF2-40B4-BE49-F238E27FC236}">
                <a16:creationId xmlns:a16="http://schemas.microsoft.com/office/drawing/2014/main" id="{3B7EA96E-3713-AC59-E9E7-DF0D898A41A2}"/>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628641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1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2100994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33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7650864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36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7944882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35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alpha val="55656"/>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9875697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Divider Slide Section 2">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03C4A028-10EC-E45C-0FC9-C858EC48528A}"/>
              </a:ext>
            </a:extLst>
          </p:cNvPr>
          <p:cNvSpPr>
            <a:spLocks noGrp="1"/>
          </p:cNvSpPr>
          <p:nvPr>
            <p:ph type="body" sz="quarter" idx="20"/>
          </p:nvPr>
        </p:nvSpPr>
        <p:spPr>
          <a:xfrm>
            <a:off x="5876732" y="347509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F04367BA-83FE-4656-15B7-708827E4E57E}"/>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779E0131-0330-5426-3DA8-C756AD58657A}"/>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36407411"/>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3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383077"/>
          </a:xfrm>
          <a:prstGeom prst="rect">
            <a:avLst/>
          </a:prstGeom>
        </p:spPr>
        <p:txBody>
          <a:bodyPr lIns="0" tIns="0" rIns="0" bIns="0" anchor="t"/>
          <a:lstStyle>
            <a:lvl1pPr marL="0" indent="0">
              <a:spcAft>
                <a:spcPts val="600"/>
              </a:spcAft>
              <a:buFontTx/>
              <a:buNone/>
              <a:defRPr sz="16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3274763"/>
            <a:ext cx="5181600" cy="182417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 Placeholder 4">
            <a:extLst>
              <a:ext uri="{FF2B5EF4-FFF2-40B4-BE49-F238E27FC236}">
                <a16:creationId xmlns:a16="http://schemas.microsoft.com/office/drawing/2014/main" id="{1D657DBB-DDD1-FCD5-0E59-F2DF21468037}"/>
              </a:ext>
            </a:extLst>
          </p:cNvPr>
          <p:cNvSpPr>
            <a:spLocks noGrp="1"/>
          </p:cNvSpPr>
          <p:nvPr>
            <p:ph type="body" sz="quarter" idx="19"/>
          </p:nvPr>
        </p:nvSpPr>
        <p:spPr>
          <a:xfrm>
            <a:off x="5497513" y="2084038"/>
            <a:ext cx="5181600" cy="954087"/>
          </a:xfrm>
          <a:prstGeom prst="rect">
            <a:avLst/>
          </a:prstGeom>
        </p:spPr>
        <p:txBody>
          <a:bodyPr lIns="0" tIns="0" rIns="0" bIns="0"/>
          <a:lstStyle>
            <a:lvl1pPr marL="0" indent="0">
              <a:buFontTx/>
              <a:buNone/>
              <a:defRPr sz="1400"/>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Tree>
    <p:extLst>
      <p:ext uri="{BB962C8B-B14F-4D97-AF65-F5344CB8AC3E}">
        <p14:creationId xmlns:p14="http://schemas.microsoft.com/office/powerpoint/2010/main" val="4217199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3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8169218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12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522643"/>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151903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4" name="TextBox 13">
            <a:extLst>
              <a:ext uri="{FF2B5EF4-FFF2-40B4-BE49-F238E27FC236}">
                <a16:creationId xmlns:a16="http://schemas.microsoft.com/office/drawing/2014/main" id="{4B13C811-99BD-13F4-772A-1A40C8446B9A}"/>
              </a:ext>
            </a:extLst>
          </p:cNvPr>
          <p:cNvSpPr txBox="1"/>
          <p:nvPr userDrawn="1"/>
        </p:nvSpPr>
        <p:spPr>
          <a:xfrm>
            <a:off x="328436" y="5808860"/>
            <a:ext cx="11412051" cy="307777"/>
          </a:xfrm>
          <a:prstGeom prst="rect">
            <a:avLst/>
          </a:prstGeom>
          <a:noFill/>
        </p:spPr>
        <p:txBody>
          <a:bodyPr wrap="square" lIns="0" tIns="0" rIns="182880" bIns="0" rtlCol="0">
            <a:spAutoFit/>
          </a:bodyPr>
          <a:lstStyle/>
          <a:p>
            <a:r>
              <a:rPr lang="en-US" sz="1000" dirty="0">
                <a:solidFill>
                  <a:schemeClr val="bg1"/>
                </a:solidFill>
              </a:rPr>
              <a:t>Ratings reflect rating agency assessment of Penn Mutual’s financial strength and claims-paying ability and are subject to change. A.M. Best’s A+ rating is the second highest of 15. Moody’s Aa3 rating is the fourth highest of 21. Standard &amp; Poor’s A+ rating is the fifth highest of 22. Kroll’s AA rating is the third highest of 22. For additional ratings information, please visit </a:t>
            </a:r>
            <a:r>
              <a:rPr lang="en-US" sz="1000" dirty="0" err="1">
                <a:solidFill>
                  <a:schemeClr val="bg1"/>
                </a:solidFill>
              </a:rPr>
              <a:t>www.pennmutual.com</a:t>
            </a:r>
            <a:r>
              <a:rPr lang="en-US" sz="1000" dirty="0">
                <a:solidFill>
                  <a:schemeClr val="bg1"/>
                </a:solidFill>
              </a:rPr>
              <a:t>.</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3673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pic>
        <p:nvPicPr>
          <p:cNvPr id="21" name="Picture 20">
            <a:extLst>
              <a:ext uri="{FF2B5EF4-FFF2-40B4-BE49-F238E27FC236}">
                <a16:creationId xmlns:a16="http://schemas.microsoft.com/office/drawing/2014/main" id="{ADC565CF-E49E-3F05-D5D1-FCBBD0DB17DF}"/>
              </a:ext>
            </a:extLst>
          </p:cNvPr>
          <p:cNvPicPr>
            <a:picLocks noChangeAspect="1"/>
          </p:cNvPicPr>
          <p:nvPr userDrawn="1"/>
        </p:nvPicPr>
        <p:blipFill>
          <a:blip r:embed="rId4"/>
          <a:stretch>
            <a:fillRect/>
          </a:stretch>
        </p:blipFill>
        <p:spPr>
          <a:xfrm>
            <a:off x="1279875" y="1486927"/>
            <a:ext cx="9632252" cy="1741892"/>
          </a:xfrm>
          <a:prstGeom prst="rect">
            <a:avLst/>
          </a:prstGeom>
        </p:spPr>
      </p:pic>
      <p:sp>
        <p:nvSpPr>
          <p:cNvPr id="23" name="Content Placeholder 2">
            <a:extLst>
              <a:ext uri="{FF2B5EF4-FFF2-40B4-BE49-F238E27FC236}">
                <a16:creationId xmlns:a16="http://schemas.microsoft.com/office/drawing/2014/main" id="{1C12D56D-26D1-34EB-A424-0753CC6E2387}"/>
              </a:ext>
            </a:extLst>
          </p:cNvPr>
          <p:cNvSpPr>
            <a:spLocks noGrp="1"/>
          </p:cNvSpPr>
          <p:nvPr>
            <p:ph idx="19"/>
          </p:nvPr>
        </p:nvSpPr>
        <p:spPr>
          <a:xfrm>
            <a:off x="53485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4" name="Content Placeholder 2">
            <a:extLst>
              <a:ext uri="{FF2B5EF4-FFF2-40B4-BE49-F238E27FC236}">
                <a16:creationId xmlns:a16="http://schemas.microsoft.com/office/drawing/2014/main" id="{A77C06B6-A574-F28A-6B4B-F930B2F28CDF}"/>
              </a:ext>
            </a:extLst>
          </p:cNvPr>
          <p:cNvSpPr>
            <a:spLocks noGrp="1"/>
          </p:cNvSpPr>
          <p:nvPr>
            <p:ph idx="20"/>
          </p:nvPr>
        </p:nvSpPr>
        <p:spPr>
          <a:xfrm>
            <a:off x="73297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5" name="Content Placeholder 2">
            <a:extLst>
              <a:ext uri="{FF2B5EF4-FFF2-40B4-BE49-F238E27FC236}">
                <a16:creationId xmlns:a16="http://schemas.microsoft.com/office/drawing/2014/main" id="{2BA327A6-5802-505A-4794-EECB401B65A6}"/>
              </a:ext>
            </a:extLst>
          </p:cNvPr>
          <p:cNvSpPr>
            <a:spLocks noGrp="1"/>
          </p:cNvSpPr>
          <p:nvPr>
            <p:ph idx="21"/>
          </p:nvPr>
        </p:nvSpPr>
        <p:spPr>
          <a:xfrm>
            <a:off x="93236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6" name="Content Placeholder 2">
            <a:extLst>
              <a:ext uri="{FF2B5EF4-FFF2-40B4-BE49-F238E27FC236}">
                <a16:creationId xmlns:a16="http://schemas.microsoft.com/office/drawing/2014/main" id="{357F6617-0B3E-B0E5-7BA3-9D86E1B003F1}"/>
              </a:ext>
            </a:extLst>
          </p:cNvPr>
          <p:cNvSpPr>
            <a:spLocks noGrp="1"/>
          </p:cNvSpPr>
          <p:nvPr>
            <p:ph idx="22"/>
          </p:nvPr>
        </p:nvSpPr>
        <p:spPr>
          <a:xfrm>
            <a:off x="13861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Tree>
    <p:extLst>
      <p:ext uri="{BB962C8B-B14F-4D97-AF65-F5344CB8AC3E}">
        <p14:creationId xmlns:p14="http://schemas.microsoft.com/office/powerpoint/2010/main" val="332116142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pSp>
        <p:nvGrpSpPr>
          <p:cNvPr id="3" name="Group 2">
            <a:extLst>
              <a:ext uri="{FF2B5EF4-FFF2-40B4-BE49-F238E27FC236}">
                <a16:creationId xmlns:a16="http://schemas.microsoft.com/office/drawing/2014/main" id="{9886FDB2-C695-DF30-4030-A68053DF4C6F}"/>
              </a:ext>
            </a:extLst>
          </p:cNvPr>
          <p:cNvGrpSpPr/>
          <p:nvPr userDrawn="1"/>
        </p:nvGrpSpPr>
        <p:grpSpPr>
          <a:xfrm>
            <a:off x="1148057" y="1921830"/>
            <a:ext cx="9878843" cy="1808983"/>
            <a:chOff x="1590237" y="2183822"/>
            <a:chExt cx="8763001" cy="1604652"/>
          </a:xfrm>
        </p:grpSpPr>
        <p:pic>
          <p:nvPicPr>
            <p:cNvPr id="8" name="Picture 7">
              <a:extLst>
                <a:ext uri="{FF2B5EF4-FFF2-40B4-BE49-F238E27FC236}">
                  <a16:creationId xmlns:a16="http://schemas.microsoft.com/office/drawing/2014/main" id="{D52BF54E-95A2-D168-8CDC-006F85E355C9}"/>
                </a:ext>
              </a:extLst>
            </p:cNvPr>
            <p:cNvPicPr>
              <a:picLocks noChangeAspect="1"/>
            </p:cNvPicPr>
            <p:nvPr/>
          </p:nvPicPr>
          <p:blipFill>
            <a:blip r:embed="rId4"/>
            <a:srcRect/>
            <a:stretch/>
          </p:blipFill>
          <p:spPr>
            <a:xfrm>
              <a:off x="1590237" y="2183822"/>
              <a:ext cx="8763001" cy="1604652"/>
            </a:xfrm>
            <a:prstGeom prst="rect">
              <a:avLst/>
            </a:prstGeom>
          </p:spPr>
        </p:pic>
        <p:sp>
          <p:nvSpPr>
            <p:cNvPr id="9" name="TextBox 8">
              <a:extLst>
                <a:ext uri="{FF2B5EF4-FFF2-40B4-BE49-F238E27FC236}">
                  <a16:creationId xmlns:a16="http://schemas.microsoft.com/office/drawing/2014/main" id="{EC1E3A01-BA12-AB9D-E23B-3E687844A1C4}"/>
                </a:ext>
              </a:extLst>
            </p:cNvPr>
            <p:cNvSpPr txBox="1"/>
            <p:nvPr/>
          </p:nvSpPr>
          <p:spPr>
            <a:xfrm>
              <a:off x="1590238" y="3383847"/>
              <a:ext cx="1601358" cy="232060"/>
            </a:xfrm>
            <a:prstGeom prst="rect">
              <a:avLst/>
            </a:prstGeom>
            <a:noFill/>
          </p:spPr>
          <p:txBody>
            <a:bodyPr wrap="square" rtlCol="0">
              <a:spAutoFit/>
            </a:bodyPr>
            <a:lstStyle/>
            <a:p>
              <a:pPr algn="ctr"/>
              <a:r>
                <a:rPr lang="en-US" sz="1100" b="1">
                  <a:solidFill>
                    <a:schemeClr val="bg1"/>
                  </a:solidFill>
                </a:rPr>
                <a:t>March 2021</a:t>
              </a:r>
            </a:p>
          </p:txBody>
        </p:sp>
        <p:sp>
          <p:nvSpPr>
            <p:cNvPr id="10" name="TextBox 9">
              <a:extLst>
                <a:ext uri="{FF2B5EF4-FFF2-40B4-BE49-F238E27FC236}">
                  <a16:creationId xmlns:a16="http://schemas.microsoft.com/office/drawing/2014/main" id="{18DF143A-BD1B-274F-2C96-71986C14DBC1}"/>
                </a:ext>
              </a:extLst>
            </p:cNvPr>
            <p:cNvSpPr txBox="1"/>
            <p:nvPr/>
          </p:nvSpPr>
          <p:spPr>
            <a:xfrm>
              <a:off x="3405025" y="3443161"/>
              <a:ext cx="1567505" cy="150157"/>
            </a:xfrm>
            <a:prstGeom prst="rect">
              <a:avLst/>
            </a:prstGeom>
            <a:noFill/>
          </p:spPr>
          <p:txBody>
            <a:bodyPr wrap="square" lIns="0" tIns="0" rIns="0" bIns="0" rtlCol="0">
              <a:spAutoFit/>
            </a:bodyPr>
            <a:lstStyle/>
            <a:p>
              <a:pPr algn="ctr"/>
              <a:r>
                <a:rPr lang="en-US" sz="1100" b="1">
                  <a:solidFill>
                    <a:schemeClr val="bg1"/>
                  </a:solidFill>
                </a:rPr>
                <a:t>April 2021</a:t>
              </a:r>
            </a:p>
          </p:txBody>
        </p:sp>
        <p:sp>
          <p:nvSpPr>
            <p:cNvPr id="11" name="TextBox 10">
              <a:extLst>
                <a:ext uri="{FF2B5EF4-FFF2-40B4-BE49-F238E27FC236}">
                  <a16:creationId xmlns:a16="http://schemas.microsoft.com/office/drawing/2014/main" id="{630B8048-6BED-8E0B-EC47-9DE321D8299D}"/>
                </a:ext>
              </a:extLst>
            </p:cNvPr>
            <p:cNvSpPr txBox="1"/>
            <p:nvPr/>
          </p:nvSpPr>
          <p:spPr>
            <a:xfrm>
              <a:off x="5185959" y="3444012"/>
              <a:ext cx="1600591"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2" name="TextBox 11">
              <a:extLst>
                <a:ext uri="{FF2B5EF4-FFF2-40B4-BE49-F238E27FC236}">
                  <a16:creationId xmlns:a16="http://schemas.microsoft.com/office/drawing/2014/main" id="{69B3BB33-B678-6E14-6878-1BE8F2598E55}"/>
                </a:ext>
              </a:extLst>
            </p:cNvPr>
            <p:cNvSpPr txBox="1"/>
            <p:nvPr/>
          </p:nvSpPr>
          <p:spPr>
            <a:xfrm>
              <a:off x="7006043" y="3444012"/>
              <a:ext cx="1543529"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3" name="TextBox 12">
              <a:extLst>
                <a:ext uri="{FF2B5EF4-FFF2-40B4-BE49-F238E27FC236}">
                  <a16:creationId xmlns:a16="http://schemas.microsoft.com/office/drawing/2014/main" id="{DC952ED6-EC78-A72F-C6D9-267099C4A259}"/>
                </a:ext>
              </a:extLst>
            </p:cNvPr>
            <p:cNvSpPr txBox="1"/>
            <p:nvPr/>
          </p:nvSpPr>
          <p:spPr>
            <a:xfrm>
              <a:off x="8763001" y="3444012"/>
              <a:ext cx="1590237" cy="150157"/>
            </a:xfrm>
            <a:prstGeom prst="rect">
              <a:avLst/>
            </a:prstGeom>
            <a:noFill/>
          </p:spPr>
          <p:txBody>
            <a:bodyPr wrap="square" lIns="0" tIns="0" rIns="0" bIns="0" rtlCol="0">
              <a:spAutoFit/>
            </a:bodyPr>
            <a:lstStyle/>
            <a:p>
              <a:pPr algn="ctr"/>
              <a:r>
                <a:rPr lang="en-US" sz="1100" b="1"/>
                <a:t>Rolling</a:t>
              </a:r>
            </a:p>
          </p:txBody>
        </p:sp>
      </p:grpSp>
      <p:sp>
        <p:nvSpPr>
          <p:cNvPr id="15" name="Content Placeholder 2">
            <a:extLst>
              <a:ext uri="{FF2B5EF4-FFF2-40B4-BE49-F238E27FC236}">
                <a16:creationId xmlns:a16="http://schemas.microsoft.com/office/drawing/2014/main" id="{16D85964-C81C-955F-0079-6E27DC93C3D0}"/>
              </a:ext>
            </a:extLst>
          </p:cNvPr>
          <p:cNvSpPr>
            <a:spLocks noGrp="1"/>
          </p:cNvSpPr>
          <p:nvPr>
            <p:ph idx="14"/>
          </p:nvPr>
        </p:nvSpPr>
        <p:spPr>
          <a:xfrm>
            <a:off x="1244906"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260993"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E6961D4F-E472-3DAB-3BD1-62FE75EE8D61}"/>
              </a:ext>
            </a:extLst>
          </p:cNvPr>
          <p:cNvSpPr>
            <a:spLocks noGrp="1"/>
          </p:cNvSpPr>
          <p:nvPr>
            <p:ph idx="16"/>
          </p:nvPr>
        </p:nvSpPr>
        <p:spPr>
          <a:xfrm>
            <a:off x="5288095"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8" name="Content Placeholder 2">
            <a:extLst>
              <a:ext uri="{FF2B5EF4-FFF2-40B4-BE49-F238E27FC236}">
                <a16:creationId xmlns:a16="http://schemas.microsoft.com/office/drawing/2014/main" id="{0EBF08B1-F2E7-ABE0-FB42-92EC2A6B132D}"/>
              </a:ext>
            </a:extLst>
          </p:cNvPr>
          <p:cNvSpPr>
            <a:spLocks noGrp="1"/>
          </p:cNvSpPr>
          <p:nvPr>
            <p:ph idx="17"/>
          </p:nvPr>
        </p:nvSpPr>
        <p:spPr>
          <a:xfrm>
            <a:off x="7304182"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73F8A9C6-A0BD-68A4-8DA0-3DD5AE217D6E}"/>
              </a:ext>
            </a:extLst>
          </p:cNvPr>
          <p:cNvSpPr>
            <a:spLocks noGrp="1"/>
          </p:cNvSpPr>
          <p:nvPr>
            <p:ph idx="18"/>
          </p:nvPr>
        </p:nvSpPr>
        <p:spPr>
          <a:xfrm>
            <a:off x="9287218"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4">
            <a:extLst>
              <a:ext uri="{FF2B5EF4-FFF2-40B4-BE49-F238E27FC236}">
                <a16:creationId xmlns:a16="http://schemas.microsoft.com/office/drawing/2014/main" id="{BC302DD9-0D5A-7735-4E9A-18C0DFA7D15C}"/>
              </a:ext>
            </a:extLst>
          </p:cNvPr>
          <p:cNvSpPr>
            <a:spLocks noGrp="1"/>
          </p:cNvSpPr>
          <p:nvPr>
            <p:ph sz="quarter" idx="19"/>
          </p:nvPr>
        </p:nvSpPr>
        <p:spPr>
          <a:xfrm>
            <a:off x="1147933" y="5634318"/>
            <a:ext cx="9878843" cy="368828"/>
          </a:xfrm>
          <a:prstGeom prst="rect">
            <a:avLst/>
          </a:prstGeom>
        </p:spPr>
        <p:txBody>
          <a:bodyPr lIns="0" tIns="0" rIns="0" bIns="0"/>
          <a:lstStyle>
            <a:lvl1pPr marL="0" indent="0">
              <a:buFontTx/>
              <a:buNone/>
              <a:defRPr sz="1000"/>
            </a:lvl1pPr>
            <a:lvl2pPr marL="457189" indent="0">
              <a:buFontTx/>
              <a:buNone/>
              <a:defRPr sz="1200"/>
            </a:lvl2pPr>
            <a:lvl3pPr marL="914377" indent="0">
              <a:buFontTx/>
              <a:buNone/>
              <a:defRPr sz="1200"/>
            </a:lvl3pPr>
            <a:lvl4pPr marL="1371566" indent="0">
              <a:buFontTx/>
              <a:buNone/>
              <a:defRPr sz="1200"/>
            </a:lvl4pPr>
            <a:lvl5pPr marL="1828754"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6007879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preserve="1" userDrawn="1">
  <p:cSld name="37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hasCustomPrompt="1"/>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Chart Master Slides</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32650882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3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6036068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2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3423576093"/>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8" y="534157"/>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dirty="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wholly-owned subsidiary </a:t>
            </a:r>
            <a:r>
              <a:rPr lang="en-US" sz="1400" dirty="0" err="1">
                <a:solidFill>
                  <a:schemeClr val="bg1"/>
                </a:solidFill>
              </a:rPr>
              <a:t>Hornor</a:t>
            </a:r>
            <a:r>
              <a:rPr lang="en-US" sz="1400" dirty="0">
                <a:solidFill>
                  <a:schemeClr val="bg1"/>
                </a:solidFill>
              </a:rPr>
              <a:t>, Townsend &amp; Kent, LLC, member FINRA/SIPC.</a:t>
            </a:r>
          </a:p>
          <a:p>
            <a:pPr algn="l"/>
            <a:endParaRPr lang="en-US" sz="1400" dirty="0">
              <a:solidFill>
                <a:schemeClr val="bg1"/>
              </a:solidFill>
            </a:endParaRPr>
          </a:p>
          <a:p>
            <a:pPr algn="l"/>
            <a:r>
              <a:rPr lang="nn-NO" sz="1400" dirty="0">
                <a:solidFill>
                  <a:schemeClr val="bg1"/>
                </a:solidFill>
              </a:rPr>
              <a:t>Visit Penn Mutual at </a:t>
            </a:r>
            <a:r>
              <a:rPr lang="nn-NO" sz="1400" dirty="0" err="1">
                <a:solidFill>
                  <a:schemeClr val="bg1"/>
                </a:solidFill>
              </a:rPr>
              <a:t>www.pennmutual.com</a:t>
            </a:r>
            <a:r>
              <a:rPr lang="nn-NO" sz="1400" dirty="0">
                <a:solidFill>
                  <a:schemeClr val="bg1"/>
                </a:solidFill>
              </a:rPr>
              <a:t>.</a:t>
            </a:r>
            <a:endParaRPr lang="en-US" sz="1400" dirty="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2295054741"/>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p:cSld name="Title top only">
    <p:spTree>
      <p:nvGrpSpPr>
        <p:cNvPr id="1" name=""/>
        <p:cNvGrpSpPr/>
        <p:nvPr/>
      </p:nvGrpSpPr>
      <p:grpSpPr>
        <a:xfrm>
          <a:off x="0" y="0"/>
          <a:ext cx="0" cy="0"/>
          <a:chOff x="0" y="0"/>
          <a:chExt cx="0" cy="0"/>
        </a:xfrm>
      </p:grpSpPr>
      <p:sp>
        <p:nvSpPr>
          <p:cNvPr id="5" name="Footer Placeholder 1">
            <a:extLst>
              <a:ext uri="{FF2B5EF4-FFF2-40B4-BE49-F238E27FC236}">
                <a16:creationId xmlns:a16="http://schemas.microsoft.com/office/drawing/2014/main" id="{88020C23-5D16-4EBC-A928-74372AE38AC7}"/>
              </a:ext>
            </a:extLst>
          </p:cNvPr>
          <p:cNvSpPr>
            <a:spLocks noGrp="1"/>
          </p:cNvSpPr>
          <p:nvPr>
            <p:ph type="ftr" sz="quarter" idx="21"/>
          </p:nvPr>
        </p:nvSpPr>
        <p:spPr>
          <a:xfrm>
            <a:off x="8111840" y="6356351"/>
            <a:ext cx="4114800" cy="365125"/>
          </a:xfrm>
          <a:prstGeom prst="rect">
            <a:avLst/>
          </a:prstGeom>
        </p:spPr>
        <p:txBody>
          <a:bodyPr/>
          <a:lstStyle>
            <a:lvl1pPr>
              <a:defRPr sz="900">
                <a:solidFill>
                  <a:schemeClr val="bg1"/>
                </a:solidFill>
              </a:defRPr>
            </a:lvl1pPr>
          </a:lstStyle>
          <a:p>
            <a:pPr>
              <a:defRPr/>
            </a:pPr>
            <a:endParaRPr lang="en-US" dirty="0"/>
          </a:p>
        </p:txBody>
      </p:sp>
      <p:sp>
        <p:nvSpPr>
          <p:cNvPr id="6" name="Title 5"/>
          <p:cNvSpPr>
            <a:spLocks noGrp="1"/>
          </p:cNvSpPr>
          <p:nvPr>
            <p:ph type="title"/>
          </p:nvPr>
        </p:nvSpPr>
        <p:spPr>
          <a:xfrm>
            <a:off x="810001" y="447188"/>
            <a:ext cx="10571999" cy="970451"/>
          </a:xfrm>
          <a:prstGeom prst="rect">
            <a:avLst/>
          </a:prstGeom>
        </p:spPr>
        <p:txBody>
          <a:bodyPr/>
          <a:lstStyle>
            <a:lvl1pPr algn="ctr">
              <a:defRPr baseline="0"/>
            </a:lvl1pPr>
          </a:lstStyle>
          <a:p>
            <a:r>
              <a:rPr lang="en-US" dirty="0"/>
              <a:t>Click to edit Master title style</a:t>
            </a:r>
          </a:p>
        </p:txBody>
      </p:sp>
      <p:sp>
        <p:nvSpPr>
          <p:cNvPr id="4" name="Slide Number Placeholder 5">
            <a:extLst>
              <a:ext uri="{FF2B5EF4-FFF2-40B4-BE49-F238E27FC236}">
                <a16:creationId xmlns:a16="http://schemas.microsoft.com/office/drawing/2014/main" id="{57873888-09D0-F941-8527-57B60590CCB7}"/>
              </a:ext>
            </a:extLst>
          </p:cNvPr>
          <p:cNvSpPr>
            <a:spLocks noGrp="1"/>
          </p:cNvSpPr>
          <p:nvPr>
            <p:ph type="sldNum" sz="quarter" idx="11"/>
          </p:nvPr>
        </p:nvSpPr>
        <p:spPr/>
        <p:txBody>
          <a:bodyPr/>
          <a:lstStyle>
            <a:lvl1pPr>
              <a:defRPr>
                <a:latin typeface="Arial" panose="020B0604020202020204" pitchFamily="34" charset="0"/>
                <a:cs typeface="Arial" panose="020B0604020202020204" pitchFamily="34" charset="0"/>
              </a:defRPr>
            </a:lvl1pPr>
          </a:lstStyle>
          <a:p>
            <a:pPr>
              <a:defRPr/>
            </a:pPr>
            <a:fld id="{AF13B15E-8106-424E-9A08-FEB363B66461}" type="slidenum">
              <a:rPr lang="en-US" altLang="en-US" smtClean="0"/>
              <a:pPr>
                <a:defRPr/>
              </a:pPr>
              <a:t>‹#›</a:t>
            </a:fld>
            <a:endParaRPr lang="en-US" altLang="en-US" dirty="0"/>
          </a:p>
        </p:txBody>
      </p:sp>
    </p:spTree>
    <p:extLst>
      <p:ext uri="{BB962C8B-B14F-4D97-AF65-F5344CB8AC3E}">
        <p14:creationId xmlns:p14="http://schemas.microsoft.com/office/powerpoint/2010/main" val="575152081"/>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1"/>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5" y="942534"/>
            <a:ext cx="10897127" cy="649367"/>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0"/>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7" name="Picture 6">
            <a:extLst>
              <a:ext uri="{FF2B5EF4-FFF2-40B4-BE49-F238E27FC236}">
                <a16:creationId xmlns:a16="http://schemas.microsoft.com/office/drawing/2014/main" id="{F2187753-6EC9-20C8-0406-AE654BF29728}"/>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49" y="177342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9EEC0E7-9CE1-7BCC-2FA9-E39A7521A9F3}"/>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8390085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Divider Slide Section 3">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990154E1-3808-AFA9-6DAC-84AB710C0DEE}"/>
              </a:ext>
            </a:extLst>
          </p:cNvPr>
          <p:cNvSpPr>
            <a:spLocks noGrp="1"/>
          </p:cNvSpPr>
          <p:nvPr>
            <p:ph type="body" sz="quarter" idx="20"/>
          </p:nvPr>
        </p:nvSpPr>
        <p:spPr>
          <a:xfrm>
            <a:off x="5876732" y="347509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A0F59714-1B41-6F9C-CB11-108642B29A36}"/>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4CBA0F1D-D566-F9FD-703A-325B3903000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7113540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AF13B15E-8106-424E-9A08-FEB363B66461}" type="slidenum">
              <a:rPr lang="en-US" altLang="en-US" smtClean="0"/>
              <a:pPr>
                <a:defRPr/>
              </a:pPr>
              <a:t>‹#›</a:t>
            </a:fld>
            <a:endParaRPr lang="en-US" altLang="en-US" dirty="0"/>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pPr>
              <a:defRPr/>
            </a:pPr>
            <a:endParaRPr lang="en-US" dirty="0"/>
          </a:p>
        </p:txBody>
      </p:sp>
    </p:spTree>
    <p:extLst>
      <p:ext uri="{BB962C8B-B14F-4D97-AF65-F5344CB8AC3E}">
        <p14:creationId xmlns:p14="http://schemas.microsoft.com/office/powerpoint/2010/main" val="4022379728"/>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2" y="1828800"/>
            <a:ext cx="9647239" cy="4343400"/>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itle 6"/>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dirty="0"/>
          </a:p>
        </p:txBody>
      </p:sp>
      <p:sp>
        <p:nvSpPr>
          <p:cNvPr id="4" name="Footer Placeholder 4">
            <a:extLst>
              <a:ext uri="{FF2B5EF4-FFF2-40B4-BE49-F238E27FC236}">
                <a16:creationId xmlns:a16="http://schemas.microsoft.com/office/drawing/2014/main" id="{BD2974E6-8891-DD41-8D05-505F9D0918F8}"/>
              </a:ext>
            </a:extLst>
          </p:cNvPr>
          <p:cNvSpPr>
            <a:spLocks noGrp="1"/>
          </p:cNvSpPr>
          <p:nvPr>
            <p:ph type="ftr" sz="quarter" idx="10"/>
          </p:nvPr>
        </p:nvSpPr>
        <p:spPr>
          <a:xfrm>
            <a:off x="6278564" y="6392863"/>
            <a:ext cx="5075237" cy="228600"/>
          </a:xfrm>
          <a:prstGeom prst="rect">
            <a:avLst/>
          </a:prstGeom>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44DCA617-C5E8-AC46-9862-8DFE41FCFC12}"/>
              </a:ext>
            </a:extLst>
          </p:cNvPr>
          <p:cNvSpPr>
            <a:spLocks noGrp="1"/>
          </p:cNvSpPr>
          <p:nvPr>
            <p:ph type="sldNum" sz="quarter" idx="11"/>
          </p:nvPr>
        </p:nvSpPr>
        <p:spPr/>
        <p:txBody>
          <a:bodyPr/>
          <a:lstStyle>
            <a:lvl1pPr>
              <a:defRPr>
                <a:latin typeface="Arial" panose="020B0604020202020204" pitchFamily="34" charset="0"/>
                <a:cs typeface="Arial" panose="020B0604020202020204" pitchFamily="34" charset="0"/>
              </a:defRPr>
            </a:lvl1pPr>
          </a:lstStyle>
          <a:p>
            <a:pPr>
              <a:defRPr/>
            </a:pPr>
            <a:fld id="{C15CBFED-166E-7043-BECE-4EDD76E95E54}" type="slidenum">
              <a:rPr lang="en-US" altLang="en-US" smtClean="0"/>
              <a:pPr>
                <a:defRPr/>
              </a:pPr>
              <a:t>‹#›</a:t>
            </a:fld>
            <a:endParaRPr lang="en-US" altLang="en-US" dirty="0"/>
          </a:p>
        </p:txBody>
      </p:sp>
    </p:spTree>
    <p:extLst>
      <p:ext uri="{BB962C8B-B14F-4D97-AF65-F5344CB8AC3E}">
        <p14:creationId xmlns:p14="http://schemas.microsoft.com/office/powerpoint/2010/main" val="3185431305"/>
      </p:ext>
    </p:extLst>
  </p:cSld>
  <p:clrMapOvr>
    <a:masterClrMapping/>
  </p:clrMapOvr>
  <p:transition spd="med">
    <p:fade/>
  </p:transition>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2_Agenda">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81005" y="1828800"/>
            <a:ext cx="11429999" cy="4343400"/>
          </a:xfrm>
          <a:prstGeom prst="rect">
            <a:avLst/>
          </a:prstGeom>
        </p:spPr>
        <p:txBody>
          <a:bodyPr numCol="2" spcCol="365760">
            <a:normAutofit/>
          </a:bodyPr>
          <a:lstStyle>
            <a:lvl1pPr marL="274306" indent="-274306">
              <a:spcBef>
                <a:spcPts val="1351"/>
              </a:spcBef>
              <a:buFont typeface="+mj-lt"/>
              <a:buAutoNum type="arabicPeriod"/>
              <a:defRPr sz="1200" b="1"/>
            </a:lvl1pPr>
            <a:lvl2pPr marL="445749" indent="-171442">
              <a:buFont typeface="Trebuchet MS" pitchFamily="34" charset="0"/>
              <a:buChar char="•"/>
              <a:defRPr sz="1200"/>
            </a:lvl2pPr>
            <a:lvl3pPr marL="617190">
              <a:defRPr sz="1200"/>
            </a:lvl3pPr>
            <a:lvl4pPr marL="788631">
              <a:defRPr sz="1200"/>
            </a:lvl4pPr>
            <a:lvl5pPr marL="960072">
              <a:defRPr sz="1200"/>
            </a:lvl5pPr>
            <a:lvl6pPr marL="1131514">
              <a:defRPr sz="1200"/>
            </a:lvl6pPr>
            <a:lvl7pPr marL="1302954">
              <a:defRPr sz="1200"/>
            </a:lvl7pPr>
            <a:lvl8pPr marL="1474398">
              <a:defRPr sz="1200"/>
            </a:lvl8pPr>
            <a:lvl9pPr marL="1645838">
              <a:defRPr sz="1200" baseline="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Footer Placeholder 4">
            <a:extLst>
              <a:ext uri="{FF2B5EF4-FFF2-40B4-BE49-F238E27FC236}">
                <a16:creationId xmlns:a16="http://schemas.microsoft.com/office/drawing/2014/main" id="{18964C0C-B435-404B-BE55-C24666044A56}"/>
              </a:ext>
            </a:extLst>
          </p:cNvPr>
          <p:cNvSpPr>
            <a:spLocks noGrp="1"/>
          </p:cNvSpPr>
          <p:nvPr>
            <p:ph type="ftr" sz="quarter" idx="10"/>
          </p:nvPr>
        </p:nvSpPr>
        <p:spPr>
          <a:xfrm>
            <a:off x="6278564" y="6392863"/>
            <a:ext cx="5075237" cy="228600"/>
          </a:xfrm>
          <a:prstGeom prst="rect">
            <a:avLst/>
          </a:prstGeom>
        </p:spPr>
        <p:txBody>
          <a:bodyPr/>
          <a:lstStyle>
            <a:lvl1pPr>
              <a:defRPr/>
            </a:lvl1pPr>
          </a:lstStyle>
          <a:p>
            <a:pPr>
              <a:defRPr/>
            </a:pPr>
            <a:endParaRPr lang="en-US" dirty="0"/>
          </a:p>
        </p:txBody>
      </p:sp>
      <p:sp>
        <p:nvSpPr>
          <p:cNvPr id="5" name="Slide Number Placeholder 5">
            <a:extLst>
              <a:ext uri="{FF2B5EF4-FFF2-40B4-BE49-F238E27FC236}">
                <a16:creationId xmlns:a16="http://schemas.microsoft.com/office/drawing/2014/main" id="{7C6ED9E7-3287-DC48-ABDA-6000307279C8}"/>
              </a:ext>
            </a:extLst>
          </p:cNvPr>
          <p:cNvSpPr>
            <a:spLocks noGrp="1"/>
          </p:cNvSpPr>
          <p:nvPr>
            <p:ph type="sldNum" sz="quarter" idx="11"/>
          </p:nvPr>
        </p:nvSpPr>
        <p:spPr/>
        <p:txBody>
          <a:bodyPr/>
          <a:lstStyle>
            <a:lvl1pPr>
              <a:defRPr baseline="0">
                <a:latin typeface="Arial" panose="020B0604020202020204" pitchFamily="34" charset="0"/>
              </a:defRPr>
            </a:lvl1pPr>
          </a:lstStyle>
          <a:p>
            <a:pPr>
              <a:defRPr/>
            </a:pPr>
            <a:fld id="{012B9E5A-55E8-DC4A-AF95-AE327404E0C9}" type="slidenum">
              <a:rPr lang="en-US" altLang="en-US" smtClean="0"/>
              <a:pPr>
                <a:defRPr/>
              </a:pPr>
              <a:t>‹#›</a:t>
            </a:fld>
            <a:endParaRPr lang="en-US" altLang="en-US" dirty="0"/>
          </a:p>
        </p:txBody>
      </p:sp>
      <p:sp>
        <p:nvSpPr>
          <p:cNvPr id="6" name="Title 5">
            <a:extLst>
              <a:ext uri="{FF2B5EF4-FFF2-40B4-BE49-F238E27FC236}">
                <a16:creationId xmlns:a16="http://schemas.microsoft.com/office/drawing/2014/main" id="{1C16C9BA-2B7F-5849-96FE-DEBF3B155038}"/>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427770152"/>
      </p:ext>
    </p:extLst>
  </p:cSld>
  <p:clrMapOvr>
    <a:masterClrMapping/>
  </p:clrMapOvr>
  <p:transition spd="med">
    <p:fade/>
  </p:transition>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preserve="1" userDrawn="1">
  <p:cSld name="19_Colors">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983899A-4616-3A0D-40D3-FDB40E5105D1}"/>
              </a:ext>
            </a:extLst>
          </p:cNvPr>
          <p:cNvSpPr txBox="1">
            <a:spLocks/>
          </p:cNvSpPr>
          <p:nvPr userDrawn="1"/>
        </p:nvSpPr>
        <p:spPr>
          <a:xfrm>
            <a:off x="976733" y="1869216"/>
            <a:ext cx="10515600" cy="661820"/>
          </a:xfrm>
          <a:prstGeom prst="rect">
            <a:avLst/>
          </a:prstGeom>
        </p:spPr>
        <p:txBody>
          <a:bodyPr lIns="0" tIns="0" rIns="0" bIns="0"/>
          <a:lstStyle>
            <a:lvl1pPr algn="ctr"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dirty="0"/>
              <a:t>PPT Template Guidelines</a:t>
            </a:r>
          </a:p>
        </p:txBody>
      </p:sp>
      <p:sp>
        <p:nvSpPr>
          <p:cNvPr id="12" name="TextBox 11">
            <a:extLst>
              <a:ext uri="{FF2B5EF4-FFF2-40B4-BE49-F238E27FC236}">
                <a16:creationId xmlns:a16="http://schemas.microsoft.com/office/drawing/2014/main" id="{6C41BE72-D313-AC72-90F4-F86A9821C2F9}"/>
              </a:ext>
            </a:extLst>
          </p:cNvPr>
          <p:cNvSpPr txBox="1"/>
          <p:nvPr userDrawn="1"/>
        </p:nvSpPr>
        <p:spPr>
          <a:xfrm>
            <a:off x="855710" y="2746188"/>
            <a:ext cx="10757647" cy="830997"/>
          </a:xfrm>
          <a:prstGeom prst="rect">
            <a:avLst/>
          </a:prstGeom>
          <a:noFill/>
        </p:spPr>
        <p:txBody>
          <a:bodyPr wrap="square" lIns="0" tIns="0" rIns="0" bIns="0" rtlCol="0">
            <a:spAutoFit/>
          </a:bodyPr>
          <a:lstStyle/>
          <a:p>
            <a:pPr marL="194310" indent="-194310" algn="l">
              <a:buFont typeface="Arial" panose="020B0604020202020204" pitchFamily="34" charset="0"/>
              <a:buChar char="•"/>
            </a:pPr>
            <a:r>
              <a:rPr lang="en-US" dirty="0">
                <a:solidFill>
                  <a:schemeClr val="bg1"/>
                </a:solidFill>
              </a:rPr>
              <a:t>Please follow the template pages exactly as they are laid out, editable text boxes have been placed.</a:t>
            </a:r>
          </a:p>
          <a:p>
            <a:pPr marL="194310" indent="-194310" algn="l">
              <a:buFont typeface="Arial" panose="020B0604020202020204" pitchFamily="34" charset="0"/>
              <a:buChar char="•"/>
            </a:pPr>
            <a:r>
              <a:rPr lang="en-US" dirty="0">
                <a:solidFill>
                  <a:schemeClr val="bg1"/>
                </a:solidFill>
              </a:rPr>
              <a:t>Do not move elements around, if you need a specific graphic designed, contact the Content Studio</a:t>
            </a:r>
          </a:p>
          <a:p>
            <a:pPr marL="194310" indent="-194310" algn="l">
              <a:buFont typeface="Arial" panose="020B0604020202020204" pitchFamily="34" charset="0"/>
              <a:buChar char="•"/>
            </a:pPr>
            <a:r>
              <a:rPr lang="en-US" dirty="0">
                <a:solidFill>
                  <a:schemeClr val="bg1"/>
                </a:solidFill>
              </a:rPr>
              <a:t>Please used only the colors provided and the examples of type colors </a:t>
            </a:r>
          </a:p>
        </p:txBody>
      </p:sp>
    </p:spTree>
    <p:extLst>
      <p:ext uri="{BB962C8B-B14F-4D97-AF65-F5344CB8AC3E}">
        <p14:creationId xmlns:p14="http://schemas.microsoft.com/office/powerpoint/2010/main" val="7535408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preserve="1" userDrawn="1">
  <p:cSld name="6_Title top on color flood">
    <p:bg>
      <p:bgPr>
        <a:solidFill>
          <a:srgbClr val="00AA44"/>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8"/>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0" y="4523310"/>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380022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preserve="1" userDrawn="1">
  <p:cSld name="1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6"/>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a:t>
            </a:r>
            <a:r>
              <a:rPr lang="en-US" dirty="0" err="1"/>
              <a:t>stylE</a:t>
            </a:r>
            <a:r>
              <a:rPr lang="en-US" dirty="0"/>
              <a:t> </a:t>
            </a:r>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4"/>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0" y="4751913"/>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932855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preserve="1" userDrawn="1">
  <p:cSld name="17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6"/>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a:t>
            </a:r>
            <a:r>
              <a:rPr lang="en-US" dirty="0" err="1"/>
              <a:t>stylE</a:t>
            </a:r>
            <a:r>
              <a:rPr lang="en-US" dirty="0"/>
              <a:t> </a:t>
            </a:r>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4"/>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0" y="4751913"/>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14">
            <a:extLst>
              <a:ext uri="{FF2B5EF4-FFF2-40B4-BE49-F238E27FC236}">
                <a16:creationId xmlns:a16="http://schemas.microsoft.com/office/drawing/2014/main" id="{A5118833-C5A7-C3B6-51BF-8E6F37727A38}"/>
              </a:ext>
            </a:extLst>
          </p:cNvPr>
          <p:cNvSpPr>
            <a:spLocks noGrp="1"/>
          </p:cNvSpPr>
          <p:nvPr>
            <p:ph sz="quarter" idx="15"/>
          </p:nvPr>
        </p:nvSpPr>
        <p:spPr>
          <a:xfrm>
            <a:off x="0" y="1778930"/>
            <a:ext cx="12192000" cy="561554"/>
          </a:xfrm>
          <a:prstGeom prst="rect">
            <a:avLst/>
          </a:prstGeom>
        </p:spPr>
        <p:txBody>
          <a:bodyPr lIns="0" tIns="0" rIns="0" bIns="0"/>
          <a:lstStyle>
            <a:lvl1pPr marL="0" indent="0" algn="ctr">
              <a:buFontTx/>
              <a:buNone/>
              <a:defRPr sz="4000" b="1">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text styles</a:t>
            </a:r>
          </a:p>
        </p:txBody>
      </p:sp>
    </p:spTree>
    <p:extLst>
      <p:ext uri="{BB962C8B-B14F-4D97-AF65-F5344CB8AC3E}">
        <p14:creationId xmlns:p14="http://schemas.microsoft.com/office/powerpoint/2010/main" val="38613093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preserve="1" userDrawn="1">
  <p:cSld name="15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6"/>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a:t>
            </a:r>
            <a:r>
              <a:rPr lang="en-US" dirty="0" err="1"/>
              <a:t>stylE</a:t>
            </a:r>
            <a:r>
              <a:rPr lang="en-US" dirty="0"/>
              <a:t> </a:t>
            </a:r>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0" y="4751913"/>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36569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preserve="1" userDrawn="1">
  <p:cSld name="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1" y="3572117"/>
            <a:ext cx="2861735" cy="855952"/>
          </a:xfrm>
          <a:prstGeom prst="rect">
            <a:avLst/>
          </a:prstGeom>
        </p:spPr>
        <p:txBody>
          <a:bodyPr numCol="1"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6" y="3572117"/>
            <a:ext cx="2861735" cy="855952"/>
          </a:xfrm>
          <a:prstGeom prst="rect">
            <a:avLst/>
          </a:prstGeom>
        </p:spPr>
        <p:txBody>
          <a:bodyPr lIns="0" tIns="0" rIns="0" bIns="0"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0" y="499428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Title 1">
            <a:extLst>
              <a:ext uri="{FF2B5EF4-FFF2-40B4-BE49-F238E27FC236}">
                <a16:creationId xmlns:a16="http://schemas.microsoft.com/office/drawing/2014/main" id="{3B679AB9-AD17-9B4D-6E31-23B5CAEB2C1B}"/>
              </a:ext>
            </a:extLst>
          </p:cNvPr>
          <p:cNvSpPr>
            <a:spLocks noGrp="1"/>
          </p:cNvSpPr>
          <p:nvPr>
            <p:ph type="title"/>
          </p:nvPr>
        </p:nvSpPr>
        <p:spPr>
          <a:xfrm>
            <a:off x="0" y="2624064"/>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5" name="Content Placeholder 14">
            <a:extLst>
              <a:ext uri="{FF2B5EF4-FFF2-40B4-BE49-F238E27FC236}">
                <a16:creationId xmlns:a16="http://schemas.microsoft.com/office/drawing/2014/main" id="{F1CFC59F-A65A-5AC7-CEBA-8FED274695EA}"/>
              </a:ext>
            </a:extLst>
          </p:cNvPr>
          <p:cNvSpPr>
            <a:spLocks noGrp="1"/>
          </p:cNvSpPr>
          <p:nvPr>
            <p:ph sz="quarter" idx="15"/>
          </p:nvPr>
        </p:nvSpPr>
        <p:spPr>
          <a:xfrm>
            <a:off x="0" y="1778930"/>
            <a:ext cx="12192000" cy="561554"/>
          </a:xfrm>
          <a:prstGeom prst="rect">
            <a:avLst/>
          </a:prstGeom>
        </p:spPr>
        <p:txBody>
          <a:bodyPr lIns="0" tIns="0" rIns="0" bIns="0"/>
          <a:lstStyle>
            <a:lvl1pPr marL="0" indent="0" algn="ctr">
              <a:buFontTx/>
              <a:buNone/>
              <a:defRPr sz="4000" b="1">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text styles</a:t>
            </a:r>
          </a:p>
        </p:txBody>
      </p:sp>
    </p:spTree>
    <p:extLst>
      <p:ext uri="{BB962C8B-B14F-4D97-AF65-F5344CB8AC3E}">
        <p14:creationId xmlns:p14="http://schemas.microsoft.com/office/powerpoint/2010/main" val="8679433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preserve="1" userDrawn="1">
  <p:cSld name="39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1" y="3572117"/>
            <a:ext cx="2861735" cy="855952"/>
          </a:xfrm>
          <a:prstGeom prst="rect">
            <a:avLst/>
          </a:prstGeom>
        </p:spPr>
        <p:txBody>
          <a:bodyPr numCol="1"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4"/>
            <a:ext cx="12192000" cy="661820"/>
          </a:xfrm>
          <a:prstGeom prst="rect">
            <a:avLst/>
          </a:prstGeom>
        </p:spPr>
        <p:txBody>
          <a:bodyPr lIns="0" tIns="0" rIns="0" bIns="0"/>
          <a:lstStyle>
            <a:lvl1pPr algn="ctr">
              <a:defRPr/>
            </a:lvl1pPr>
          </a:lstStyle>
          <a:p>
            <a:r>
              <a:rPr lang="en-US" dirty="0"/>
              <a:t>Click to edit Master title style</a:t>
            </a:r>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6" y="3572117"/>
            <a:ext cx="2861735" cy="855952"/>
          </a:xfrm>
          <a:prstGeom prst="rect">
            <a:avLst/>
          </a:prstGeom>
        </p:spPr>
        <p:txBody>
          <a:bodyPr lIns="0" tIns="0" rIns="0" bIns="0"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0" y="499428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3428681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Divider Slide Section 4">
    <p:bg>
      <p:bgPr>
        <a:solidFill>
          <a:schemeClr val="accent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A1CEDE35-F128-D598-CE86-1D5AE1AE50DA}"/>
              </a:ext>
            </a:extLst>
          </p:cNvPr>
          <p:cNvSpPr>
            <a:spLocks noGrp="1"/>
          </p:cNvSpPr>
          <p:nvPr>
            <p:ph type="body" sz="quarter" idx="20"/>
          </p:nvPr>
        </p:nvSpPr>
        <p:spPr>
          <a:xfrm>
            <a:off x="5876732" y="3475093"/>
            <a:ext cx="439737" cy="36576"/>
          </a:xfrm>
          <a:prstGeom prst="rect">
            <a:avLst/>
          </a:prstGeom>
          <a:solidFill>
            <a:schemeClr val="accent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1B1D420F-726D-FA6B-496A-C964F4A4E4C3}"/>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7B8F08C1-D628-112D-B7B5-08CD6B61239A}"/>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901791189"/>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preserve="1" userDrawn="1">
  <p:cSld name="16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1" y="3572117"/>
            <a:ext cx="2861735" cy="855952"/>
          </a:xfrm>
          <a:prstGeom prst="rect">
            <a:avLst/>
          </a:prstGeom>
        </p:spPr>
        <p:txBody>
          <a:bodyPr numCol="1"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6" y="3572117"/>
            <a:ext cx="2861735" cy="855952"/>
          </a:xfrm>
          <a:prstGeom prst="rect">
            <a:avLst/>
          </a:prstGeom>
        </p:spPr>
        <p:txBody>
          <a:bodyPr lIns="0" tIns="0" rIns="0" bIns="0" anchor="ctr"/>
          <a:lstStyle>
            <a:lvl1pPr marL="0" marR="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0" y="499428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itle 1">
            <a:extLst>
              <a:ext uri="{FF2B5EF4-FFF2-40B4-BE49-F238E27FC236}">
                <a16:creationId xmlns:a16="http://schemas.microsoft.com/office/drawing/2014/main" id="{414F1C62-8D1C-E99E-65E6-FCB83796FA4E}"/>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Tree>
    <p:extLst>
      <p:ext uri="{BB962C8B-B14F-4D97-AF65-F5344CB8AC3E}">
        <p14:creationId xmlns:p14="http://schemas.microsoft.com/office/powerpoint/2010/main" val="29903901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preserve="1" userDrawn="1">
  <p:cSld name="9_Title top on color flood">
    <p:bg>
      <p:bgPr>
        <a:gradFill>
          <a:gsLst>
            <a:gs pos="0">
              <a:srgbClr val="02C7E5"/>
            </a:gs>
            <a:gs pos="29000">
              <a:srgbClr val="00A6C4"/>
            </a:gs>
            <a:gs pos="62000">
              <a:srgbClr val="0079D1"/>
            </a:gs>
            <a:gs pos="100000">
              <a:srgbClr val="004D91"/>
            </a:gs>
          </a:gsLst>
          <a:lin ang="5400000" scaled="1"/>
        </a:gra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36199018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3" name="TextBox 2">
            <a:extLst>
              <a:ext uri="{FF2B5EF4-FFF2-40B4-BE49-F238E27FC236}">
                <a16:creationId xmlns:a16="http://schemas.microsoft.com/office/drawing/2014/main" id="{24FEDA10-F2D6-A18C-D3DC-12B445886932}"/>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29703740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117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8306431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118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alphaModFix amt="50000"/>
          </a:blip>
          <a:stretch>
            <a:fillRect/>
          </a:stretch>
        </p:blipFill>
        <p:spPr>
          <a:xfrm>
            <a:off x="0" y="16315"/>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8" name="TextBox 7">
            <a:extLst>
              <a:ext uri="{FF2B5EF4-FFF2-40B4-BE49-F238E27FC236}">
                <a16:creationId xmlns:a16="http://schemas.microsoft.com/office/drawing/2014/main" id="{3646B9EA-B89A-FEC1-FA9B-DD3E5DC3FF81}"/>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4" name="TextBox 3">
            <a:extLst>
              <a:ext uri="{FF2B5EF4-FFF2-40B4-BE49-F238E27FC236}">
                <a16:creationId xmlns:a16="http://schemas.microsoft.com/office/drawing/2014/main" id="{8C5CD131-AFFE-CAC4-F9CE-575CA9B06A3A}"/>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7221194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9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053246A-B0FB-7215-F4F8-90F928ACD844}"/>
              </a:ext>
            </a:extLst>
          </p:cNvPr>
          <p:cNvSpPr/>
          <p:nvPr userDrawn="1"/>
        </p:nvSpPr>
        <p:spPr>
          <a:xfrm>
            <a:off x="8272010" y="5624727"/>
            <a:ext cx="2897313" cy="101714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3" name="TextBox 2">
            <a:extLst>
              <a:ext uri="{FF2B5EF4-FFF2-40B4-BE49-F238E27FC236}">
                <a16:creationId xmlns:a16="http://schemas.microsoft.com/office/drawing/2014/main" id="{949B6297-1FE1-36BA-C724-16140166C6D4}"/>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18405582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1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7415379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1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214305"/>
            <a:ext cx="10515600" cy="368828"/>
          </a:xfrm>
          <a:prstGeom prst="rect">
            <a:avLst/>
          </a:prstGeom>
        </p:spPr>
        <p:txBody>
          <a:bodyPr lIns="0" tIns="0" rIns="0" bIns="0"/>
          <a:lstStyle>
            <a:lvl1pPr marL="0" indent="0" algn="ctr">
              <a:buNone/>
              <a:defRPr sz="1200" b="0" spc="20" baseline="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8997272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3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9326432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3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856329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Divider Slide Section 5">
    <p:bg>
      <p:bgPr>
        <a:solidFill>
          <a:srgbClr val="F2603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3B237243-7B2C-7B69-FDBC-525AD7880F92}"/>
              </a:ext>
            </a:extLst>
          </p:cNvPr>
          <p:cNvSpPr>
            <a:spLocks noGrp="1"/>
          </p:cNvSpPr>
          <p:nvPr>
            <p:ph type="body" sz="quarter" idx="20"/>
          </p:nvPr>
        </p:nvSpPr>
        <p:spPr>
          <a:xfrm>
            <a:off x="5876732" y="347509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BA1A540A-E1AD-E6A2-9C38-51AA6690BEC7}"/>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70C3CDA5-A6EB-31AF-7B90-9A619BF4DA3A}"/>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9243194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4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3" name="TextBox 2">
            <a:extLst>
              <a:ext uri="{FF2B5EF4-FFF2-40B4-BE49-F238E27FC236}">
                <a16:creationId xmlns:a16="http://schemas.microsoft.com/office/drawing/2014/main" id="{07275FE1-61C2-FCED-19A0-2118708F9CED}"/>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4595096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41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40F6FB-4843-7BE0-B30C-855ED13EA69C}"/>
              </a:ext>
            </a:extLst>
          </p:cNvPr>
          <p:cNvPicPr>
            <a:picLocks noChangeAspect="1"/>
          </p:cNvPicPr>
          <p:nvPr userDrawn="1"/>
        </p:nvPicPr>
        <p:blipFill>
          <a:blip r:embed="rId2">
            <a:alphaModFix/>
          </a:blip>
          <a:stretch>
            <a:fillRect/>
          </a:stretch>
        </p:blipFill>
        <p:spPr>
          <a:xfrm>
            <a:off x="328435" y="6327738"/>
            <a:ext cx="2414765" cy="283742"/>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0902286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42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48E211-4A6B-65A4-C7E4-A2F0637E4452}"/>
              </a:ext>
            </a:extLst>
          </p:cNvPr>
          <p:cNvPicPr>
            <a:picLocks noChangeAspect="1"/>
          </p:cNvPicPr>
          <p:nvPr userDrawn="1"/>
        </p:nvPicPr>
        <p:blipFill>
          <a:blip r:embed="rId2">
            <a:alphaModFix/>
          </a:blip>
          <a:stretch>
            <a:fillRect/>
          </a:stretch>
        </p:blipFill>
        <p:spPr>
          <a:xfrm>
            <a:off x="328435" y="6332614"/>
            <a:ext cx="2545394" cy="278866"/>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2054195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43_Color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BC3B613-FC31-215F-4785-7CD2D56FA6AE}"/>
              </a:ext>
            </a:extLst>
          </p:cNvPr>
          <p:cNvPicPr>
            <a:picLocks noChangeAspect="1"/>
          </p:cNvPicPr>
          <p:nvPr userDrawn="1"/>
        </p:nvPicPr>
        <p:blipFill>
          <a:blip r:embed="rId2">
            <a:alphaModFix/>
          </a:blip>
          <a:stretch>
            <a:fillRect/>
          </a:stretch>
        </p:blipFill>
        <p:spPr>
          <a:xfrm>
            <a:off x="328435" y="6332614"/>
            <a:ext cx="2545394" cy="278866"/>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7347807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4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7" y="2015416"/>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7" y="3021813"/>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015415"/>
            <a:ext cx="5181600" cy="3025405"/>
          </a:xfrm>
          <a:prstGeom prst="rect">
            <a:avLst/>
          </a:prstGeom>
        </p:spPr>
        <p:txBody>
          <a:bodyPr wrap="none" lIns="0" tIns="0" rIns="0" bIns="0" anchor="ctr"/>
          <a:lstStyle>
            <a:lvl1pPr marL="100584" indent="-100584">
              <a:lnSpc>
                <a:spcPct val="100000"/>
              </a:lnSpc>
              <a:spcBef>
                <a:spcPts val="0"/>
              </a:spcBef>
              <a:spcAft>
                <a:spcPts val="6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3897031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5.xml><?xml version="1.0" encoding="utf-8"?>
<p:sldLayout xmlns:a="http://schemas.openxmlformats.org/drawingml/2006/main" xmlns:r="http://schemas.openxmlformats.org/officeDocument/2006/relationships" xmlns:p="http://schemas.openxmlformats.org/presentationml/2006/main" preserve="1" userDrawn="1">
  <p:cSld name="12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nchor="ctr"/>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7" y="2166712"/>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7" y="3173109"/>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711"/>
            <a:ext cx="5181600" cy="3025405"/>
          </a:xfrm>
          <a:prstGeom prst="rect">
            <a:avLst/>
          </a:prstGeom>
        </p:spPr>
        <p:txBody>
          <a:bodyPr wrap="none" lIns="0" tIns="0" rIns="0" bIns="0" anchor="ctr"/>
          <a:lstStyle>
            <a:lvl1pPr marL="100584" indent="-100584">
              <a:lnSpc>
                <a:spcPct val="100000"/>
              </a:lnSpc>
              <a:spcBef>
                <a:spcPts val="0"/>
              </a:spcBef>
              <a:spcAft>
                <a:spcPts val="6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885905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66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5" y="6327738"/>
            <a:ext cx="2414765" cy="283742"/>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7" y="2166695"/>
            <a:ext cx="3024757" cy="302540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7" y="3173092"/>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4"/>
            <a:ext cx="5181600" cy="3025405"/>
          </a:xfrm>
          <a:prstGeom prst="rect">
            <a:avLst/>
          </a:prstGeom>
        </p:spPr>
        <p:txBody>
          <a:bodyPr wrap="none" lIns="0" tIns="0" rIns="0" bIns="0"/>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797683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4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076543"/>
            <a:ext cx="5023949" cy="3025404"/>
          </a:xfrm>
          <a:prstGeom prst="rect">
            <a:avLst/>
          </a:prstGeom>
        </p:spPr>
        <p:txBody>
          <a:bodyPr lIns="0" tIns="0" rIns="0" bIns="0" anchor="ctr" anchorCtr="0"/>
          <a:lstStyle>
            <a:lvl1pPr marL="100584" indent="-100584">
              <a:lnSpc>
                <a:spcPct val="100000"/>
              </a:lnSpc>
              <a:spcBef>
                <a:spcPts val="0"/>
              </a:spcBef>
              <a:spcAft>
                <a:spcPts val="12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2605212" y="2076542"/>
            <a:ext cx="3024757" cy="302540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2605212" y="3082939"/>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811121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1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112630"/>
            <a:ext cx="5023949" cy="3025404"/>
          </a:xfrm>
          <a:prstGeom prst="rect">
            <a:avLst/>
          </a:prstGeom>
        </p:spPr>
        <p:txBody>
          <a:bodyPr lIns="0" tIns="0" rIns="0" bIns="0" anchor="ctr" anchorCtr="0"/>
          <a:lstStyle>
            <a:lvl1pPr marL="100584" indent="-100584">
              <a:lnSpc>
                <a:spcPct val="100000"/>
              </a:lnSpc>
              <a:spcBef>
                <a:spcPts val="0"/>
              </a:spcBef>
              <a:spcAft>
                <a:spcPts val="12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1974574" y="1799909"/>
            <a:ext cx="3655395" cy="3656178"/>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1974574" y="3119026"/>
            <a:ext cx="3655395"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4328029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13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298294"/>
            <a:ext cx="5023949" cy="3025404"/>
          </a:xfrm>
          <a:prstGeom prst="rect">
            <a:avLst/>
          </a:prstGeom>
        </p:spPr>
        <p:txBody>
          <a:bodyPr lIns="0" tIns="0" rIns="0" bIns="0" anchor="ctr" anchorCtr="0"/>
          <a:lstStyle>
            <a:lvl1pPr marL="100584" indent="-100584">
              <a:lnSpc>
                <a:spcPct val="100000"/>
              </a:lnSpc>
              <a:spcBef>
                <a:spcPts val="0"/>
              </a:spcBef>
              <a:spcAft>
                <a:spcPts val="12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1974574" y="1985573"/>
            <a:ext cx="3655395" cy="3656178"/>
          </a:xfrm>
          <a:prstGeom prst="rect">
            <a:avLst/>
          </a:prstGeom>
          <a:solidFill>
            <a:srgbClr val="16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1974574" y="3304690"/>
            <a:ext cx="3655395"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805720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Divider Slide Section 6">
    <p:bg>
      <p:bgPr>
        <a:solidFill>
          <a:srgbClr val="87235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58C1937B-E0A8-48D1-FDCA-3A05CAC070AD}"/>
              </a:ext>
            </a:extLst>
          </p:cNvPr>
          <p:cNvSpPr>
            <a:spLocks noGrp="1"/>
          </p:cNvSpPr>
          <p:nvPr>
            <p:ph type="body" sz="quarter" idx="20"/>
          </p:nvPr>
        </p:nvSpPr>
        <p:spPr>
          <a:xfrm>
            <a:off x="5876732" y="347509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6D94C0E9-3338-8841-0234-C473CA86E55B}"/>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52176CA2-2DC6-5945-C53D-3FDFBD83D6F3}"/>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08254241"/>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112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4"/>
            <a:ext cx="2545394" cy="278866"/>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6716536" y="2166694"/>
            <a:ext cx="5023949"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6716537" y="2601474"/>
            <a:ext cx="5023949" cy="2590625"/>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452051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5"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2"/>
          </a:xfrm>
          <a:prstGeom prst="rect">
            <a:avLst/>
          </a:prstGeom>
        </p:spPr>
        <p:txBody>
          <a:bodyPr lIns="91440" tIns="0" rIns="9144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7" y="2763967"/>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5"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7" y="2763967"/>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5" y="4838700"/>
            <a:ext cx="2919413" cy="1146746"/>
          </a:xfrm>
          <a:prstGeom prst="rect">
            <a:avLst/>
          </a:prstGeom>
        </p:spPr>
        <p:txBody>
          <a:bodyPr/>
          <a:lstStyle>
            <a:lvl1pPr marL="100584" indent="-100584">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1605032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9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5"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2"/>
          </a:xfrm>
          <a:prstGeom prst="rect">
            <a:avLst/>
          </a:prstGeom>
        </p:spPr>
        <p:txBody>
          <a:bodyPr lIns="91440" tIns="0" rIns="9144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7" y="276396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5"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7" y="276396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5" y="4838700"/>
            <a:ext cx="2919413" cy="1146746"/>
          </a:xfrm>
          <a:prstGeom prst="rect">
            <a:avLst/>
          </a:prstGeom>
        </p:spPr>
        <p:txBody>
          <a:bodyPr/>
          <a:lstStyle>
            <a:lvl1pPr marL="100584" indent="-100584">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14247056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11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5" y="1810511"/>
            <a:ext cx="2919524" cy="2919524"/>
          </a:xfrm>
          <a:prstGeom prst="rect">
            <a:avLst/>
          </a:prstGeom>
          <a:solidFill>
            <a:srgbClr val="FFC02D">
              <a:alpha val="85093"/>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2"/>
          </a:xfrm>
          <a:prstGeom prst="rect">
            <a:avLst/>
          </a:prstGeom>
        </p:spPr>
        <p:txBody>
          <a:bodyPr lIns="91440" tIns="0" rIns="9144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7" y="276396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5" y="1810511"/>
            <a:ext cx="2919524" cy="2919524"/>
          </a:xfrm>
          <a:prstGeom prst="rect">
            <a:avLst/>
          </a:prstGeom>
          <a:solidFill>
            <a:srgbClr val="FFC02D">
              <a:alpha val="85211"/>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7" y="276396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5" y="4838700"/>
            <a:ext cx="2919413" cy="1146746"/>
          </a:xfrm>
          <a:prstGeom prst="rect">
            <a:avLst/>
          </a:prstGeom>
        </p:spPr>
        <p:txBody>
          <a:bodyPr/>
          <a:lstStyle>
            <a:lvl1pPr marL="100584" indent="-100584">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29214811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4.xml><?xml version="1.0" encoding="utf-8"?>
<p:sldLayout xmlns:a="http://schemas.openxmlformats.org/drawingml/2006/main" xmlns:r="http://schemas.openxmlformats.org/officeDocument/2006/relationships" xmlns:p="http://schemas.openxmlformats.org/presentationml/2006/main" preserve="1" userDrawn="1">
  <p:cSld name="116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0B08102-5094-4276-5C8D-69C9EB4EA37D}"/>
              </a:ext>
            </a:extLst>
          </p:cNvPr>
          <p:cNvPicPr>
            <a:picLocks noChangeAspect="1"/>
          </p:cNvPicPr>
          <p:nvPr userDrawn="1"/>
        </p:nvPicPr>
        <p:blipFill>
          <a:blip r:embed="rId2">
            <a:alphaModFix amt="49000"/>
          </a:blip>
          <a:stretch>
            <a:fillRect/>
          </a:stretch>
        </p:blipFill>
        <p:spPr>
          <a:xfrm>
            <a:off x="0" y="16315"/>
            <a:ext cx="12221144" cy="6841685"/>
          </a:xfrm>
          <a:prstGeom prst="rect">
            <a:avLst/>
          </a:prstGeom>
        </p:spPr>
      </p:pic>
      <p:sp>
        <p:nvSpPr>
          <p:cNvPr id="13" name="TextBox 12">
            <a:extLst>
              <a:ext uri="{FF2B5EF4-FFF2-40B4-BE49-F238E27FC236}">
                <a16:creationId xmlns:a16="http://schemas.microsoft.com/office/drawing/2014/main" id="{74A55882-8889-9ED1-CC98-56B6FE8DD4B5}"/>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1422129" y="1969238"/>
            <a:ext cx="2919524" cy="2919524"/>
          </a:xfrm>
          <a:prstGeom prst="rect">
            <a:avLst/>
          </a:prstGeom>
          <a:solidFill>
            <a:srgbClr val="00AA44"/>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1369511" y="2922694"/>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4622529" y="1969238"/>
            <a:ext cx="2919524" cy="2919524"/>
          </a:xfrm>
          <a:prstGeom prst="rect">
            <a:avLst/>
          </a:prstGeom>
          <a:solidFill>
            <a:schemeClr val="bg2"/>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4569911" y="2922694"/>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4" name="Content Placeholder 5">
            <a:extLst>
              <a:ext uri="{FF2B5EF4-FFF2-40B4-BE49-F238E27FC236}">
                <a16:creationId xmlns:a16="http://schemas.microsoft.com/office/drawing/2014/main" id="{9DC15C44-E3C9-4FBA-9EAB-9868037FE44F}"/>
              </a:ext>
            </a:extLst>
          </p:cNvPr>
          <p:cNvSpPr txBox="1">
            <a:spLocks/>
          </p:cNvSpPr>
          <p:nvPr userDrawn="1"/>
        </p:nvSpPr>
        <p:spPr>
          <a:xfrm>
            <a:off x="7822929" y="1969238"/>
            <a:ext cx="2919524" cy="2919524"/>
          </a:xfrm>
          <a:prstGeom prst="rect">
            <a:avLst/>
          </a:prstGeom>
          <a:solidFill>
            <a:schemeClr val="bg2"/>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9C0EB8FE-D5C3-715F-D3DA-3C606F41B66F}"/>
              </a:ext>
            </a:extLst>
          </p:cNvPr>
          <p:cNvSpPr>
            <a:spLocks noGrp="1"/>
          </p:cNvSpPr>
          <p:nvPr>
            <p:ph sz="half" idx="21"/>
          </p:nvPr>
        </p:nvSpPr>
        <p:spPr>
          <a:xfrm>
            <a:off x="7770311" y="2922694"/>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5" name="Graphic 14">
            <a:extLst>
              <a:ext uri="{FF2B5EF4-FFF2-40B4-BE49-F238E27FC236}">
                <a16:creationId xmlns:a16="http://schemas.microsoft.com/office/drawing/2014/main" id="{C5016881-9A4F-884D-0977-E204B4284192}"/>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8203051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127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0B08102-5094-4276-5C8D-69C9EB4EA37D}"/>
              </a:ext>
            </a:extLst>
          </p:cNvPr>
          <p:cNvPicPr>
            <a:picLocks noChangeAspect="1"/>
          </p:cNvPicPr>
          <p:nvPr userDrawn="1"/>
        </p:nvPicPr>
        <p:blipFill>
          <a:blip r:embed="rId2">
            <a:alphaModFix amt="49000"/>
          </a:blip>
          <a:stretch>
            <a:fillRect/>
          </a:stretch>
        </p:blipFill>
        <p:spPr>
          <a:xfrm>
            <a:off x="0" y="16315"/>
            <a:ext cx="12221144" cy="6841685"/>
          </a:xfrm>
          <a:prstGeom prst="rect">
            <a:avLst/>
          </a:prstGeom>
        </p:spPr>
      </p:pic>
      <p:sp>
        <p:nvSpPr>
          <p:cNvPr id="13" name="TextBox 12">
            <a:extLst>
              <a:ext uri="{FF2B5EF4-FFF2-40B4-BE49-F238E27FC236}">
                <a16:creationId xmlns:a16="http://schemas.microsoft.com/office/drawing/2014/main" id="{74A55882-8889-9ED1-CC98-56B6FE8DD4B5}"/>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1422129" y="1634701"/>
            <a:ext cx="2919524" cy="2919524"/>
          </a:xfrm>
          <a:prstGeom prst="rect">
            <a:avLst/>
          </a:prstGeom>
          <a:solidFill>
            <a:srgbClr val="87C600"/>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1369511" y="258815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4622529" y="1634701"/>
            <a:ext cx="2919524" cy="2919524"/>
          </a:xfrm>
          <a:prstGeom prst="rect">
            <a:avLst/>
          </a:prstGeom>
          <a:solidFill>
            <a:srgbClr val="87C600"/>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4569911" y="258815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4" name="Content Placeholder 5">
            <a:extLst>
              <a:ext uri="{FF2B5EF4-FFF2-40B4-BE49-F238E27FC236}">
                <a16:creationId xmlns:a16="http://schemas.microsoft.com/office/drawing/2014/main" id="{9DC15C44-E3C9-4FBA-9EAB-9868037FE44F}"/>
              </a:ext>
            </a:extLst>
          </p:cNvPr>
          <p:cNvSpPr txBox="1">
            <a:spLocks/>
          </p:cNvSpPr>
          <p:nvPr userDrawn="1"/>
        </p:nvSpPr>
        <p:spPr>
          <a:xfrm>
            <a:off x="7822929" y="1634701"/>
            <a:ext cx="2919524" cy="2919524"/>
          </a:xfrm>
          <a:prstGeom prst="rect">
            <a:avLst/>
          </a:prstGeom>
          <a:solidFill>
            <a:srgbClr val="87C600"/>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9C0EB8FE-D5C3-715F-D3DA-3C606F41B66F}"/>
              </a:ext>
            </a:extLst>
          </p:cNvPr>
          <p:cNvSpPr>
            <a:spLocks noGrp="1"/>
          </p:cNvSpPr>
          <p:nvPr>
            <p:ph sz="half" idx="21"/>
          </p:nvPr>
        </p:nvSpPr>
        <p:spPr>
          <a:xfrm>
            <a:off x="7770311" y="2588157"/>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5" name="Graphic 14">
            <a:extLst>
              <a:ext uri="{FF2B5EF4-FFF2-40B4-BE49-F238E27FC236}">
                <a16:creationId xmlns:a16="http://schemas.microsoft.com/office/drawing/2014/main" id="{C5016881-9A4F-884D-0977-E204B4284192}"/>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0824972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128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0B08102-5094-4276-5C8D-69C9EB4EA37D}"/>
              </a:ext>
            </a:extLst>
          </p:cNvPr>
          <p:cNvPicPr>
            <a:picLocks noChangeAspect="1"/>
          </p:cNvPicPr>
          <p:nvPr userDrawn="1"/>
        </p:nvPicPr>
        <p:blipFill>
          <a:blip r:embed="rId2">
            <a:alphaModFix amt="49000"/>
          </a:blip>
          <a:stretch>
            <a:fillRect/>
          </a:stretch>
        </p:blipFill>
        <p:spPr>
          <a:xfrm>
            <a:off x="0" y="16315"/>
            <a:ext cx="12221144" cy="6841685"/>
          </a:xfrm>
          <a:prstGeom prst="rect">
            <a:avLst/>
          </a:prstGeom>
        </p:spPr>
      </p:pic>
      <p:sp>
        <p:nvSpPr>
          <p:cNvPr id="13" name="TextBox 12">
            <a:extLst>
              <a:ext uri="{FF2B5EF4-FFF2-40B4-BE49-F238E27FC236}">
                <a16:creationId xmlns:a16="http://schemas.microsoft.com/office/drawing/2014/main" id="{74A55882-8889-9ED1-CC98-56B6FE8DD4B5}"/>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742243"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38693" y="1500889"/>
            <a:ext cx="2919524" cy="2919524"/>
          </a:xfrm>
          <a:prstGeom prst="rect">
            <a:avLst/>
          </a:prstGeom>
          <a:solidFill>
            <a:srgbClr val="0079D1"/>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86075" y="2454345"/>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39093" y="1500889"/>
            <a:ext cx="2919524" cy="2919524"/>
          </a:xfrm>
          <a:prstGeom prst="rect">
            <a:avLst/>
          </a:prstGeom>
          <a:solidFill>
            <a:srgbClr val="0079D1"/>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86475" y="2454345"/>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5" name="Graphic 14">
            <a:extLst>
              <a:ext uri="{FF2B5EF4-FFF2-40B4-BE49-F238E27FC236}">
                <a16:creationId xmlns:a16="http://schemas.microsoft.com/office/drawing/2014/main" id="{C5016881-9A4F-884D-0977-E204B4284192}"/>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7190780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7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3441878"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5" y="4718600"/>
            <a:ext cx="2280493"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9" name="Content Placeholder 5">
            <a:extLst>
              <a:ext uri="{FF2B5EF4-FFF2-40B4-BE49-F238E27FC236}">
                <a16:creationId xmlns:a16="http://schemas.microsoft.com/office/drawing/2014/main" id="{C7DE5335-EFB3-E624-A4E8-B398B9318308}"/>
              </a:ext>
            </a:extLst>
          </p:cNvPr>
          <p:cNvSpPr txBox="1">
            <a:spLocks/>
          </p:cNvSpPr>
          <p:nvPr userDrawn="1"/>
        </p:nvSpPr>
        <p:spPr>
          <a:xfrm>
            <a:off x="6284230"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7" y="4718600"/>
            <a:ext cx="2280493"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0535275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34_Colors">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5B51970-B1FC-6FFE-96BF-09A927CB4641}"/>
              </a:ext>
            </a:extLst>
          </p:cNvPr>
          <p:cNvSpPr txBox="1"/>
          <p:nvPr userDrawn="1"/>
        </p:nvSpPr>
        <p:spPr>
          <a:xfrm>
            <a:off x="6291956" y="2051989"/>
            <a:ext cx="2475945" cy="2489786"/>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1" name="TextBox 10">
            <a:extLst>
              <a:ext uri="{FF2B5EF4-FFF2-40B4-BE49-F238E27FC236}">
                <a16:creationId xmlns:a16="http://schemas.microsoft.com/office/drawing/2014/main" id="{5E7C11C7-FE98-DED0-76CE-967751958D1F}"/>
              </a:ext>
            </a:extLst>
          </p:cNvPr>
          <p:cNvSpPr txBox="1"/>
          <p:nvPr userDrawn="1"/>
        </p:nvSpPr>
        <p:spPr>
          <a:xfrm>
            <a:off x="3441878" y="2051989"/>
            <a:ext cx="2475945" cy="2489786"/>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5" y="4718600"/>
            <a:ext cx="2280493"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7" y="4718600"/>
            <a:ext cx="2280493"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3448798" y="2790576"/>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43863DF-41D4-7D1C-81AE-3BD1E108D675}"/>
              </a:ext>
            </a:extLst>
          </p:cNvPr>
          <p:cNvSpPr>
            <a:spLocks noGrp="1"/>
          </p:cNvSpPr>
          <p:nvPr>
            <p:ph sz="half" idx="19"/>
          </p:nvPr>
        </p:nvSpPr>
        <p:spPr>
          <a:xfrm>
            <a:off x="6298876" y="2790576"/>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618299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36_Colors">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E7C11C7-FE98-DED0-76CE-967751958D1F}"/>
              </a:ext>
            </a:extLst>
          </p:cNvPr>
          <p:cNvSpPr txBox="1"/>
          <p:nvPr userDrawn="1"/>
        </p:nvSpPr>
        <p:spPr>
          <a:xfrm>
            <a:off x="838200" y="2248812"/>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896750" y="2260687"/>
            <a:ext cx="2732154"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845119" y="2617641"/>
            <a:ext cx="1734545" cy="1012611"/>
          </a:xfrm>
          <a:prstGeom prst="rect">
            <a:avLst/>
          </a:prstGeom>
        </p:spPr>
        <p:txBody>
          <a:bodyPr lIns="91440" tIns="0" rIns="91440" bIns="0" anchor="ctr"/>
          <a:lstStyle>
            <a:lvl1pPr marL="0" indent="0" algn="ctr">
              <a:lnSpc>
                <a:spcPts val="2280"/>
              </a:lnSpc>
              <a:spcAft>
                <a:spcPts val="600"/>
              </a:spcAft>
              <a:buFontTx/>
              <a:buNone/>
              <a:defRPr sz="1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8A98F641-844C-60C7-D5A4-B0E14CB7C43A}"/>
              </a:ext>
            </a:extLst>
          </p:cNvPr>
          <p:cNvSpPr txBox="1"/>
          <p:nvPr userDrawn="1"/>
        </p:nvSpPr>
        <p:spPr>
          <a:xfrm>
            <a:off x="6051467" y="2248812"/>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9" name="Content Placeholder 2">
            <a:extLst>
              <a:ext uri="{FF2B5EF4-FFF2-40B4-BE49-F238E27FC236}">
                <a16:creationId xmlns:a16="http://schemas.microsoft.com/office/drawing/2014/main" id="{880F325C-69CB-1F44-8B96-2BDC81113169}"/>
              </a:ext>
            </a:extLst>
          </p:cNvPr>
          <p:cNvSpPr>
            <a:spLocks noGrp="1"/>
          </p:cNvSpPr>
          <p:nvPr>
            <p:ph idx="19"/>
          </p:nvPr>
        </p:nvSpPr>
        <p:spPr>
          <a:xfrm>
            <a:off x="8110017" y="2260687"/>
            <a:ext cx="2732154"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D433AB09-C69F-F742-19D2-382466105717}"/>
              </a:ext>
            </a:extLst>
          </p:cNvPr>
          <p:cNvSpPr>
            <a:spLocks noGrp="1"/>
          </p:cNvSpPr>
          <p:nvPr>
            <p:ph sz="half" idx="20"/>
          </p:nvPr>
        </p:nvSpPr>
        <p:spPr>
          <a:xfrm>
            <a:off x="6058386" y="2617641"/>
            <a:ext cx="1734545" cy="1012611"/>
          </a:xfrm>
          <a:prstGeom prst="rect">
            <a:avLst/>
          </a:prstGeom>
        </p:spPr>
        <p:txBody>
          <a:bodyPr lIns="91440" tIns="0" rIns="91440" bIns="0" anchor="ctr"/>
          <a:lstStyle>
            <a:lvl1pPr marL="0" indent="0" algn="ctr">
              <a:lnSpc>
                <a:spcPts val="1980"/>
              </a:lnSpc>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951154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Divider Slide Section 7">
    <p:bg>
      <p:bgPr>
        <a:solidFill>
          <a:srgbClr val="87C70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BED284C7-AAE7-5020-EA60-284E0B93D572}"/>
              </a:ext>
            </a:extLst>
          </p:cNvPr>
          <p:cNvSpPr>
            <a:spLocks noGrp="1"/>
          </p:cNvSpPr>
          <p:nvPr>
            <p:ph type="body" sz="quarter" idx="20"/>
          </p:nvPr>
        </p:nvSpPr>
        <p:spPr>
          <a:xfrm>
            <a:off x="5876732" y="3475093"/>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F088803D-5D10-4B0B-8BFE-F0F751170E45}"/>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167647ED-A3B8-C5BF-773C-EE4F3A29D4B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83226584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2" y="1893987"/>
            <a:ext cx="1994987" cy="1994987"/>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0"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7" y="1893987"/>
            <a:ext cx="1994988" cy="1994988"/>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3" y="1893987"/>
            <a:ext cx="1994989" cy="1994989"/>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4"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0"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6"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2"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2"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1"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5" y="6327738"/>
            <a:ext cx="2414765" cy="283742"/>
          </a:xfrm>
          <a:prstGeom prst="rect">
            <a:avLst/>
          </a:prstGeom>
        </p:spPr>
      </p:pic>
    </p:spTree>
    <p:extLst>
      <p:ext uri="{BB962C8B-B14F-4D97-AF65-F5344CB8AC3E}">
        <p14:creationId xmlns:p14="http://schemas.microsoft.com/office/powerpoint/2010/main" val="4711336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1.xml><?xml version="1.0" encoding="utf-8"?>
<p:sldLayout xmlns:a="http://schemas.openxmlformats.org/drawingml/2006/main" xmlns:r="http://schemas.openxmlformats.org/officeDocument/2006/relationships" xmlns:p="http://schemas.openxmlformats.org/presentationml/2006/main" preserve="1" userDrawn="1">
  <p:cSld name="6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2" y="1893987"/>
            <a:ext cx="1994987" cy="1994987"/>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0"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7" y="1893987"/>
            <a:ext cx="1994988" cy="1994988"/>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3" y="1893987"/>
            <a:ext cx="1994989" cy="1994989"/>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4"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0"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6"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2" y="2385174"/>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2" y="2385174"/>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1" y="2385174"/>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5" y="6327738"/>
            <a:ext cx="2414765" cy="283742"/>
          </a:xfrm>
          <a:prstGeom prst="rect">
            <a:avLst/>
          </a:prstGeom>
        </p:spPr>
      </p:pic>
    </p:spTree>
    <p:extLst>
      <p:ext uri="{BB962C8B-B14F-4D97-AF65-F5344CB8AC3E}">
        <p14:creationId xmlns:p14="http://schemas.microsoft.com/office/powerpoint/2010/main" val="11763723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preserve="1" userDrawn="1">
  <p:cSld name="1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1"/>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5"/>
            <a:ext cx="10515600" cy="368828"/>
          </a:xfrm>
          <a:prstGeom prst="rect">
            <a:avLst/>
          </a:prstGeom>
        </p:spPr>
        <p:txBody>
          <a:bodyPr/>
          <a:lstStyle>
            <a:lvl1pPr marL="0" indent="0" algn="ctr">
              <a:buNone/>
              <a:defRPr sz="16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7824373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preserve="1" userDrawn="1">
  <p:cSld name="5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1"/>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5"/>
            <a:ext cx="10515600" cy="368828"/>
          </a:xfrm>
          <a:prstGeom prst="rect">
            <a:avLst/>
          </a:prstGeom>
        </p:spPr>
        <p:txBody>
          <a:bodyPr/>
          <a:lstStyle>
            <a:lvl1pPr marL="0" indent="0" algn="ctr">
              <a:buNone/>
              <a:defRPr sz="16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Content Placeholder 5">
            <a:extLst>
              <a:ext uri="{FF2B5EF4-FFF2-40B4-BE49-F238E27FC236}">
                <a16:creationId xmlns:a16="http://schemas.microsoft.com/office/drawing/2014/main" id="{CDBBFBE0-BB44-F518-35D2-BB7883244471}"/>
              </a:ext>
            </a:extLst>
          </p:cNvPr>
          <p:cNvSpPr txBox="1">
            <a:spLocks/>
          </p:cNvSpPr>
          <p:nvPr userDrawn="1"/>
        </p:nvSpPr>
        <p:spPr>
          <a:xfrm>
            <a:off x="1422129" y="2063762"/>
            <a:ext cx="2919524" cy="2919524"/>
          </a:xfrm>
          <a:prstGeom prst="rect">
            <a:avLst/>
          </a:prstGeom>
          <a:solidFill>
            <a:srgbClr val="16C7E5"/>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5" name="Content Placeholder 5">
            <a:extLst>
              <a:ext uri="{FF2B5EF4-FFF2-40B4-BE49-F238E27FC236}">
                <a16:creationId xmlns:a16="http://schemas.microsoft.com/office/drawing/2014/main" id="{36E1B7C9-6DB3-9AE6-8326-F0B6F0F1EB33}"/>
              </a:ext>
            </a:extLst>
          </p:cNvPr>
          <p:cNvSpPr txBox="1">
            <a:spLocks/>
          </p:cNvSpPr>
          <p:nvPr userDrawn="1"/>
        </p:nvSpPr>
        <p:spPr>
          <a:xfrm>
            <a:off x="4622529" y="2063762"/>
            <a:ext cx="2919524" cy="2919524"/>
          </a:xfrm>
          <a:prstGeom prst="rect">
            <a:avLst/>
          </a:prstGeom>
          <a:solidFill>
            <a:srgbClr val="16C7E5"/>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183817D5-AF63-1621-3286-272DE806042E}"/>
              </a:ext>
            </a:extLst>
          </p:cNvPr>
          <p:cNvSpPr txBox="1">
            <a:spLocks/>
          </p:cNvSpPr>
          <p:nvPr userDrawn="1"/>
        </p:nvSpPr>
        <p:spPr>
          <a:xfrm>
            <a:off x="7822929" y="2063762"/>
            <a:ext cx="2919524" cy="2919524"/>
          </a:xfrm>
          <a:prstGeom prst="rect">
            <a:avLst/>
          </a:prstGeom>
          <a:solidFill>
            <a:srgbClr val="16C7E5"/>
          </a:solidFill>
          <a:ln>
            <a:noFill/>
          </a:ln>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B276F306-F244-DE2C-6935-DA56B79B8F37}"/>
              </a:ext>
            </a:extLst>
          </p:cNvPr>
          <p:cNvSpPr>
            <a:spLocks noGrp="1"/>
          </p:cNvSpPr>
          <p:nvPr>
            <p:ph sz="half" idx="18"/>
          </p:nvPr>
        </p:nvSpPr>
        <p:spPr>
          <a:xfrm>
            <a:off x="1422130" y="3017218"/>
            <a:ext cx="2919523"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2">
            <a:extLst>
              <a:ext uri="{FF2B5EF4-FFF2-40B4-BE49-F238E27FC236}">
                <a16:creationId xmlns:a16="http://schemas.microsoft.com/office/drawing/2014/main" id="{84AABAAB-9A50-1ADC-C00C-6D8B38BC8179}"/>
              </a:ext>
            </a:extLst>
          </p:cNvPr>
          <p:cNvSpPr>
            <a:spLocks noGrp="1"/>
          </p:cNvSpPr>
          <p:nvPr>
            <p:ph sz="half" idx="19"/>
          </p:nvPr>
        </p:nvSpPr>
        <p:spPr>
          <a:xfrm>
            <a:off x="4616434" y="3035204"/>
            <a:ext cx="2919523"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FA71335D-76C8-EDC6-0AC7-2EE1D45DF17B}"/>
              </a:ext>
            </a:extLst>
          </p:cNvPr>
          <p:cNvSpPr>
            <a:spLocks noGrp="1"/>
          </p:cNvSpPr>
          <p:nvPr>
            <p:ph sz="half" idx="20"/>
          </p:nvPr>
        </p:nvSpPr>
        <p:spPr>
          <a:xfrm>
            <a:off x="7822930" y="3035204"/>
            <a:ext cx="2919523"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4070186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16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4" y="1476260"/>
            <a:ext cx="3647559" cy="3648341"/>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5" y="279412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6"/>
          </a:xfrm>
          <a:prstGeom prst="rect">
            <a:avLst/>
          </a:prstGeom>
        </p:spPr>
        <p:txBody>
          <a:bodyPr lIns="0" tIns="0" rIns="0" bIns="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416787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userDrawn="1">
  <p:cSld name="92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4" y="1476260"/>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5" y="279412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6"/>
          </a:xfrm>
          <a:prstGeom prst="rect">
            <a:avLst/>
          </a:prstGeom>
        </p:spPr>
        <p:txBody>
          <a:bodyPr lIns="0" tIns="0" rIns="0" bIns="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4357535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5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4" y="1476260"/>
            <a:ext cx="3647559" cy="3648341"/>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5" y="279412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6"/>
          </a:xfrm>
          <a:prstGeom prst="rect">
            <a:avLst/>
          </a:prstGeom>
        </p:spPr>
        <p:txBody>
          <a:bodyPr lIns="0" tIns="0" rIns="0" bIns="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2610063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5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4" y="1476260"/>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5" y="2794124"/>
            <a:ext cx="2919470"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6"/>
          </a:xfrm>
          <a:prstGeom prst="rect">
            <a:avLst/>
          </a:prstGeom>
        </p:spPr>
        <p:txBody>
          <a:bodyPr lIns="0" tIns="0" rIns="0" bIns="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86873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9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4" y="1476260"/>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5" y="2794124"/>
            <a:ext cx="2919470" cy="1012611"/>
          </a:xfrm>
          <a:prstGeom prst="rect">
            <a:avLst/>
          </a:prstGeom>
        </p:spPr>
        <p:txBody>
          <a:bodyPr lIns="91440" tIns="0" rIns="91440" bIns="0" anchor="ctr"/>
          <a:lstStyle>
            <a:lvl1pPr marL="0" indent="0" algn="ctr">
              <a:spcAft>
                <a:spcPts val="600"/>
              </a:spcAft>
              <a:buFontTx/>
              <a:buNone/>
              <a:defRPr sz="32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6"/>
          </a:xfrm>
          <a:prstGeom prst="rect">
            <a:avLst/>
          </a:prstGeom>
        </p:spPr>
        <p:txBody>
          <a:bodyPr lIns="0" tIns="0" rIns="0" bIns="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852124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5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5" y="1814152"/>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6" y="3132016"/>
            <a:ext cx="2919470"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262654"/>
            <a:ext cx="5181600" cy="184666"/>
          </a:xfrm>
          <a:prstGeom prst="rect">
            <a:avLst/>
          </a:prstGeom>
        </p:spPr>
        <p:txBody>
          <a:bodyPr lIns="0" tIns="0" rIns="0" bIns="0" anchor="t" anchorCtr="0">
            <a:spAutoFit/>
          </a:bodyPr>
          <a:lstStyle>
            <a:lvl1pPr marL="100584" indent="-100584">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822449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Divider Slide Section 8">
    <p:bg>
      <p:bgPr>
        <a:solidFill>
          <a:srgbClr val="5F2E93"/>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FBBD4AFB-96A3-A685-5B1E-63585E1EA16C}"/>
              </a:ext>
            </a:extLst>
          </p:cNvPr>
          <p:cNvSpPr>
            <a:spLocks noGrp="1"/>
          </p:cNvSpPr>
          <p:nvPr>
            <p:ph type="body" sz="quarter" idx="20"/>
          </p:nvPr>
        </p:nvSpPr>
        <p:spPr>
          <a:xfrm>
            <a:off x="5876732" y="3475093"/>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D7711964-4C12-0F1B-26B4-76EA5D65D8B1}"/>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F76E5FD3-4DB3-2DC2-FBC7-61BD2743317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6410768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1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5" y="1814152"/>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6" y="3132016"/>
            <a:ext cx="2919470"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1916935"/>
            <a:ext cx="5181600" cy="319489"/>
          </a:xfrm>
          <a:prstGeom prst="rect">
            <a:avLst/>
          </a:prstGeom>
        </p:spPr>
        <p:txBody>
          <a:bodyPr lIns="0" tIns="0" rIns="0" bIns="0"/>
          <a:lstStyle>
            <a:lvl1pPr marL="0" indent="0">
              <a:lnSpc>
                <a:spcPct val="100000"/>
              </a:lnSpc>
              <a:spcBef>
                <a:spcPts val="0"/>
              </a:spcBef>
              <a:buFontTx/>
              <a:buNone/>
              <a:defRPr sz="1600" b="1" i="0">
                <a:latin typeface="+mj-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Content Placeholder 2">
            <a:extLst>
              <a:ext uri="{FF2B5EF4-FFF2-40B4-BE49-F238E27FC236}">
                <a16:creationId xmlns:a16="http://schemas.microsoft.com/office/drawing/2014/main" id="{3C7C3361-7DF2-6726-B566-868EB8EFE79C}"/>
              </a:ext>
            </a:extLst>
          </p:cNvPr>
          <p:cNvSpPr>
            <a:spLocks noGrp="1"/>
          </p:cNvSpPr>
          <p:nvPr>
            <p:ph idx="19"/>
          </p:nvPr>
        </p:nvSpPr>
        <p:spPr>
          <a:xfrm>
            <a:off x="5496731" y="2346593"/>
            <a:ext cx="5181600" cy="319489"/>
          </a:xfrm>
          <a:prstGeom prst="rect">
            <a:avLst/>
          </a:prstGeom>
        </p:spPr>
        <p:txBody>
          <a:bodyPr lIns="0" tIns="0" rIns="0" bIns="0"/>
          <a:lstStyle>
            <a:lvl1pPr marL="0" indent="0">
              <a:lnSpc>
                <a:spcPct val="100000"/>
              </a:lnSpc>
              <a:spcBef>
                <a:spcPts val="0"/>
              </a:spcBef>
              <a:buFontTx/>
              <a:buNone/>
              <a:defRPr sz="1200" b="0" i="0">
                <a:latin typeface="+mn-lt"/>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470238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5" y="2166695"/>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6" y="3484559"/>
            <a:ext cx="2919470"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C59BD152-70D6-C6FE-8CC6-A21AEAF7B352}"/>
              </a:ext>
            </a:extLst>
          </p:cNvPr>
          <p:cNvSpPr>
            <a:spLocks noGrp="1"/>
          </p:cNvSpPr>
          <p:nvPr>
            <p:ph sz="half" idx="19"/>
          </p:nvPr>
        </p:nvSpPr>
        <p:spPr>
          <a:xfrm>
            <a:off x="5496730" y="2180416"/>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615197"/>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861287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2461554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5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004067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4.xml><?xml version="1.0" encoding="utf-8"?>
<p:sldLayout xmlns:a="http://schemas.openxmlformats.org/drawingml/2006/main" xmlns:r="http://schemas.openxmlformats.org/officeDocument/2006/relationships" xmlns:p="http://schemas.openxmlformats.org/presentationml/2006/main" preserve="1" userDrawn="1">
  <p:cSld name="11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1"/>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1089582"/>
            <a:ext cx="5181600" cy="1968512"/>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5"/>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4" y="3799905"/>
            <a:ext cx="5181600" cy="1968511"/>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320240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1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1"/>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1089582"/>
            <a:ext cx="5181600" cy="1968512"/>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5"/>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4" y="3799905"/>
            <a:ext cx="5181600" cy="1968511"/>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483126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11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1"/>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1577008"/>
            <a:ext cx="5181600" cy="1481085"/>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Text Placeholder 12">
            <a:extLst>
              <a:ext uri="{FF2B5EF4-FFF2-40B4-BE49-F238E27FC236}">
                <a16:creationId xmlns:a16="http://schemas.microsoft.com/office/drawing/2014/main" id="{FFF185C7-A3F1-C45D-0E52-A7493347B7BD}"/>
              </a:ext>
            </a:extLst>
          </p:cNvPr>
          <p:cNvSpPr>
            <a:spLocks noGrp="1"/>
          </p:cNvSpPr>
          <p:nvPr>
            <p:ph type="body" sz="quarter" idx="21"/>
          </p:nvPr>
        </p:nvSpPr>
        <p:spPr>
          <a:xfrm>
            <a:off x="5868988" y="1206500"/>
            <a:ext cx="5181600" cy="304800"/>
          </a:xfrm>
          <a:prstGeom prst="rect">
            <a:avLst/>
          </a:prstGeom>
        </p:spPr>
        <p:txBody>
          <a:bodyPr lIns="0" tIns="0" rIns="0" bIns="0"/>
          <a:lstStyle>
            <a:lvl1pPr marL="0" indent="0">
              <a:buFontTx/>
              <a:buNone/>
              <a:defRPr sz="1500"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text styles</a:t>
            </a:r>
          </a:p>
        </p:txBody>
      </p:sp>
      <p:sp>
        <p:nvSpPr>
          <p:cNvPr id="14" name="Content Placeholder 2">
            <a:extLst>
              <a:ext uri="{FF2B5EF4-FFF2-40B4-BE49-F238E27FC236}">
                <a16:creationId xmlns:a16="http://schemas.microsoft.com/office/drawing/2014/main" id="{E0E90EA3-7A40-98BC-70C1-8BA7CF0BE76A}"/>
              </a:ext>
            </a:extLst>
          </p:cNvPr>
          <p:cNvSpPr>
            <a:spLocks noGrp="1"/>
          </p:cNvSpPr>
          <p:nvPr>
            <p:ph sz="half" idx="22"/>
          </p:nvPr>
        </p:nvSpPr>
        <p:spPr>
          <a:xfrm>
            <a:off x="5868493" y="3371496"/>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5008ADB1-59FA-2BDA-A8A1-FB2EEEFEC25E}"/>
              </a:ext>
            </a:extLst>
          </p:cNvPr>
          <p:cNvSpPr>
            <a:spLocks noGrp="1"/>
          </p:cNvSpPr>
          <p:nvPr>
            <p:ph idx="23"/>
          </p:nvPr>
        </p:nvSpPr>
        <p:spPr>
          <a:xfrm>
            <a:off x="5868494" y="4293703"/>
            <a:ext cx="5181600" cy="1481085"/>
          </a:xfrm>
          <a:prstGeom prst="rect">
            <a:avLst/>
          </a:prstGeom>
        </p:spPr>
        <p:txBody>
          <a:bodyPr lIns="0" tIns="91440" rIns="0" bIns="0"/>
          <a:lstStyle>
            <a:lvl1pPr marL="100584" indent="-100584">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Text Placeholder 12">
            <a:extLst>
              <a:ext uri="{FF2B5EF4-FFF2-40B4-BE49-F238E27FC236}">
                <a16:creationId xmlns:a16="http://schemas.microsoft.com/office/drawing/2014/main" id="{7DEDD8C4-0717-B463-82FE-BB26617BF502}"/>
              </a:ext>
            </a:extLst>
          </p:cNvPr>
          <p:cNvSpPr>
            <a:spLocks noGrp="1"/>
          </p:cNvSpPr>
          <p:nvPr>
            <p:ph type="body" sz="quarter" idx="24"/>
          </p:nvPr>
        </p:nvSpPr>
        <p:spPr>
          <a:xfrm>
            <a:off x="5868988" y="3923195"/>
            <a:ext cx="5181600" cy="304800"/>
          </a:xfrm>
          <a:prstGeom prst="rect">
            <a:avLst/>
          </a:prstGeom>
        </p:spPr>
        <p:txBody>
          <a:bodyPr lIns="0" tIns="0" rIns="0" bIns="0"/>
          <a:lstStyle>
            <a:lvl1pPr marL="0" indent="0">
              <a:buFontTx/>
              <a:buNone/>
              <a:defRPr sz="1500"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text styles</a:t>
            </a:r>
          </a:p>
        </p:txBody>
      </p:sp>
    </p:spTree>
    <p:extLst>
      <p:ext uri="{BB962C8B-B14F-4D97-AF65-F5344CB8AC3E}">
        <p14:creationId xmlns:p14="http://schemas.microsoft.com/office/powerpoint/2010/main" val="12136618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7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Content Placeholder 2">
            <a:extLst>
              <a:ext uri="{FF2B5EF4-FFF2-40B4-BE49-F238E27FC236}">
                <a16:creationId xmlns:a16="http://schemas.microsoft.com/office/drawing/2014/main" id="{797137D7-0542-B672-73DC-172C98F14A17}"/>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5121CE32-B3D1-76DE-68CD-0CFFDDEC6700}"/>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11">
            <a:extLst>
              <a:ext uri="{FF2B5EF4-FFF2-40B4-BE49-F238E27FC236}">
                <a16:creationId xmlns:a16="http://schemas.microsoft.com/office/drawing/2014/main" id="{5908B496-04A7-A939-0E14-D0AF2CB8296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1318585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6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409578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Subtitle 2">
            <a:extLst>
              <a:ext uri="{FF2B5EF4-FFF2-40B4-BE49-F238E27FC236}">
                <a16:creationId xmlns:a16="http://schemas.microsoft.com/office/drawing/2014/main" id="{CB4AB818-1B54-04F9-774F-6AEECA245844}"/>
              </a:ext>
            </a:extLst>
          </p:cNvPr>
          <p:cNvSpPr>
            <a:spLocks noGrp="1"/>
          </p:cNvSpPr>
          <p:nvPr>
            <p:ph type="subTitle" idx="25"/>
          </p:nvPr>
        </p:nvSpPr>
        <p:spPr>
          <a:xfrm>
            <a:off x="5868493" y="4429854"/>
            <a:ext cx="5181600" cy="1096724"/>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7" name="Graphic 6">
            <a:extLst>
              <a:ext uri="{FF2B5EF4-FFF2-40B4-BE49-F238E27FC236}">
                <a16:creationId xmlns:a16="http://schemas.microsoft.com/office/drawing/2014/main" id="{488D9A95-F442-423B-E276-2D4693A02E8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8623001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Divider Slide Section 9">
    <p:bg>
      <p:bgPr>
        <a:solidFill>
          <a:srgbClr val="00A6C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4C1D572E-F942-243C-29F0-F32C57196AF6}"/>
              </a:ext>
            </a:extLst>
          </p:cNvPr>
          <p:cNvSpPr>
            <a:spLocks noGrp="1"/>
          </p:cNvSpPr>
          <p:nvPr>
            <p:ph type="body" sz="quarter" idx="20"/>
          </p:nvPr>
        </p:nvSpPr>
        <p:spPr>
          <a:xfrm>
            <a:off x="5876732" y="3475093"/>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B15DC257-78D2-B039-5DD2-1828DC1463F4}"/>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957A2557-3250-684A-5842-4A8361E9F1C7}"/>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2373845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90" y="0"/>
            <a:ext cx="7384610"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4"/>
            <a:ext cx="5181600" cy="1096724"/>
          </a:xfrm>
          <a:prstGeom prst="rect">
            <a:avLst/>
          </a:prstGeom>
        </p:spPr>
        <p:txBody>
          <a:bodyPr lIns="0" tIns="0" rIns="0" bIns="0"/>
          <a:lstStyle>
            <a:lvl1pPr marL="0" indent="0" algn="l">
              <a:buNone/>
              <a:defRPr sz="105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12" name="Graphic 11">
            <a:extLst>
              <a:ext uri="{FF2B5EF4-FFF2-40B4-BE49-F238E27FC236}">
                <a16:creationId xmlns:a16="http://schemas.microsoft.com/office/drawing/2014/main" id="{469E8A3A-4809-AFBC-35C1-2438158B535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7349963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270255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9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37474F">
              <a:alpha val="8025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626377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29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1575969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12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2639002"/>
          </a:xfrm>
          <a:prstGeom prst="rect">
            <a:avLst/>
          </a:prstGeom>
        </p:spPr>
        <p:txBody>
          <a:bodyPr lIns="0" tIns="0" rIns="0" bIns="0" anchor="ctr" anchorCtr="0"/>
          <a:lstStyle>
            <a:lvl1pPr marL="100584" indent="-100584">
              <a:lnSpc>
                <a:spcPct val="100000"/>
              </a:lnSpc>
              <a:spcBef>
                <a:spcPts val="0"/>
              </a:spcBef>
              <a:spcAft>
                <a:spcPts val="6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Box 4">
            <a:extLst>
              <a:ext uri="{FF2B5EF4-FFF2-40B4-BE49-F238E27FC236}">
                <a16:creationId xmlns:a16="http://schemas.microsoft.com/office/drawing/2014/main" id="{298BC784-CF98-B231-EBE2-D5E72AA2DCD9}"/>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6346826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82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FFC0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DF7444C-ECBF-00C8-D637-950A3EF33CFD}"/>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8763821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10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FFC02D">
              <a:alpha val="848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DF7444C-ECBF-00C8-D637-950A3EF33CFD}"/>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3292782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7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FC65376-4D53-6F44-ADC9-434143F1CAC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4622150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700979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104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2927163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Divider Slide Section 10">
    <p:bg>
      <p:bgPr>
        <a:solidFill>
          <a:srgbClr val="00AA4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9EF67E10-593E-E95F-EC20-F5165F826B1A}"/>
              </a:ext>
            </a:extLst>
          </p:cNvPr>
          <p:cNvSpPr>
            <a:spLocks noGrp="1"/>
          </p:cNvSpPr>
          <p:nvPr>
            <p:ph type="body" sz="quarter" idx="20"/>
          </p:nvPr>
        </p:nvSpPr>
        <p:spPr>
          <a:xfrm>
            <a:off x="5876732" y="347509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9E9F4354-2981-80A4-B43D-03DCE218B96F}"/>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047E1E62-B8DE-EE9D-41AB-4E972A43C270}"/>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4695441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74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26D59DA-FDF3-DD46-263D-7AF149A746FC}"/>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0128190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976873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60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F260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5951F1D2-A7C4-FE16-ED25-B6F3867C8C0C}"/>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5861737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52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0" y="16315"/>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1957267" cy="184666"/>
          </a:xfrm>
          <a:prstGeom prst="rect">
            <a:avLst/>
          </a:prstGeom>
        </p:spPr>
        <p:txBody>
          <a:bodyPr wrap="square" lIns="0" tIns="0" rIns="0" bIns="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743131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6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0" y="16315"/>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6"/>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4" y="2431067"/>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984828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9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0" y="16315"/>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6"/>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4" y="2431067"/>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7804809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5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0" y="16315"/>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6"/>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Graphic 6">
            <a:extLst>
              <a:ext uri="{FF2B5EF4-FFF2-40B4-BE49-F238E27FC236}">
                <a16:creationId xmlns:a16="http://schemas.microsoft.com/office/drawing/2014/main" id="{C7293AED-8403-52E0-A82A-4611313E2924}"/>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24126361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13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0" y="16315"/>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6"/>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Graphic 6">
            <a:extLst>
              <a:ext uri="{FF2B5EF4-FFF2-40B4-BE49-F238E27FC236}">
                <a16:creationId xmlns:a16="http://schemas.microsoft.com/office/drawing/2014/main" id="{C7293AED-8403-52E0-A82A-4611313E2924}"/>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2103499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8.xml><?xml version="1.0" encoding="utf-8"?>
<p:sldLayout xmlns:a="http://schemas.openxmlformats.org/drawingml/2006/main" xmlns:r="http://schemas.openxmlformats.org/officeDocument/2006/relationships" xmlns:p="http://schemas.openxmlformats.org/presentationml/2006/main" preserve="1" userDrawn="1">
  <p:cSld name="5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7FF3B9C-B01C-CCA7-4DA7-F546B263B48B}"/>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209977"/>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1644758"/>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750CF3FA-4511-5566-282B-48F5BAE33A7E}"/>
              </a:ext>
            </a:extLst>
          </p:cNvPr>
          <p:cNvSpPr>
            <a:spLocks noGrp="1"/>
          </p:cNvSpPr>
          <p:nvPr>
            <p:ph sz="half" idx="19"/>
          </p:nvPr>
        </p:nvSpPr>
        <p:spPr>
          <a:xfrm>
            <a:off x="5875930" y="3505858"/>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2E9C698C-B5BC-45F7-AFC5-BD85E6FE06C2}"/>
              </a:ext>
            </a:extLst>
          </p:cNvPr>
          <p:cNvSpPr>
            <a:spLocks noGrp="1"/>
          </p:cNvSpPr>
          <p:nvPr>
            <p:ph idx="20"/>
          </p:nvPr>
        </p:nvSpPr>
        <p:spPr>
          <a:xfrm>
            <a:off x="5875931" y="3940639"/>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3" name="Subtitle 2">
            <a:extLst>
              <a:ext uri="{FF2B5EF4-FFF2-40B4-BE49-F238E27FC236}">
                <a16:creationId xmlns:a16="http://schemas.microsoft.com/office/drawing/2014/main" id="{BD067C40-9ECB-106D-5744-8592E561E387}"/>
              </a:ext>
            </a:extLst>
          </p:cNvPr>
          <p:cNvSpPr>
            <a:spLocks noGrp="1"/>
          </p:cNvSpPr>
          <p:nvPr>
            <p:ph type="subTitle" idx="25"/>
          </p:nvPr>
        </p:nvSpPr>
        <p:spPr>
          <a:xfrm>
            <a:off x="5868493" y="5703688"/>
            <a:ext cx="5181600" cy="516136"/>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5216751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preserve="1" userDrawn="1">
  <p:cSld name="14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2">
            <a:extLst>
              <a:ext uri="{FF2B5EF4-FFF2-40B4-BE49-F238E27FC236}">
                <a16:creationId xmlns:a16="http://schemas.microsoft.com/office/drawing/2014/main" id="{5304F98A-F513-EC15-9229-B8A557DC7A0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641057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Divider Slide Section 11">
    <p:bg>
      <p:bgPr>
        <a:solidFill>
          <a:srgbClr val="009E96"/>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sp>
        <p:nvSpPr>
          <p:cNvPr id="6" name="Text Placeholder 5">
            <a:extLst>
              <a:ext uri="{FF2B5EF4-FFF2-40B4-BE49-F238E27FC236}">
                <a16:creationId xmlns:a16="http://schemas.microsoft.com/office/drawing/2014/main" id="{39F54498-A18D-8855-3F43-A1E42C8ED2E3}"/>
              </a:ext>
            </a:extLst>
          </p:cNvPr>
          <p:cNvSpPr>
            <a:spLocks noGrp="1"/>
          </p:cNvSpPr>
          <p:nvPr>
            <p:ph type="body" sz="quarter" idx="20"/>
          </p:nvPr>
        </p:nvSpPr>
        <p:spPr>
          <a:xfrm>
            <a:off x="5876732" y="3475093"/>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C7BAC696-D90F-AE8B-0B84-1B7497ECFCC3}"/>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9" name="Text Placeholder 15">
            <a:extLst>
              <a:ext uri="{FF2B5EF4-FFF2-40B4-BE49-F238E27FC236}">
                <a16:creationId xmlns:a16="http://schemas.microsoft.com/office/drawing/2014/main" id="{2FAEF305-E47B-94A5-9E8C-AE49BC99DE42}"/>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57522492"/>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preserve="1" userDrawn="1">
  <p:cSld name="38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2023 Penn Mutual. All rights reserved.</a:t>
            </a:r>
          </a:p>
        </p:txBody>
      </p:sp>
      <p:pic>
        <p:nvPicPr>
          <p:cNvPr id="3" name="Graphic 2">
            <a:extLst>
              <a:ext uri="{FF2B5EF4-FFF2-40B4-BE49-F238E27FC236}">
                <a16:creationId xmlns:a16="http://schemas.microsoft.com/office/drawing/2014/main" id="{5304F98A-F513-EC15-9229-B8A557DC7A0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7997862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preserve="1" userDrawn="1">
  <p:cSld name="37_Title top on color flood">
    <p:bg>
      <p:bgPr>
        <a:solidFill>
          <a:srgbClr val="87C6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2023 Penn Mutual. All rights reserved.</a:t>
            </a:r>
          </a:p>
        </p:txBody>
      </p:sp>
      <p:pic>
        <p:nvPicPr>
          <p:cNvPr id="3" name="Graphic 2">
            <a:extLst>
              <a:ext uri="{FF2B5EF4-FFF2-40B4-BE49-F238E27FC236}">
                <a16:creationId xmlns:a16="http://schemas.microsoft.com/office/drawing/2014/main" id="{5304F98A-F513-EC15-9229-B8A557DC7A0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8434006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preserve="1" userDrawn="1">
  <p:cSld name="30_Title top on color flood">
    <p:bg>
      <p:bgPr>
        <a:solidFill>
          <a:srgbClr val="00654E"/>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57DDBBE7-2056-D1D8-9CB0-CDFFB6FD5E2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8950407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preserve="1" userDrawn="1">
  <p:cSld name="7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spTree>
    <p:extLst>
      <p:ext uri="{BB962C8B-B14F-4D97-AF65-F5344CB8AC3E}">
        <p14:creationId xmlns:p14="http://schemas.microsoft.com/office/powerpoint/2010/main" val="20850574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preserve="1" userDrawn="1">
  <p:cSld name="28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pic>
        <p:nvPicPr>
          <p:cNvPr id="4" name="Picture 3">
            <a:extLst>
              <a:ext uri="{FF2B5EF4-FFF2-40B4-BE49-F238E27FC236}">
                <a16:creationId xmlns:a16="http://schemas.microsoft.com/office/drawing/2014/main" id="{E840D82F-1277-3C2F-B2E0-F647ACBA1A01}"/>
              </a:ext>
            </a:extLst>
          </p:cNvPr>
          <p:cNvPicPr>
            <a:picLocks/>
          </p:cNvPicPr>
          <p:nvPr userDrawn="1"/>
        </p:nvPicPr>
        <p:blipFill>
          <a:blip r:embed="rId2"/>
          <a:srcRect/>
          <a:stretch/>
        </p:blipFill>
        <p:spPr>
          <a:xfrm>
            <a:off x="360753" y="6333039"/>
            <a:ext cx="2480758" cy="278016"/>
          </a:xfrm>
          <a:prstGeom prst="rect">
            <a:avLst/>
          </a:prstGeom>
        </p:spPr>
      </p:pic>
    </p:spTree>
    <p:extLst>
      <p:ext uri="{BB962C8B-B14F-4D97-AF65-F5344CB8AC3E}">
        <p14:creationId xmlns:p14="http://schemas.microsoft.com/office/powerpoint/2010/main" val="41443560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preserve="1" userDrawn="1">
  <p:cSld name="20_Title top on color flood">
    <p:bg>
      <p:bgPr>
        <a:solidFill>
          <a:srgbClr val="0079D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spTree>
    <p:extLst>
      <p:ext uri="{BB962C8B-B14F-4D97-AF65-F5344CB8AC3E}">
        <p14:creationId xmlns:p14="http://schemas.microsoft.com/office/powerpoint/2010/main" val="28011176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preserve="1" userDrawn="1">
  <p:cSld name="21_Title top on color flood">
    <p:bg>
      <p:bgPr>
        <a:solidFill>
          <a:srgbClr val="02C7E5"/>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36950398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preserve="1" userDrawn="1">
  <p:cSld name="22_Title top on color flood">
    <p:bg>
      <p:bgPr>
        <a:solidFill>
          <a:srgbClr val="F26030"/>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20632965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preserve="1" userDrawn="1">
  <p:cSld name="23_Title top on color flood">
    <p:bg>
      <p:bgPr>
        <a:solidFill>
          <a:srgbClr val="009E9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pic>
        <p:nvPicPr>
          <p:cNvPr id="4" name="Graphic 6">
            <a:extLst>
              <a:ext uri="{FF2B5EF4-FFF2-40B4-BE49-F238E27FC236}">
                <a16:creationId xmlns:a16="http://schemas.microsoft.com/office/drawing/2014/main" id="{D4939C4F-4C09-5CC8-3CF4-34E8D665D42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24025197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preserve="1" userDrawn="1">
  <p:cSld name="24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7" name="Graphic 21">
            <a:extLst>
              <a:ext uri="{FF2B5EF4-FFF2-40B4-BE49-F238E27FC236}">
                <a16:creationId xmlns:a16="http://schemas.microsoft.com/office/drawing/2014/main" id="{A6A81395-D457-2B82-37F9-26EE5B2AAEE1}"/>
              </a:ext>
            </a:extLst>
          </p:cNvPr>
          <p:cNvPicPr>
            <a:picLocks noChangeAspect="1"/>
          </p:cNvPicPr>
          <p:nvPr userDrawn="1"/>
        </p:nvPicPr>
        <p:blipFill>
          <a:blip r:embed="rId2"/>
          <a:srcRect/>
          <a:stretch/>
        </p:blipFill>
        <p:spPr>
          <a:xfrm>
            <a:off x="328440" y="6332090"/>
            <a:ext cx="1961674" cy="279390"/>
          </a:xfrm>
          <a:prstGeom prst="rect">
            <a:avLst/>
          </a:prstGeom>
        </p:spPr>
      </p:pic>
    </p:spTree>
    <p:extLst>
      <p:ext uri="{BB962C8B-B14F-4D97-AF65-F5344CB8AC3E}">
        <p14:creationId xmlns:p14="http://schemas.microsoft.com/office/powerpoint/2010/main" val="41500877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5" y="942534"/>
            <a:ext cx="10897127" cy="649367"/>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0"/>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49" y="177342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2" name="Picture 1" descr="A green letter on a black background&#10;&#10;Description automatically generated">
            <a:extLst>
              <a:ext uri="{FF2B5EF4-FFF2-40B4-BE49-F238E27FC236}">
                <a16:creationId xmlns:a16="http://schemas.microsoft.com/office/drawing/2014/main" id="{0D47EE56-CC74-8D1B-C119-64337B49B175}"/>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0" name="Text Placeholder 15">
            <a:extLst>
              <a:ext uri="{FF2B5EF4-FFF2-40B4-BE49-F238E27FC236}">
                <a16:creationId xmlns:a16="http://schemas.microsoft.com/office/drawing/2014/main" id="{1FE1243B-FD16-4F58-8141-BDDB7862DCDC}"/>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54405047"/>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preserve="1" userDrawn="1">
  <p:cSld name="29_Title top on color flood">
    <p:bg>
      <p:bgPr>
        <a:solidFill>
          <a:srgbClr val="FFC02D">
            <a:alpha val="84977"/>
          </a:srgbClr>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17294845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preserve="1" userDrawn="1">
  <p:cSld name="25_Title top on color flood">
    <p:bg>
      <p:bgPr>
        <a:solidFill>
          <a:srgbClr val="87205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F881008F-1810-ABDD-E5F6-B5783865AD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31741975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preserve="1" userDrawn="1">
  <p:cSld name="26_Title top on color flood">
    <p:bg>
      <p:bgPr>
        <a:solidFill>
          <a:srgbClr val="5F2F9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F881008F-1810-ABDD-E5F6-B5783865AD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8126386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preserve="1"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sp>
        <p:nvSpPr>
          <p:cNvPr id="3" name="TextBox 2">
            <a:extLst>
              <a:ext uri="{FF2B5EF4-FFF2-40B4-BE49-F238E27FC236}">
                <a16:creationId xmlns:a16="http://schemas.microsoft.com/office/drawing/2014/main" id="{58FF795F-3B5B-3728-BBEF-58A275DFEC4C}"/>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5698126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preserve="1" userDrawn="1">
  <p:cSld name="19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2"/>
            <a:ext cx="12192000" cy="1463502"/>
          </a:xfrm>
          <a:prstGeom prst="rect">
            <a:avLst/>
          </a:prstGeom>
        </p:spPr>
        <p:txBody>
          <a:bodyPr lIns="0" tIns="0" rIns="0" bIns="0"/>
          <a:lstStyle>
            <a:lvl1pPr marL="0" indent="0" algn="ctr">
              <a:buFontTx/>
              <a:buNone/>
              <a:defRPr sz="2400" b="1">
                <a:solidFill>
                  <a:schemeClr val="tx1"/>
                </a:solidFill>
                <a:latin typeface="+mj-lt"/>
              </a:defRPr>
            </a:lvl1pPr>
            <a:lvl2pPr marL="457200" indent="0" algn="ctr">
              <a:buFontTx/>
              <a:buNone/>
              <a:defRPr b="0">
                <a:latin typeface="+mj-lt"/>
              </a:defRPr>
            </a:lvl2pPr>
            <a:lvl3pPr marL="914400" indent="0" algn="ctr">
              <a:buFontTx/>
              <a:buNone/>
              <a:defRPr b="0">
                <a:latin typeface="+mj-lt"/>
              </a:defRPr>
            </a:lvl3pPr>
            <a:lvl4pPr marL="1371600" indent="0" algn="ctr">
              <a:buFontTx/>
              <a:buNone/>
              <a:defRPr b="0">
                <a:latin typeface="+mj-lt"/>
              </a:defRPr>
            </a:lvl4pPr>
            <a:lvl5pPr marL="1828800" indent="0" algn="ctr">
              <a:buFontTx/>
              <a:buNone/>
              <a:defRPr b="0">
                <a:latin typeface="+mj-lt"/>
              </a:defRPr>
            </a:lvl5pPr>
          </a:lstStyle>
          <a:p>
            <a:pPr lvl="0"/>
            <a:r>
              <a:rPr lang="en-US" dirty="0"/>
              <a:t>Click to edit Master text styles</a:t>
            </a:r>
          </a:p>
        </p:txBody>
      </p:sp>
    </p:spTree>
    <p:extLst>
      <p:ext uri="{BB962C8B-B14F-4D97-AF65-F5344CB8AC3E}">
        <p14:creationId xmlns:p14="http://schemas.microsoft.com/office/powerpoint/2010/main" val="39843052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preserve="1" userDrawn="1">
  <p:cSld name="27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2"/>
            <a:ext cx="12192000" cy="1463502"/>
          </a:xfrm>
          <a:prstGeom prst="rect">
            <a:avLst/>
          </a:prstGeom>
        </p:spPr>
        <p:txBody>
          <a:bodyPr lIns="0" tIns="0" rIns="0" bIns="0"/>
          <a:lstStyle>
            <a:lvl1pPr marL="0" indent="0" algn="ctr">
              <a:buFontTx/>
              <a:buNone/>
              <a:defRPr sz="2400" b="1">
                <a:solidFill>
                  <a:schemeClr val="bg1"/>
                </a:solidFill>
                <a:latin typeface="+mj-lt"/>
              </a:defRPr>
            </a:lvl1pPr>
            <a:lvl2pPr marL="457200" indent="0" algn="ctr">
              <a:buFontTx/>
              <a:buNone/>
              <a:defRPr b="0">
                <a:latin typeface="+mj-lt"/>
              </a:defRPr>
            </a:lvl2pPr>
            <a:lvl3pPr marL="914400" indent="0" algn="ctr">
              <a:buFontTx/>
              <a:buNone/>
              <a:defRPr b="0">
                <a:latin typeface="+mj-lt"/>
              </a:defRPr>
            </a:lvl3pPr>
            <a:lvl4pPr marL="1371600" indent="0" algn="ctr">
              <a:buFontTx/>
              <a:buNone/>
              <a:defRPr b="0">
                <a:latin typeface="+mj-lt"/>
              </a:defRPr>
            </a:lvl4pPr>
            <a:lvl5pPr marL="1828800" indent="0" algn="ctr">
              <a:buFontTx/>
              <a:buNone/>
              <a:defRPr b="0">
                <a:latin typeface="+mj-lt"/>
              </a:defRPr>
            </a:lvl5pPr>
          </a:lstStyle>
          <a:p>
            <a:pPr lvl="0"/>
            <a:r>
              <a:rPr lang="en-US" dirty="0"/>
              <a:t>Click to edit Master text styles</a:t>
            </a:r>
          </a:p>
        </p:txBody>
      </p:sp>
      <p:pic>
        <p:nvPicPr>
          <p:cNvPr id="4" name="Graphic 3">
            <a:extLst>
              <a:ext uri="{FF2B5EF4-FFF2-40B4-BE49-F238E27FC236}">
                <a16:creationId xmlns:a16="http://schemas.microsoft.com/office/drawing/2014/main" id="{8A3E7343-6108-2D54-3B52-8D8AC4EF16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0093678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preserve="1" userDrawn="1">
  <p:cSld name="32_Title top on color flood">
    <p:bg>
      <p:bgPr>
        <a:solidFill>
          <a:srgbClr val="FFC02D">
            <a:alpha val="86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2"/>
            <a:ext cx="12192000" cy="1463502"/>
          </a:xfrm>
          <a:prstGeom prst="rect">
            <a:avLst/>
          </a:prstGeom>
        </p:spPr>
        <p:txBody>
          <a:bodyPr lIns="0" tIns="0" rIns="0" bIns="0"/>
          <a:lstStyle>
            <a:lvl1pPr marL="0" indent="0" algn="ctr">
              <a:buFontTx/>
              <a:buNone/>
              <a:defRPr sz="2400" b="1">
                <a:solidFill>
                  <a:schemeClr val="bg1"/>
                </a:solidFill>
                <a:latin typeface="+mj-lt"/>
              </a:defRPr>
            </a:lvl1pPr>
            <a:lvl2pPr marL="457200" indent="0" algn="ctr">
              <a:buFontTx/>
              <a:buNone/>
              <a:defRPr b="0">
                <a:latin typeface="+mj-lt"/>
              </a:defRPr>
            </a:lvl2pPr>
            <a:lvl3pPr marL="914400" indent="0" algn="ctr">
              <a:buFontTx/>
              <a:buNone/>
              <a:defRPr b="0">
                <a:latin typeface="+mj-lt"/>
              </a:defRPr>
            </a:lvl3pPr>
            <a:lvl4pPr marL="1371600" indent="0" algn="ctr">
              <a:buFontTx/>
              <a:buNone/>
              <a:defRPr b="0">
                <a:latin typeface="+mj-lt"/>
              </a:defRPr>
            </a:lvl4pPr>
            <a:lvl5pPr marL="1828800" indent="0" algn="ctr">
              <a:buFontTx/>
              <a:buNone/>
              <a:defRPr b="0">
                <a:latin typeface="+mj-lt"/>
              </a:defRPr>
            </a:lvl5pPr>
          </a:lstStyle>
          <a:p>
            <a:pPr lvl="0"/>
            <a:r>
              <a:rPr lang="en-US" dirty="0"/>
              <a:t>Click to edit Master text styles</a:t>
            </a:r>
          </a:p>
        </p:txBody>
      </p:sp>
      <p:pic>
        <p:nvPicPr>
          <p:cNvPr id="4" name="Graphic 3">
            <a:extLst>
              <a:ext uri="{FF2B5EF4-FFF2-40B4-BE49-F238E27FC236}">
                <a16:creationId xmlns:a16="http://schemas.microsoft.com/office/drawing/2014/main" id="{8A3E7343-6108-2D54-3B52-8D8AC4EF16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4049486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preserve="1" userDrawn="1">
  <p:cSld name="1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1"/>
            <a:ext cx="10515600" cy="636420"/>
          </a:xfrm>
          <a:prstGeom prst="rect">
            <a:avLst/>
          </a:prstGeom>
        </p:spPr>
        <p:txBody>
          <a:bodyPr lIns="0" tIns="0" rIns="0" bIns="0"/>
          <a:lstStyle>
            <a:lvl1pPr algn="ctr">
              <a:defRPr>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299105"/>
            <a:ext cx="10515600" cy="368828"/>
          </a:xfrm>
          <a:prstGeom prst="rect">
            <a:avLst/>
          </a:prstGeom>
        </p:spPr>
        <p:txBody>
          <a:bodyPr/>
          <a:lstStyle>
            <a:lvl1pPr marL="0" indent="0" algn="ctr">
              <a:buNone/>
              <a:defRPr sz="16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aphicFrame>
        <p:nvGraphicFramePr>
          <p:cNvPr id="4" name="Table 6">
            <a:extLst>
              <a:ext uri="{FF2B5EF4-FFF2-40B4-BE49-F238E27FC236}">
                <a16:creationId xmlns:a16="http://schemas.microsoft.com/office/drawing/2014/main" id="{907BD64F-1457-83CE-0AAC-C4D6E77C1C32}"/>
              </a:ext>
            </a:extLst>
          </p:cNvPr>
          <p:cNvGraphicFramePr>
            <a:graphicFrameLocks/>
          </p:cNvGraphicFramePr>
          <p:nvPr userDrawn="1"/>
        </p:nvGraphicFramePr>
        <p:xfrm>
          <a:off x="2380276" y="2291908"/>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5" name="Table 6">
            <a:extLst>
              <a:ext uri="{FF2B5EF4-FFF2-40B4-BE49-F238E27FC236}">
                <a16:creationId xmlns:a16="http://schemas.microsoft.com/office/drawing/2014/main" id="{3B018CE0-FE82-4789-5CE8-3A25F12BD8CE}"/>
              </a:ext>
            </a:extLst>
          </p:cNvPr>
          <p:cNvGraphicFramePr>
            <a:graphicFrameLocks/>
          </p:cNvGraphicFramePr>
          <p:nvPr userDrawn="1"/>
        </p:nvGraphicFramePr>
        <p:xfrm>
          <a:off x="2380276" y="2963116"/>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1D2AA987-CFFC-0784-AD7D-6800088EC547}"/>
              </a:ext>
            </a:extLst>
          </p:cNvPr>
          <p:cNvGraphicFramePr>
            <a:graphicFrameLocks/>
          </p:cNvGraphicFramePr>
          <p:nvPr userDrawn="1"/>
        </p:nvGraphicFramePr>
        <p:xfrm>
          <a:off x="2380276" y="3644052"/>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135C371-8080-55B1-F46E-2C137D341435}"/>
              </a:ext>
            </a:extLst>
          </p:cNvPr>
          <p:cNvGraphicFramePr>
            <a:graphicFrameLocks/>
          </p:cNvGraphicFramePr>
          <p:nvPr userDrawn="1"/>
        </p:nvGraphicFramePr>
        <p:xfrm>
          <a:off x="2380276" y="4357730"/>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2" name="Table 11">
            <a:extLst>
              <a:ext uri="{FF2B5EF4-FFF2-40B4-BE49-F238E27FC236}">
                <a16:creationId xmlns:a16="http://schemas.microsoft.com/office/drawing/2014/main" id="{EAD623F7-C21F-BD82-8E4A-46DC5A701B08}"/>
              </a:ext>
            </a:extLst>
          </p:cNvPr>
          <p:cNvGraphicFramePr>
            <a:graphicFrameLocks/>
          </p:cNvGraphicFramePr>
          <p:nvPr userDrawn="1"/>
        </p:nvGraphicFramePr>
        <p:xfrm>
          <a:off x="2380276" y="5062809"/>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5" name="Content Placeholder 2">
            <a:extLst>
              <a:ext uri="{FF2B5EF4-FFF2-40B4-BE49-F238E27FC236}">
                <a16:creationId xmlns:a16="http://schemas.microsoft.com/office/drawing/2014/main" id="{C9BD3C1D-73DD-6CF7-6193-8298BF382E53}"/>
              </a:ext>
            </a:extLst>
          </p:cNvPr>
          <p:cNvSpPr>
            <a:spLocks noGrp="1"/>
          </p:cNvSpPr>
          <p:nvPr>
            <p:ph sz="half" idx="13"/>
          </p:nvPr>
        </p:nvSpPr>
        <p:spPr>
          <a:xfrm>
            <a:off x="3147327" y="229190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3A1F5AA8-6BB4-2B30-2499-6648462A2736}"/>
              </a:ext>
            </a:extLst>
          </p:cNvPr>
          <p:cNvSpPr>
            <a:spLocks noGrp="1"/>
          </p:cNvSpPr>
          <p:nvPr>
            <p:ph sz="half" idx="14" hasCustomPrompt="1"/>
          </p:nvPr>
        </p:nvSpPr>
        <p:spPr>
          <a:xfrm>
            <a:off x="2380276" y="229190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7" name="Content Placeholder 2">
            <a:extLst>
              <a:ext uri="{FF2B5EF4-FFF2-40B4-BE49-F238E27FC236}">
                <a16:creationId xmlns:a16="http://schemas.microsoft.com/office/drawing/2014/main" id="{80432378-0750-508A-D61D-7F47A9DD7312}"/>
              </a:ext>
            </a:extLst>
          </p:cNvPr>
          <p:cNvSpPr>
            <a:spLocks noGrp="1"/>
          </p:cNvSpPr>
          <p:nvPr>
            <p:ph sz="half" idx="15"/>
          </p:nvPr>
        </p:nvSpPr>
        <p:spPr>
          <a:xfrm>
            <a:off x="3147327" y="2963937"/>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6859CC88-54C6-E9A9-75D7-D6C7AA1454ED}"/>
              </a:ext>
            </a:extLst>
          </p:cNvPr>
          <p:cNvSpPr>
            <a:spLocks noGrp="1"/>
          </p:cNvSpPr>
          <p:nvPr>
            <p:ph sz="half" idx="16" hasCustomPrompt="1"/>
          </p:nvPr>
        </p:nvSpPr>
        <p:spPr>
          <a:xfrm>
            <a:off x="2380276" y="2963937"/>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9" name="Content Placeholder 2">
            <a:extLst>
              <a:ext uri="{FF2B5EF4-FFF2-40B4-BE49-F238E27FC236}">
                <a16:creationId xmlns:a16="http://schemas.microsoft.com/office/drawing/2014/main" id="{385583ED-2E87-443C-0546-3F0BAC238A21}"/>
              </a:ext>
            </a:extLst>
          </p:cNvPr>
          <p:cNvSpPr>
            <a:spLocks noGrp="1"/>
          </p:cNvSpPr>
          <p:nvPr>
            <p:ph sz="half" idx="17"/>
          </p:nvPr>
        </p:nvSpPr>
        <p:spPr>
          <a:xfrm>
            <a:off x="3147327" y="364698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0" name="Content Placeholder 2">
            <a:extLst>
              <a:ext uri="{FF2B5EF4-FFF2-40B4-BE49-F238E27FC236}">
                <a16:creationId xmlns:a16="http://schemas.microsoft.com/office/drawing/2014/main" id="{9ADCFBE9-FF85-3F08-9710-2F6BF84EEC54}"/>
              </a:ext>
            </a:extLst>
          </p:cNvPr>
          <p:cNvSpPr>
            <a:spLocks noGrp="1"/>
          </p:cNvSpPr>
          <p:nvPr>
            <p:ph sz="half" idx="18" hasCustomPrompt="1"/>
          </p:nvPr>
        </p:nvSpPr>
        <p:spPr>
          <a:xfrm>
            <a:off x="2380276" y="364698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1" name="Content Placeholder 2">
            <a:extLst>
              <a:ext uri="{FF2B5EF4-FFF2-40B4-BE49-F238E27FC236}">
                <a16:creationId xmlns:a16="http://schemas.microsoft.com/office/drawing/2014/main" id="{AE2A6007-41E0-7730-5CA9-F6F2EA7E0817}"/>
              </a:ext>
            </a:extLst>
          </p:cNvPr>
          <p:cNvSpPr>
            <a:spLocks noGrp="1"/>
          </p:cNvSpPr>
          <p:nvPr>
            <p:ph sz="half" idx="19"/>
          </p:nvPr>
        </p:nvSpPr>
        <p:spPr>
          <a:xfrm>
            <a:off x="3147327" y="435206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F5F40EB3-7146-15BE-81EB-032EEB17843C}"/>
              </a:ext>
            </a:extLst>
          </p:cNvPr>
          <p:cNvSpPr>
            <a:spLocks noGrp="1"/>
          </p:cNvSpPr>
          <p:nvPr>
            <p:ph sz="half" idx="20" hasCustomPrompt="1"/>
          </p:nvPr>
        </p:nvSpPr>
        <p:spPr>
          <a:xfrm>
            <a:off x="2380276" y="435206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3" name="Content Placeholder 2">
            <a:extLst>
              <a:ext uri="{FF2B5EF4-FFF2-40B4-BE49-F238E27FC236}">
                <a16:creationId xmlns:a16="http://schemas.microsoft.com/office/drawing/2014/main" id="{4D9F44C0-6AD5-9002-E779-3ED810497E46}"/>
              </a:ext>
            </a:extLst>
          </p:cNvPr>
          <p:cNvSpPr>
            <a:spLocks noGrp="1"/>
          </p:cNvSpPr>
          <p:nvPr>
            <p:ph sz="half" idx="21"/>
          </p:nvPr>
        </p:nvSpPr>
        <p:spPr>
          <a:xfrm>
            <a:off x="3147327" y="5057142"/>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5C5F425-374E-7EC8-89FC-8DD0E712425B}"/>
              </a:ext>
            </a:extLst>
          </p:cNvPr>
          <p:cNvSpPr>
            <a:spLocks noGrp="1"/>
          </p:cNvSpPr>
          <p:nvPr>
            <p:ph sz="half" idx="22" hasCustomPrompt="1"/>
          </p:nvPr>
        </p:nvSpPr>
        <p:spPr>
          <a:xfrm>
            <a:off x="2380276" y="5057142"/>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11518400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preserve="1" userDrawn="1">
  <p:cSld name="13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349A84E0-6068-0046-7F04-02F03DFD5ECE}"/>
              </a:ext>
            </a:extLst>
          </p:cNvPr>
          <p:cNvSpPr txBox="1">
            <a:spLocks/>
          </p:cNvSpPr>
          <p:nvPr userDrawn="1"/>
        </p:nvSpPr>
        <p:spPr>
          <a:xfrm>
            <a:off x="1467255" y="1450593"/>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4" name="Content Placeholder 2">
            <a:extLst>
              <a:ext uri="{FF2B5EF4-FFF2-40B4-BE49-F238E27FC236}">
                <a16:creationId xmlns:a16="http://schemas.microsoft.com/office/drawing/2014/main" id="{5821B9E0-9D7D-D55B-A16D-2D50F30892FE}"/>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5" name="Content Placeholder 2">
            <a:extLst>
              <a:ext uri="{FF2B5EF4-FFF2-40B4-BE49-F238E27FC236}">
                <a16:creationId xmlns:a16="http://schemas.microsoft.com/office/drawing/2014/main" id="{BB1B04F1-2352-A52B-6627-F731A6BFFE2E}"/>
              </a:ext>
            </a:extLst>
          </p:cNvPr>
          <p:cNvSpPr>
            <a:spLocks noGrp="1"/>
          </p:cNvSpPr>
          <p:nvPr>
            <p:ph sz="half" idx="1"/>
          </p:nvPr>
        </p:nvSpPr>
        <p:spPr>
          <a:xfrm>
            <a:off x="5496730" y="1464314"/>
            <a:ext cx="5181600" cy="383077"/>
          </a:xfrm>
          <a:prstGeom prst="rect">
            <a:avLst/>
          </a:prstGeom>
        </p:spPr>
        <p:txBody>
          <a:bodyPr lIns="0" tIns="0" rIns="0" bIns="0" anchor="ctr"/>
          <a:lstStyle>
            <a:lvl1pPr marL="0" indent="0">
              <a:spcAft>
                <a:spcPts val="600"/>
              </a:spcAft>
              <a:buFontTx/>
              <a:buNone/>
              <a:defRPr sz="1400" b="1">
                <a:solidFill>
                  <a:schemeClr val="tx1"/>
                </a:solidFill>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6F599991-4760-74BB-73C2-817F904D9677}"/>
              </a:ext>
            </a:extLst>
          </p:cNvPr>
          <p:cNvSpPr>
            <a:spLocks noGrp="1"/>
          </p:cNvSpPr>
          <p:nvPr>
            <p:ph idx="14"/>
          </p:nvPr>
        </p:nvSpPr>
        <p:spPr>
          <a:xfrm>
            <a:off x="5496731" y="1899095"/>
            <a:ext cx="5181600" cy="1504238"/>
          </a:xfrm>
          <a:prstGeom prst="rect">
            <a:avLst/>
          </a:prstGeom>
        </p:spPr>
        <p:txBody>
          <a:bodyPr lIns="0" tIns="0" rIns="0" bIns="0"/>
          <a:lstStyle>
            <a:lvl1pPr marL="100584" indent="-100584">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083371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1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aphicFrame>
        <p:nvGraphicFramePr>
          <p:cNvPr id="3" name="Table 6">
            <a:extLst>
              <a:ext uri="{FF2B5EF4-FFF2-40B4-BE49-F238E27FC236}">
                <a16:creationId xmlns:a16="http://schemas.microsoft.com/office/drawing/2014/main" id="{F554E6B5-8FF6-255C-0F1F-EE59EF2CD34B}"/>
              </a:ext>
            </a:extLst>
          </p:cNvPr>
          <p:cNvGraphicFramePr>
            <a:graphicFrameLocks/>
          </p:cNvGraphicFramePr>
          <p:nvPr userDrawn="1"/>
        </p:nvGraphicFramePr>
        <p:xfrm>
          <a:off x="2380276" y="2291908"/>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8" name="Table 6">
            <a:extLst>
              <a:ext uri="{FF2B5EF4-FFF2-40B4-BE49-F238E27FC236}">
                <a16:creationId xmlns:a16="http://schemas.microsoft.com/office/drawing/2014/main" id="{2F784654-E2C9-962D-88AD-B06575DA19F6}"/>
              </a:ext>
            </a:extLst>
          </p:cNvPr>
          <p:cNvGraphicFramePr>
            <a:graphicFrameLocks/>
          </p:cNvGraphicFramePr>
          <p:nvPr userDrawn="1"/>
        </p:nvGraphicFramePr>
        <p:xfrm>
          <a:off x="2380276" y="2963116"/>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9" name="Table 8">
            <a:extLst>
              <a:ext uri="{FF2B5EF4-FFF2-40B4-BE49-F238E27FC236}">
                <a16:creationId xmlns:a16="http://schemas.microsoft.com/office/drawing/2014/main" id="{6476D6AA-A415-BD6D-2086-3F4EC740E497}"/>
              </a:ext>
            </a:extLst>
          </p:cNvPr>
          <p:cNvGraphicFramePr>
            <a:graphicFrameLocks/>
          </p:cNvGraphicFramePr>
          <p:nvPr userDrawn="1"/>
        </p:nvGraphicFramePr>
        <p:xfrm>
          <a:off x="2380276" y="3644052"/>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46E711DD-E446-FB6B-340C-F93955DDCC81}"/>
              </a:ext>
            </a:extLst>
          </p:cNvPr>
          <p:cNvGraphicFramePr>
            <a:graphicFrameLocks/>
          </p:cNvGraphicFramePr>
          <p:nvPr userDrawn="1"/>
        </p:nvGraphicFramePr>
        <p:xfrm>
          <a:off x="2380276" y="4357730"/>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B6DF9C1-6283-B468-A54A-484693998182}"/>
              </a:ext>
            </a:extLst>
          </p:cNvPr>
          <p:cNvGraphicFramePr>
            <a:graphicFrameLocks/>
          </p:cNvGraphicFramePr>
          <p:nvPr userDrawn="1"/>
        </p:nvGraphicFramePr>
        <p:xfrm>
          <a:off x="2380276" y="5062809"/>
          <a:ext cx="7452714"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2" name="Content Placeholder 2">
            <a:extLst>
              <a:ext uri="{FF2B5EF4-FFF2-40B4-BE49-F238E27FC236}">
                <a16:creationId xmlns:a16="http://schemas.microsoft.com/office/drawing/2014/main" id="{63CAA595-B304-1E7C-B783-15E2C6CCC157}"/>
              </a:ext>
            </a:extLst>
          </p:cNvPr>
          <p:cNvSpPr>
            <a:spLocks noGrp="1"/>
          </p:cNvSpPr>
          <p:nvPr>
            <p:ph sz="half" idx="13"/>
          </p:nvPr>
        </p:nvSpPr>
        <p:spPr>
          <a:xfrm>
            <a:off x="3147327" y="229190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5597E0D-4FBF-65D4-0E94-1F391E0A1A4F}"/>
              </a:ext>
            </a:extLst>
          </p:cNvPr>
          <p:cNvSpPr>
            <a:spLocks noGrp="1"/>
          </p:cNvSpPr>
          <p:nvPr>
            <p:ph sz="half" idx="14" hasCustomPrompt="1"/>
          </p:nvPr>
        </p:nvSpPr>
        <p:spPr>
          <a:xfrm>
            <a:off x="2380276" y="229190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4" name="Content Placeholder 2">
            <a:extLst>
              <a:ext uri="{FF2B5EF4-FFF2-40B4-BE49-F238E27FC236}">
                <a16:creationId xmlns:a16="http://schemas.microsoft.com/office/drawing/2014/main" id="{20830366-0B26-4ED2-1A04-048FF9B4E6B3}"/>
              </a:ext>
            </a:extLst>
          </p:cNvPr>
          <p:cNvSpPr>
            <a:spLocks noGrp="1"/>
          </p:cNvSpPr>
          <p:nvPr>
            <p:ph sz="half" idx="15"/>
          </p:nvPr>
        </p:nvSpPr>
        <p:spPr>
          <a:xfrm>
            <a:off x="3147327" y="2963937"/>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14D18253-81C1-6271-3F90-D639E20E6E8D}"/>
              </a:ext>
            </a:extLst>
          </p:cNvPr>
          <p:cNvSpPr>
            <a:spLocks noGrp="1"/>
          </p:cNvSpPr>
          <p:nvPr>
            <p:ph sz="half" idx="16" hasCustomPrompt="1"/>
          </p:nvPr>
        </p:nvSpPr>
        <p:spPr>
          <a:xfrm>
            <a:off x="2380276" y="2963937"/>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6" name="Content Placeholder 2">
            <a:extLst>
              <a:ext uri="{FF2B5EF4-FFF2-40B4-BE49-F238E27FC236}">
                <a16:creationId xmlns:a16="http://schemas.microsoft.com/office/drawing/2014/main" id="{6999D8F1-ADC7-3FD5-707A-FA7D81B2B80B}"/>
              </a:ext>
            </a:extLst>
          </p:cNvPr>
          <p:cNvSpPr>
            <a:spLocks noGrp="1"/>
          </p:cNvSpPr>
          <p:nvPr>
            <p:ph sz="half" idx="17"/>
          </p:nvPr>
        </p:nvSpPr>
        <p:spPr>
          <a:xfrm>
            <a:off x="3147327" y="364698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D4E728C0-6102-F944-E9DE-0EC4D6BE752A}"/>
              </a:ext>
            </a:extLst>
          </p:cNvPr>
          <p:cNvSpPr>
            <a:spLocks noGrp="1"/>
          </p:cNvSpPr>
          <p:nvPr>
            <p:ph sz="half" idx="18" hasCustomPrompt="1"/>
          </p:nvPr>
        </p:nvSpPr>
        <p:spPr>
          <a:xfrm>
            <a:off x="2380276" y="364698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8" name="Content Placeholder 2">
            <a:extLst>
              <a:ext uri="{FF2B5EF4-FFF2-40B4-BE49-F238E27FC236}">
                <a16:creationId xmlns:a16="http://schemas.microsoft.com/office/drawing/2014/main" id="{BE1A6CD4-2C14-9410-E8BE-13427B2B0C92}"/>
              </a:ext>
            </a:extLst>
          </p:cNvPr>
          <p:cNvSpPr>
            <a:spLocks noGrp="1"/>
          </p:cNvSpPr>
          <p:nvPr>
            <p:ph sz="half" idx="19"/>
          </p:nvPr>
        </p:nvSpPr>
        <p:spPr>
          <a:xfrm>
            <a:off x="3147327" y="435206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9" name="Content Placeholder 2">
            <a:extLst>
              <a:ext uri="{FF2B5EF4-FFF2-40B4-BE49-F238E27FC236}">
                <a16:creationId xmlns:a16="http://schemas.microsoft.com/office/drawing/2014/main" id="{3DA3F3AF-C5A5-D4B0-82F8-746F09AA4839}"/>
              </a:ext>
            </a:extLst>
          </p:cNvPr>
          <p:cNvSpPr>
            <a:spLocks noGrp="1"/>
          </p:cNvSpPr>
          <p:nvPr>
            <p:ph sz="half" idx="20" hasCustomPrompt="1"/>
          </p:nvPr>
        </p:nvSpPr>
        <p:spPr>
          <a:xfrm>
            <a:off x="2380276" y="435206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0" name="Content Placeholder 2">
            <a:extLst>
              <a:ext uri="{FF2B5EF4-FFF2-40B4-BE49-F238E27FC236}">
                <a16:creationId xmlns:a16="http://schemas.microsoft.com/office/drawing/2014/main" id="{FAB89C36-F4CC-58E9-6D1A-6FC3A9644908}"/>
              </a:ext>
            </a:extLst>
          </p:cNvPr>
          <p:cNvSpPr>
            <a:spLocks noGrp="1"/>
          </p:cNvSpPr>
          <p:nvPr>
            <p:ph sz="half" idx="21"/>
          </p:nvPr>
        </p:nvSpPr>
        <p:spPr>
          <a:xfrm>
            <a:off x="3147327" y="5057142"/>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075FE65C-1EC7-2E3E-66E0-DF7CF11334A8}"/>
              </a:ext>
            </a:extLst>
          </p:cNvPr>
          <p:cNvSpPr>
            <a:spLocks noGrp="1"/>
          </p:cNvSpPr>
          <p:nvPr>
            <p:ph sz="half" idx="22" hasCustomPrompt="1"/>
          </p:nvPr>
        </p:nvSpPr>
        <p:spPr>
          <a:xfrm>
            <a:off x="2380276" y="5057142"/>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25795666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Main Title Slide 2">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B49391-1A5F-27BC-3895-131C79582FC7}"/>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3" name="Picture 2">
            <a:extLst>
              <a:ext uri="{FF2B5EF4-FFF2-40B4-BE49-F238E27FC236}">
                <a16:creationId xmlns:a16="http://schemas.microsoft.com/office/drawing/2014/main" id="{0F5D3BFD-134A-E1AF-4EDD-7F50D368F688}"/>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3" name="Text Placeholder 15">
            <a:extLst>
              <a:ext uri="{FF2B5EF4-FFF2-40B4-BE49-F238E27FC236}">
                <a16:creationId xmlns:a16="http://schemas.microsoft.com/office/drawing/2014/main" id="{39BB9B1D-ED22-0724-6618-F45CD77219D2}"/>
              </a:ext>
            </a:extLst>
          </p:cNvPr>
          <p:cNvSpPr>
            <a:spLocks noGrp="1"/>
          </p:cNvSpPr>
          <p:nvPr>
            <p:ph type="body" sz="quarter" idx="15" hasCustomPrompt="1"/>
          </p:nvPr>
        </p:nvSpPr>
        <p:spPr>
          <a:xfrm>
            <a:off x="7496222" y="6303951"/>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lvl="0"/>
            <a:r>
              <a:rPr lang="en-US" sz="700" dirty="0">
                <a:solidFill>
                  <a:schemeClr val="bg1"/>
                </a:solidFill>
                <a:latin typeface="Arial" panose="020B0604020202020204" pitchFamily="34" charset="0"/>
                <a:cs typeface="Arial" panose="020B0604020202020204" pitchFamily="34" charset="0"/>
              </a:rPr>
              <a:t>Add audience disclosures.</a:t>
            </a:r>
            <a:endParaRPr lang="en-US" dirty="0"/>
          </a:p>
        </p:txBody>
      </p:sp>
      <p:sp>
        <p:nvSpPr>
          <p:cNvPr id="14" name="Text Placeholder 23">
            <a:extLst>
              <a:ext uri="{FF2B5EF4-FFF2-40B4-BE49-F238E27FC236}">
                <a16:creationId xmlns:a16="http://schemas.microsoft.com/office/drawing/2014/main" id="{8726FAC0-D958-5241-8B90-F8BA03C0C715}"/>
              </a:ext>
            </a:extLst>
          </p:cNvPr>
          <p:cNvSpPr>
            <a:spLocks noGrp="1"/>
          </p:cNvSpPr>
          <p:nvPr>
            <p:ph type="body" sz="quarter" idx="17" hasCustomPrompt="1"/>
          </p:nvPr>
        </p:nvSpPr>
        <p:spPr>
          <a:xfrm>
            <a:off x="1243326" y="2279552"/>
            <a:ext cx="7920645" cy="1363165"/>
          </a:xfrm>
          <a:prstGeom prst="rect">
            <a:avLst/>
          </a:prstGeom>
        </p:spPr>
        <p:txBody>
          <a:bodyPr/>
          <a:lstStyle>
            <a:lvl1pPr marL="0" indent="0">
              <a:buNone/>
              <a:defRPr sz="4800" b="1">
                <a:solidFill>
                  <a:schemeClr val="tx2"/>
                </a:solidFill>
              </a:defRPr>
            </a:lvl1pPr>
          </a:lstStyle>
          <a:p>
            <a:pPr lvl="0"/>
            <a:r>
              <a:rPr lang="en-US" dirty="0"/>
              <a:t>Title of your Presentation Here</a:t>
            </a:r>
          </a:p>
        </p:txBody>
      </p:sp>
      <p:sp>
        <p:nvSpPr>
          <p:cNvPr id="15" name="Text Placeholder 17">
            <a:extLst>
              <a:ext uri="{FF2B5EF4-FFF2-40B4-BE49-F238E27FC236}">
                <a16:creationId xmlns:a16="http://schemas.microsoft.com/office/drawing/2014/main" id="{60220D39-9687-24DD-29D1-5627A0AA20EE}"/>
              </a:ext>
            </a:extLst>
          </p:cNvPr>
          <p:cNvSpPr>
            <a:spLocks noGrp="1"/>
          </p:cNvSpPr>
          <p:nvPr>
            <p:ph type="body" sz="quarter" idx="18" hasCustomPrompt="1"/>
          </p:nvPr>
        </p:nvSpPr>
        <p:spPr>
          <a:xfrm>
            <a:off x="1243558" y="4082463"/>
            <a:ext cx="4035425" cy="355600"/>
          </a:xfrm>
          <a:prstGeom prst="rect">
            <a:avLst/>
          </a:prstGeom>
        </p:spPr>
        <p:txBody>
          <a:bodyPr/>
          <a:lstStyle>
            <a:lvl1pPr marL="0" indent="0">
              <a:buNone/>
              <a:defRPr sz="1400" i="1">
                <a:solidFill>
                  <a:schemeClr val="accent5"/>
                </a:solidFill>
                <a:latin typeface="Arial" panose="020B0604020202020204" pitchFamily="34" charset="0"/>
                <a:cs typeface="Arial" panose="020B0604020202020204" pitchFamily="34" charset="0"/>
              </a:defRPr>
            </a:lvl1pPr>
          </a:lstStyle>
          <a:p>
            <a:pPr lvl="0"/>
            <a:r>
              <a:rPr lang="en-US" dirty="0"/>
              <a:t>Name of Presenter | Todays date</a:t>
            </a:r>
          </a:p>
        </p:txBody>
      </p:sp>
      <p:sp>
        <p:nvSpPr>
          <p:cNvPr id="6" name="Text Placeholder 5">
            <a:extLst>
              <a:ext uri="{FF2B5EF4-FFF2-40B4-BE49-F238E27FC236}">
                <a16:creationId xmlns:a16="http://schemas.microsoft.com/office/drawing/2014/main" id="{BAE05445-C30C-5042-54D9-439910CFE9F2}"/>
              </a:ext>
            </a:extLst>
          </p:cNvPr>
          <p:cNvSpPr>
            <a:spLocks noGrp="1"/>
          </p:cNvSpPr>
          <p:nvPr>
            <p:ph type="body" sz="quarter" idx="20"/>
          </p:nvPr>
        </p:nvSpPr>
        <p:spPr>
          <a:xfrm>
            <a:off x="1363210" y="38156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803BA921-A488-51CD-5CBF-4EC21DFD273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3909374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General Text Slide (Dark)">
    <p:bg>
      <p:bgPr>
        <a:solidFill>
          <a:schemeClr val="accent5"/>
        </a:solidFill>
        <a:effectLst/>
      </p:bgPr>
    </p:bg>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5" y="942534"/>
            <a:ext cx="10897127" cy="649367"/>
          </a:xfrm>
          <a:prstGeom prst="rect">
            <a:avLst/>
          </a:prstGeom>
        </p:spPr>
        <p:txBody>
          <a:bodyPr/>
          <a:lstStyle>
            <a:lvl1pPr marL="0" indent="0" algn="l">
              <a:buNone/>
              <a:defRPr sz="4800" b="0">
                <a:solidFill>
                  <a:schemeClr val="bg1"/>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0"/>
            <a:ext cx="10732404" cy="3983735"/>
          </a:xfrm>
          <a:prstGeom prst="rect">
            <a:avLst/>
          </a:prstGeom>
        </p:spPr>
        <p:txBody>
          <a:bodyPr numCol="1"/>
          <a:lstStyle>
            <a:lvl1pPr marL="0" indent="0">
              <a:buNone/>
              <a:defRPr sz="1400">
                <a:solidFill>
                  <a:schemeClr val="bg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84C1FE2B-69DB-B153-A3CC-10313726D2F2}"/>
              </a:ext>
            </a:extLst>
          </p:cNvPr>
          <p:cNvSpPr>
            <a:spLocks noGrp="1"/>
          </p:cNvSpPr>
          <p:nvPr>
            <p:ph type="body" sz="quarter" idx="20"/>
          </p:nvPr>
        </p:nvSpPr>
        <p:spPr>
          <a:xfrm>
            <a:off x="878649" y="1773420"/>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640F2EF9-B5D6-BD23-EFBE-33AFC1C9B544}"/>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0B9CEA54-2DBB-77A9-7FC4-10456E9DFA3B}"/>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904548151"/>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8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2" y="2306504"/>
            <a:ext cx="3645745" cy="2245474"/>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0" y="2306504"/>
            <a:ext cx="2244992" cy="224547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2" y="2676881"/>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2947373"/>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3"/>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8782846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28_Colors">
    <p:spTree>
      <p:nvGrpSpPr>
        <p:cNvPr id="1" name=""/>
        <p:cNvGrpSpPr/>
        <p:nvPr/>
      </p:nvGrpSpPr>
      <p:grpSpPr>
        <a:xfrm>
          <a:off x="0" y="0"/>
          <a:ext cx="0" cy="0"/>
          <a:chOff x="0" y="0"/>
          <a:chExt cx="0" cy="0"/>
        </a:xfrm>
      </p:grpSpPr>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2934333" y="1480288"/>
            <a:ext cx="2244992" cy="224547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1" y="148028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AA44">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5707450" y="409005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07450" y="184787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6319334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5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2DF25822-8189-8A5D-B852-7D7AE8FD6520}"/>
              </a:ext>
            </a:extLst>
          </p:cNvPr>
          <p:cNvSpPr txBox="1">
            <a:spLocks/>
          </p:cNvSpPr>
          <p:nvPr userDrawn="1"/>
        </p:nvSpPr>
        <p:spPr>
          <a:xfrm>
            <a:off x="2934333" y="1480288"/>
            <a:ext cx="2244992" cy="2245474"/>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38EFD332-D1DC-552F-5E41-C78B223E5045}"/>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C068F2A-FBFB-6D15-8125-B8652323AA27}"/>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9F5E474E-6CD0-413A-9CF2-E6F2CE50CC19}"/>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B57D5654-5596-D640-B6C3-9A39152AEF06}"/>
              </a:ext>
            </a:extLst>
          </p:cNvPr>
          <p:cNvGraphicFramePr>
            <a:graphicFrameLocks noGrp="1"/>
          </p:cNvGraphicFramePr>
          <p:nvPr userDrawn="1"/>
        </p:nvGraphicFramePr>
        <p:xfrm>
          <a:off x="5323261" y="148028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0C591728-6EFF-D27C-2C1D-A0B79B37EB4C}"/>
              </a:ext>
            </a:extLst>
          </p:cNvPr>
          <p:cNvSpPr>
            <a:spLocks noGrp="1"/>
          </p:cNvSpPr>
          <p:nvPr>
            <p:ph idx="14"/>
          </p:nvPr>
        </p:nvSpPr>
        <p:spPr>
          <a:xfrm>
            <a:off x="5707450" y="409005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B9AF5AC7-4370-158F-5C4B-5F52CBC1C8C0}"/>
              </a:ext>
            </a:extLst>
          </p:cNvPr>
          <p:cNvSpPr>
            <a:spLocks noGrp="1"/>
          </p:cNvSpPr>
          <p:nvPr>
            <p:ph idx="19"/>
          </p:nvPr>
        </p:nvSpPr>
        <p:spPr>
          <a:xfrm>
            <a:off x="5707450" y="184787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7330657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7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4"/>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1" y="148028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50">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3291516"/>
                  </a:ext>
                </a:extLst>
              </a:tr>
            </a:tbl>
          </a:graphicData>
        </a:graphic>
      </p:graphicFrame>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0" y="184787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800269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4.xml><?xml version="1.0" encoding="utf-8"?>
<p:sldLayout xmlns:a="http://schemas.openxmlformats.org/drawingml/2006/main" xmlns:r="http://schemas.openxmlformats.org/officeDocument/2006/relationships" xmlns:p="http://schemas.openxmlformats.org/presentationml/2006/main" preserve="1" userDrawn="1">
  <p:cSld name="9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4"/>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1" y="148028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2052">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8155C5EB-4F88-6F0C-46A5-203BEB24D2EF}"/>
              </a:ext>
            </a:extLst>
          </p:cNvPr>
          <p:cNvSpPr>
            <a:spLocks noGrp="1"/>
          </p:cNvSpPr>
          <p:nvPr>
            <p:ph idx="14"/>
          </p:nvPr>
        </p:nvSpPr>
        <p:spPr>
          <a:xfrm>
            <a:off x="5707450" y="409005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0" y="184787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363703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5.xml><?xml version="1.0" encoding="utf-8"?>
<p:sldLayout xmlns:a="http://schemas.openxmlformats.org/drawingml/2006/main" xmlns:r="http://schemas.openxmlformats.org/officeDocument/2006/relationships" xmlns:p="http://schemas.openxmlformats.org/presentationml/2006/main" preserve="1" userDrawn="1">
  <p:cSld name="6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7" name="Subtitle 2">
            <a:extLst>
              <a:ext uri="{FF2B5EF4-FFF2-40B4-BE49-F238E27FC236}">
                <a16:creationId xmlns:a16="http://schemas.microsoft.com/office/drawing/2014/main" id="{24058874-3E0C-060C-C406-FCB3EA0A6473}"/>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0" name="Text Placeholder 6">
            <a:extLst>
              <a:ext uri="{FF2B5EF4-FFF2-40B4-BE49-F238E27FC236}">
                <a16:creationId xmlns:a16="http://schemas.microsoft.com/office/drawing/2014/main" id="{E8F22ED9-EBDE-3C13-5A62-FE557EDEF738}"/>
              </a:ext>
            </a:extLst>
          </p:cNvPr>
          <p:cNvSpPr txBox="1">
            <a:spLocks/>
          </p:cNvSpPr>
          <p:nvPr userDrawn="1"/>
        </p:nvSpPr>
        <p:spPr>
          <a:xfrm>
            <a:off x="2934333" y="1685008"/>
            <a:ext cx="2244992" cy="2245474"/>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447FC86C-34D3-B159-B2C4-C5C966D74C8F}"/>
              </a:ext>
            </a:extLst>
          </p:cNvPr>
          <p:cNvSpPr txBox="1">
            <a:spLocks/>
          </p:cNvSpPr>
          <p:nvPr userDrawn="1"/>
        </p:nvSpPr>
        <p:spPr>
          <a:xfrm>
            <a:off x="2934333" y="393048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7" name="Content Placeholder 2">
            <a:extLst>
              <a:ext uri="{FF2B5EF4-FFF2-40B4-BE49-F238E27FC236}">
                <a16:creationId xmlns:a16="http://schemas.microsoft.com/office/drawing/2014/main" id="{4A6425DB-90B5-B1CB-A879-54327B2C4AD7}"/>
              </a:ext>
            </a:extLst>
          </p:cNvPr>
          <p:cNvSpPr>
            <a:spLocks noGrp="1"/>
          </p:cNvSpPr>
          <p:nvPr>
            <p:ph sz="half" idx="18"/>
          </p:nvPr>
        </p:nvSpPr>
        <p:spPr>
          <a:xfrm>
            <a:off x="3059336" y="232587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C21380C4-5CD7-AE88-867F-EF1BB1E1A1E9}"/>
              </a:ext>
            </a:extLst>
          </p:cNvPr>
          <p:cNvSpPr txBox="1"/>
          <p:nvPr userDrawn="1"/>
        </p:nvSpPr>
        <p:spPr>
          <a:xfrm>
            <a:off x="3577595" y="488370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9" name="Table 8">
            <a:extLst>
              <a:ext uri="{FF2B5EF4-FFF2-40B4-BE49-F238E27FC236}">
                <a16:creationId xmlns:a16="http://schemas.microsoft.com/office/drawing/2014/main" id="{D9CBBE0D-A308-F647-5720-2BB0B4EF0679}"/>
              </a:ext>
            </a:extLst>
          </p:cNvPr>
          <p:cNvGraphicFramePr>
            <a:graphicFrameLocks noGrp="1"/>
          </p:cNvGraphicFramePr>
          <p:nvPr userDrawn="1"/>
        </p:nvGraphicFramePr>
        <p:xfrm>
          <a:off x="5323261" y="168500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0" name="Content Placeholder 2">
            <a:extLst>
              <a:ext uri="{FF2B5EF4-FFF2-40B4-BE49-F238E27FC236}">
                <a16:creationId xmlns:a16="http://schemas.microsoft.com/office/drawing/2014/main" id="{8E20B29F-4A55-9A3E-F50B-B2922E3A7ECF}"/>
              </a:ext>
            </a:extLst>
          </p:cNvPr>
          <p:cNvSpPr>
            <a:spLocks noGrp="1"/>
          </p:cNvSpPr>
          <p:nvPr>
            <p:ph idx="14"/>
          </p:nvPr>
        </p:nvSpPr>
        <p:spPr>
          <a:xfrm>
            <a:off x="5707450" y="429477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CC4E258D-7074-2739-C454-8709698CB31D}"/>
              </a:ext>
            </a:extLst>
          </p:cNvPr>
          <p:cNvSpPr>
            <a:spLocks noGrp="1"/>
          </p:cNvSpPr>
          <p:nvPr>
            <p:ph idx="19"/>
          </p:nvPr>
        </p:nvSpPr>
        <p:spPr>
          <a:xfrm>
            <a:off x="5707450" y="205259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1276590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6.xml><?xml version="1.0" encoding="utf-8"?>
<p:sldLayout xmlns:a="http://schemas.openxmlformats.org/drawingml/2006/main" xmlns:r="http://schemas.openxmlformats.org/officeDocument/2006/relationships" xmlns:p="http://schemas.openxmlformats.org/presentationml/2006/main" preserve="1" userDrawn="1">
  <p:cSld name="7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2" name="Text Placeholder 6">
            <a:extLst>
              <a:ext uri="{FF2B5EF4-FFF2-40B4-BE49-F238E27FC236}">
                <a16:creationId xmlns:a16="http://schemas.microsoft.com/office/drawing/2014/main" id="{3D9E5350-0CA3-ED12-CBAC-0B54F2A277A5}"/>
              </a:ext>
            </a:extLst>
          </p:cNvPr>
          <p:cNvSpPr txBox="1">
            <a:spLocks/>
          </p:cNvSpPr>
          <p:nvPr userDrawn="1"/>
        </p:nvSpPr>
        <p:spPr>
          <a:xfrm>
            <a:off x="2934333" y="1685008"/>
            <a:ext cx="2244992" cy="2245474"/>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Text Placeholder 6">
            <a:extLst>
              <a:ext uri="{FF2B5EF4-FFF2-40B4-BE49-F238E27FC236}">
                <a16:creationId xmlns:a16="http://schemas.microsoft.com/office/drawing/2014/main" id="{DB7A6477-28A5-397A-DE3B-B27FAF099387}"/>
              </a:ext>
            </a:extLst>
          </p:cNvPr>
          <p:cNvSpPr txBox="1">
            <a:spLocks/>
          </p:cNvSpPr>
          <p:nvPr userDrawn="1"/>
        </p:nvSpPr>
        <p:spPr>
          <a:xfrm>
            <a:off x="2934333" y="393048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Content Placeholder 2">
            <a:extLst>
              <a:ext uri="{FF2B5EF4-FFF2-40B4-BE49-F238E27FC236}">
                <a16:creationId xmlns:a16="http://schemas.microsoft.com/office/drawing/2014/main" id="{6C3981C3-21A1-EEB6-1931-9DEDDC719515}"/>
              </a:ext>
            </a:extLst>
          </p:cNvPr>
          <p:cNvSpPr>
            <a:spLocks noGrp="1"/>
          </p:cNvSpPr>
          <p:nvPr>
            <p:ph sz="half" idx="18"/>
          </p:nvPr>
        </p:nvSpPr>
        <p:spPr>
          <a:xfrm>
            <a:off x="3059336" y="232587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AE88197A-49FF-BC55-1119-BB6B068B50E2}"/>
              </a:ext>
            </a:extLst>
          </p:cNvPr>
          <p:cNvSpPr txBox="1"/>
          <p:nvPr userDrawn="1"/>
        </p:nvSpPr>
        <p:spPr>
          <a:xfrm>
            <a:off x="3577595" y="488370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8" name="Table 8">
            <a:extLst>
              <a:ext uri="{FF2B5EF4-FFF2-40B4-BE49-F238E27FC236}">
                <a16:creationId xmlns:a16="http://schemas.microsoft.com/office/drawing/2014/main" id="{84D73A21-6B64-0E76-532B-DD3CBC71F816}"/>
              </a:ext>
            </a:extLst>
          </p:cNvPr>
          <p:cNvGraphicFramePr>
            <a:graphicFrameLocks noGrp="1"/>
          </p:cNvGraphicFramePr>
          <p:nvPr userDrawn="1"/>
        </p:nvGraphicFramePr>
        <p:xfrm>
          <a:off x="5323261" y="168500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9" name="Content Placeholder 2">
            <a:extLst>
              <a:ext uri="{FF2B5EF4-FFF2-40B4-BE49-F238E27FC236}">
                <a16:creationId xmlns:a16="http://schemas.microsoft.com/office/drawing/2014/main" id="{2A941B26-1A7B-43CD-03E3-6DAF02017FE5}"/>
              </a:ext>
            </a:extLst>
          </p:cNvPr>
          <p:cNvSpPr>
            <a:spLocks noGrp="1"/>
          </p:cNvSpPr>
          <p:nvPr>
            <p:ph idx="14"/>
          </p:nvPr>
        </p:nvSpPr>
        <p:spPr>
          <a:xfrm>
            <a:off x="5707450" y="429477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3E69AFEB-E416-8D9B-1129-4B971D0EC478}"/>
              </a:ext>
            </a:extLst>
          </p:cNvPr>
          <p:cNvSpPr>
            <a:spLocks noGrp="1"/>
          </p:cNvSpPr>
          <p:nvPr>
            <p:ph idx="19"/>
          </p:nvPr>
        </p:nvSpPr>
        <p:spPr>
          <a:xfrm>
            <a:off x="5707450" y="205259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Subtitle 2">
            <a:extLst>
              <a:ext uri="{FF2B5EF4-FFF2-40B4-BE49-F238E27FC236}">
                <a16:creationId xmlns:a16="http://schemas.microsoft.com/office/drawing/2014/main" id="{1993A49E-DAC2-687B-1EE5-EB7CDF4E4ECF}"/>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7415449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8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21" name="Text Placeholder 6">
            <a:extLst>
              <a:ext uri="{FF2B5EF4-FFF2-40B4-BE49-F238E27FC236}">
                <a16:creationId xmlns:a16="http://schemas.microsoft.com/office/drawing/2014/main" id="{6CDC43AF-6E59-05FF-4E62-AE7404D27FD9}"/>
              </a:ext>
            </a:extLst>
          </p:cNvPr>
          <p:cNvSpPr txBox="1">
            <a:spLocks/>
          </p:cNvSpPr>
          <p:nvPr userDrawn="1"/>
        </p:nvSpPr>
        <p:spPr>
          <a:xfrm>
            <a:off x="2934333" y="1480288"/>
            <a:ext cx="2244992" cy="2245474"/>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Text Placeholder 6">
            <a:extLst>
              <a:ext uri="{FF2B5EF4-FFF2-40B4-BE49-F238E27FC236}">
                <a16:creationId xmlns:a16="http://schemas.microsoft.com/office/drawing/2014/main" id="{4FBE2D17-50E7-B449-4648-21E1461886C1}"/>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4" name="Content Placeholder 2">
            <a:extLst>
              <a:ext uri="{FF2B5EF4-FFF2-40B4-BE49-F238E27FC236}">
                <a16:creationId xmlns:a16="http://schemas.microsoft.com/office/drawing/2014/main" id="{49AD9750-EA27-3007-6199-C8804180A567}"/>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TextBox 24">
            <a:extLst>
              <a:ext uri="{FF2B5EF4-FFF2-40B4-BE49-F238E27FC236}">
                <a16:creationId xmlns:a16="http://schemas.microsoft.com/office/drawing/2014/main" id="{65650CB6-D237-975B-A123-4E3BBA9A6FA3}"/>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26" name="Table 8">
            <a:extLst>
              <a:ext uri="{FF2B5EF4-FFF2-40B4-BE49-F238E27FC236}">
                <a16:creationId xmlns:a16="http://schemas.microsoft.com/office/drawing/2014/main" id="{7A05CFE3-E1CA-98C7-109B-D449BC9B9171}"/>
              </a:ext>
            </a:extLst>
          </p:cNvPr>
          <p:cNvGraphicFramePr>
            <a:graphicFrameLocks noGrp="1"/>
          </p:cNvGraphicFramePr>
          <p:nvPr userDrawn="1"/>
        </p:nvGraphicFramePr>
        <p:xfrm>
          <a:off x="5323261" y="1480287"/>
          <a:ext cx="3947113" cy="4490950"/>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7" name="Content Placeholder 2">
            <a:extLst>
              <a:ext uri="{FF2B5EF4-FFF2-40B4-BE49-F238E27FC236}">
                <a16:creationId xmlns:a16="http://schemas.microsoft.com/office/drawing/2014/main" id="{B50E1CD3-0C76-A26C-BD8F-E2F06B33336D}"/>
              </a:ext>
            </a:extLst>
          </p:cNvPr>
          <p:cNvSpPr>
            <a:spLocks noGrp="1"/>
          </p:cNvSpPr>
          <p:nvPr>
            <p:ph idx="14"/>
          </p:nvPr>
        </p:nvSpPr>
        <p:spPr>
          <a:xfrm>
            <a:off x="5707450" y="4090055"/>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8" name="Content Placeholder 2">
            <a:extLst>
              <a:ext uri="{FF2B5EF4-FFF2-40B4-BE49-F238E27FC236}">
                <a16:creationId xmlns:a16="http://schemas.microsoft.com/office/drawing/2014/main" id="{F3556227-3AF6-5D40-4BD3-53D3C728F8AE}"/>
              </a:ext>
            </a:extLst>
          </p:cNvPr>
          <p:cNvSpPr>
            <a:spLocks noGrp="1"/>
          </p:cNvSpPr>
          <p:nvPr>
            <p:ph idx="19"/>
          </p:nvPr>
        </p:nvSpPr>
        <p:spPr>
          <a:xfrm>
            <a:off x="5707450" y="1847877"/>
            <a:ext cx="2897436" cy="1553596"/>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715637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1" y="1658010"/>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7" y="2052896"/>
            <a:ext cx="3134499" cy="3704054"/>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660403"/>
            <a:ext cx="2244992" cy="2245474"/>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905877"/>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6" y="2301272"/>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859096"/>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6"/>
            <a:ext cx="610054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33213248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8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1" y="1477895"/>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7" y="1872781"/>
            <a:ext cx="3134499" cy="3704054"/>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4"/>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7057398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Four Points Slide">
    <p:spTree>
      <p:nvGrpSpPr>
        <p:cNvPr id="1" name=""/>
        <p:cNvGrpSpPr/>
        <p:nvPr/>
      </p:nvGrpSpPr>
      <p:grpSpPr>
        <a:xfrm>
          <a:off x="0" y="0"/>
          <a:ext cx="0" cy="0"/>
          <a:chOff x="0" y="0"/>
          <a:chExt cx="0" cy="0"/>
        </a:xfrm>
      </p:grpSpPr>
      <p:sp>
        <p:nvSpPr>
          <p:cNvPr id="6" name="Text Placeholder 35">
            <a:extLst>
              <a:ext uri="{FF2B5EF4-FFF2-40B4-BE49-F238E27FC236}">
                <a16:creationId xmlns:a16="http://schemas.microsoft.com/office/drawing/2014/main" id="{C12FE7CC-D50F-991C-9F6E-112A0E7EEA53}"/>
              </a:ext>
            </a:extLst>
          </p:cNvPr>
          <p:cNvSpPr>
            <a:spLocks noGrp="1"/>
          </p:cNvSpPr>
          <p:nvPr>
            <p:ph type="body" sz="quarter" idx="24"/>
          </p:nvPr>
        </p:nvSpPr>
        <p:spPr>
          <a:xfrm>
            <a:off x="9091806" y="2256935"/>
            <a:ext cx="2188789" cy="2185416"/>
          </a:xfrm>
          <a:prstGeom prst="rect">
            <a:avLst/>
          </a:prstGeom>
          <a:solidFill>
            <a:schemeClr val="accent5"/>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3" name="Text Placeholder 35">
            <a:extLst>
              <a:ext uri="{FF2B5EF4-FFF2-40B4-BE49-F238E27FC236}">
                <a16:creationId xmlns:a16="http://schemas.microsoft.com/office/drawing/2014/main" id="{7F32A296-D95F-3CF1-0712-0E0A47B81EA2}"/>
              </a:ext>
            </a:extLst>
          </p:cNvPr>
          <p:cNvSpPr>
            <a:spLocks noGrp="1"/>
          </p:cNvSpPr>
          <p:nvPr>
            <p:ph type="body" sz="quarter" idx="25"/>
          </p:nvPr>
        </p:nvSpPr>
        <p:spPr>
          <a:xfrm>
            <a:off x="6368087" y="2256935"/>
            <a:ext cx="2188789" cy="2185416"/>
          </a:xfrm>
          <a:prstGeom prst="rect">
            <a:avLst/>
          </a:prstGeom>
          <a:solidFill>
            <a:schemeClr val="accent3"/>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35">
            <a:extLst>
              <a:ext uri="{FF2B5EF4-FFF2-40B4-BE49-F238E27FC236}">
                <a16:creationId xmlns:a16="http://schemas.microsoft.com/office/drawing/2014/main" id="{66FE3F35-F379-9AAE-F695-B8D58BC75B03}"/>
              </a:ext>
            </a:extLst>
          </p:cNvPr>
          <p:cNvSpPr>
            <a:spLocks noGrp="1"/>
          </p:cNvSpPr>
          <p:nvPr>
            <p:ph type="body" sz="quarter" idx="26"/>
          </p:nvPr>
        </p:nvSpPr>
        <p:spPr>
          <a:xfrm>
            <a:off x="3644368" y="2256935"/>
            <a:ext cx="2188789" cy="2185416"/>
          </a:xfrm>
          <a:prstGeom prst="rect">
            <a:avLst/>
          </a:prstGeom>
          <a:solidFill>
            <a:schemeClr val="bg2"/>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5" name="Text Placeholder 35">
            <a:extLst>
              <a:ext uri="{FF2B5EF4-FFF2-40B4-BE49-F238E27FC236}">
                <a16:creationId xmlns:a16="http://schemas.microsoft.com/office/drawing/2014/main" id="{8666090B-1FCC-2016-9B78-EC6EA400F0D8}"/>
              </a:ext>
            </a:extLst>
          </p:cNvPr>
          <p:cNvSpPr>
            <a:spLocks noGrp="1"/>
          </p:cNvSpPr>
          <p:nvPr>
            <p:ph type="body" sz="quarter" idx="27"/>
          </p:nvPr>
        </p:nvSpPr>
        <p:spPr>
          <a:xfrm>
            <a:off x="920648" y="2256935"/>
            <a:ext cx="2188789" cy="2185416"/>
          </a:xfrm>
          <a:prstGeom prst="rect">
            <a:avLst/>
          </a:prstGeom>
          <a:solidFill>
            <a:schemeClr val="tx2"/>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8" name="Picture Placeholder 20">
            <a:extLst>
              <a:ext uri="{FF2B5EF4-FFF2-40B4-BE49-F238E27FC236}">
                <a16:creationId xmlns:a16="http://schemas.microsoft.com/office/drawing/2014/main" id="{2894C08B-208B-2BF8-D735-2467ECBA83AB}"/>
              </a:ext>
            </a:extLst>
          </p:cNvPr>
          <p:cNvSpPr>
            <a:spLocks noGrp="1"/>
          </p:cNvSpPr>
          <p:nvPr>
            <p:ph type="pic" sz="quarter" idx="16" hasCustomPrompt="1"/>
          </p:nvPr>
        </p:nvSpPr>
        <p:spPr>
          <a:xfrm>
            <a:off x="1643567"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 </a:t>
            </a:r>
            <a:br>
              <a:rPr lang="en-US" dirty="0"/>
            </a:br>
            <a:r>
              <a:rPr lang="en-US" dirty="0"/>
              <a:t>Icon</a:t>
            </a:r>
          </a:p>
        </p:txBody>
      </p:sp>
      <p:sp>
        <p:nvSpPr>
          <p:cNvPr id="19" name="Picture Placeholder 20">
            <a:extLst>
              <a:ext uri="{FF2B5EF4-FFF2-40B4-BE49-F238E27FC236}">
                <a16:creationId xmlns:a16="http://schemas.microsoft.com/office/drawing/2014/main" id="{5CD2DCBA-81A3-2E33-E61D-078E6F8D675B}"/>
              </a:ext>
            </a:extLst>
          </p:cNvPr>
          <p:cNvSpPr>
            <a:spLocks noGrp="1"/>
          </p:cNvSpPr>
          <p:nvPr>
            <p:ph type="pic" sz="quarter" idx="17" hasCustomPrompt="1"/>
          </p:nvPr>
        </p:nvSpPr>
        <p:spPr>
          <a:xfrm>
            <a:off x="4367286"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0" name="Picture Placeholder 20">
            <a:extLst>
              <a:ext uri="{FF2B5EF4-FFF2-40B4-BE49-F238E27FC236}">
                <a16:creationId xmlns:a16="http://schemas.microsoft.com/office/drawing/2014/main" id="{FE1A3964-F243-7E4F-A597-F28DB370815A}"/>
              </a:ext>
            </a:extLst>
          </p:cNvPr>
          <p:cNvSpPr>
            <a:spLocks noGrp="1"/>
          </p:cNvSpPr>
          <p:nvPr>
            <p:ph type="pic" sz="quarter" idx="18" hasCustomPrompt="1"/>
          </p:nvPr>
        </p:nvSpPr>
        <p:spPr>
          <a:xfrm>
            <a:off x="7091006"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1" name="Picture Placeholder 20">
            <a:extLst>
              <a:ext uri="{FF2B5EF4-FFF2-40B4-BE49-F238E27FC236}">
                <a16:creationId xmlns:a16="http://schemas.microsoft.com/office/drawing/2014/main" id="{147F0819-554C-24AF-AB8F-696CE4BBCDA8}"/>
              </a:ext>
            </a:extLst>
          </p:cNvPr>
          <p:cNvSpPr>
            <a:spLocks noGrp="1"/>
          </p:cNvSpPr>
          <p:nvPr>
            <p:ph type="pic" sz="quarter" idx="19"/>
          </p:nvPr>
        </p:nvSpPr>
        <p:spPr>
          <a:xfrm>
            <a:off x="13775746" y="350027"/>
            <a:ext cx="742951" cy="742951"/>
          </a:xfrm>
          <a:prstGeom prst="rect">
            <a:avLst/>
          </a:prstGeom>
        </p:spPr>
        <p:txBody>
          <a:bodyPr/>
          <a:lstStyle>
            <a:lvl1pPr marL="0" indent="0" algn="ctr">
              <a:buNone/>
              <a:defRPr sz="900"/>
            </a:lvl1pPr>
          </a:lstStyle>
          <a:p>
            <a:endParaRPr lang="en-US" dirty="0"/>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850459"/>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9" name="Text Placeholder 28">
            <a:extLst>
              <a:ext uri="{FF2B5EF4-FFF2-40B4-BE49-F238E27FC236}">
                <a16:creationId xmlns:a16="http://schemas.microsoft.com/office/drawing/2014/main" id="{CCC1EF47-0EF3-396D-DF98-7E42E19B8C97}"/>
              </a:ext>
            </a:extLst>
          </p:cNvPr>
          <p:cNvSpPr>
            <a:spLocks noGrp="1"/>
          </p:cNvSpPr>
          <p:nvPr>
            <p:ph type="body" sz="quarter" idx="20"/>
          </p:nvPr>
        </p:nvSpPr>
        <p:spPr>
          <a:xfrm>
            <a:off x="928688" y="4821239"/>
            <a:ext cx="10356851" cy="10953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lgn="ctr">
              <a:buNone/>
              <a:defRPr sz="1400">
                <a:latin typeface="Arial" panose="020B0604020202020204" pitchFamily="34" charset="0"/>
                <a:cs typeface="Arial" panose="020B0604020202020204" pitchFamily="34" charset="0"/>
              </a:defRPr>
            </a:lvl2pPr>
            <a:lvl3pPr marL="914377" indent="0" algn="ctr">
              <a:buNone/>
              <a:defRPr sz="1400">
                <a:latin typeface="Arial" panose="020B0604020202020204" pitchFamily="34" charset="0"/>
                <a:cs typeface="Arial" panose="020B0604020202020204" pitchFamily="34" charset="0"/>
              </a:defRPr>
            </a:lvl3pPr>
            <a:lvl4pPr marL="1371566" indent="0" algn="ctr">
              <a:buNone/>
              <a:defRPr sz="1400">
                <a:latin typeface="Arial" panose="020B0604020202020204" pitchFamily="34" charset="0"/>
                <a:cs typeface="Arial" panose="020B0604020202020204" pitchFamily="34" charset="0"/>
              </a:defRPr>
            </a:lvl4pPr>
            <a:lvl5pPr marL="1828754" indent="0" algn="ctr">
              <a:buNone/>
              <a:defRPr sz="1400">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7" name="Picture Placeholder 20">
            <a:extLst>
              <a:ext uri="{FF2B5EF4-FFF2-40B4-BE49-F238E27FC236}">
                <a16:creationId xmlns:a16="http://schemas.microsoft.com/office/drawing/2014/main" id="{BBF09AE2-EF06-7EAF-C583-1BF62BD7080F}"/>
              </a:ext>
            </a:extLst>
          </p:cNvPr>
          <p:cNvSpPr>
            <a:spLocks noGrp="1"/>
          </p:cNvSpPr>
          <p:nvPr>
            <p:ph type="pic" sz="quarter" idx="28" hasCustomPrompt="1"/>
          </p:nvPr>
        </p:nvSpPr>
        <p:spPr>
          <a:xfrm>
            <a:off x="9814725"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 name="Text Placeholder 5">
            <a:extLst>
              <a:ext uri="{FF2B5EF4-FFF2-40B4-BE49-F238E27FC236}">
                <a16:creationId xmlns:a16="http://schemas.microsoft.com/office/drawing/2014/main" id="{99BCB666-49AB-FFC9-0BEC-00BD0C729336}"/>
              </a:ext>
            </a:extLst>
          </p:cNvPr>
          <p:cNvSpPr>
            <a:spLocks noGrp="1"/>
          </p:cNvSpPr>
          <p:nvPr>
            <p:ph type="body" sz="quarter" idx="29"/>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green letter on a black background&#10;&#10;Description automatically generated">
            <a:extLst>
              <a:ext uri="{FF2B5EF4-FFF2-40B4-BE49-F238E27FC236}">
                <a16:creationId xmlns:a16="http://schemas.microsoft.com/office/drawing/2014/main" id="{5E0EDC8F-EA7F-A153-1665-3019943B98F8}"/>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5" name="Text Placeholder 15">
            <a:extLst>
              <a:ext uri="{FF2B5EF4-FFF2-40B4-BE49-F238E27FC236}">
                <a16:creationId xmlns:a16="http://schemas.microsoft.com/office/drawing/2014/main" id="{10209449-0EBB-B2AB-7C2D-D8CB408710EA}"/>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15528238"/>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10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1" y="1477895"/>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7" y="1872781"/>
            <a:ext cx="3134499" cy="3704054"/>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4"/>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6"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1730055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4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2">
            <a:extLst>
              <a:ext uri="{FF2B5EF4-FFF2-40B4-BE49-F238E27FC236}">
                <a16:creationId xmlns:a16="http://schemas.microsoft.com/office/drawing/2014/main" id="{1048889A-5A4A-FB74-9196-0AEE623C2CC1}"/>
              </a:ext>
            </a:extLst>
          </p:cNvPr>
          <p:cNvSpPr>
            <a:spLocks noGrp="1"/>
          </p:cNvSpPr>
          <p:nvPr>
            <p:ph sz="half" idx="1"/>
          </p:nvPr>
        </p:nvSpPr>
        <p:spPr>
          <a:xfrm>
            <a:off x="4882846" y="1493317"/>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DF2BA72C-8E5D-40B0-0802-410FA360EC73}"/>
              </a:ext>
            </a:extLst>
          </p:cNvPr>
          <p:cNvSpPr>
            <a:spLocks noGrp="1"/>
          </p:cNvSpPr>
          <p:nvPr>
            <p:ph idx="14"/>
          </p:nvPr>
        </p:nvSpPr>
        <p:spPr>
          <a:xfrm>
            <a:off x="4882847" y="1928098"/>
            <a:ext cx="5181600" cy="4044292"/>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Picture 9">
            <a:extLst>
              <a:ext uri="{FF2B5EF4-FFF2-40B4-BE49-F238E27FC236}">
                <a16:creationId xmlns:a16="http://schemas.microsoft.com/office/drawing/2014/main" id="{28E6963E-60F4-DB72-1F50-3336568E9460}"/>
              </a:ext>
            </a:extLst>
          </p:cNvPr>
          <p:cNvPicPr>
            <a:picLocks noChangeAspect="1"/>
          </p:cNvPicPr>
          <p:nvPr userDrawn="1"/>
        </p:nvPicPr>
        <p:blipFill>
          <a:blip r:embed="rId4">
            <a:alphaModFix/>
          </a:blip>
          <a:stretch>
            <a:fillRect/>
          </a:stretch>
        </p:blipFill>
        <p:spPr>
          <a:xfrm>
            <a:off x="328435" y="6332614"/>
            <a:ext cx="2545394" cy="278866"/>
          </a:xfrm>
          <a:prstGeom prst="rect">
            <a:avLst/>
          </a:prstGeom>
        </p:spPr>
      </p:pic>
      <p:sp>
        <p:nvSpPr>
          <p:cNvPr id="8" name="Text Placeholder 6">
            <a:extLst>
              <a:ext uri="{FF2B5EF4-FFF2-40B4-BE49-F238E27FC236}">
                <a16:creationId xmlns:a16="http://schemas.microsoft.com/office/drawing/2014/main" id="{56282358-1621-7BBB-5CD3-0557D01200FD}"/>
              </a:ext>
            </a:extLst>
          </p:cNvPr>
          <p:cNvSpPr txBox="1">
            <a:spLocks/>
          </p:cNvSpPr>
          <p:nvPr userDrawn="1"/>
        </p:nvSpPr>
        <p:spPr>
          <a:xfrm>
            <a:off x="2429366" y="1480288"/>
            <a:ext cx="2244992" cy="2245474"/>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5F659C0F-7728-76CB-E5A5-1DD513829613}"/>
              </a:ext>
            </a:extLst>
          </p:cNvPr>
          <p:cNvSpPr txBox="1">
            <a:spLocks/>
          </p:cNvSpPr>
          <p:nvPr userDrawn="1"/>
        </p:nvSpPr>
        <p:spPr>
          <a:xfrm>
            <a:off x="2429366" y="3725762"/>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CB42C981-909F-2EA0-D9DE-51F2A026F8E9}"/>
              </a:ext>
            </a:extLst>
          </p:cNvPr>
          <p:cNvSpPr>
            <a:spLocks noGrp="1"/>
          </p:cNvSpPr>
          <p:nvPr>
            <p:ph sz="half" idx="18"/>
          </p:nvPr>
        </p:nvSpPr>
        <p:spPr>
          <a:xfrm>
            <a:off x="2554369"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1816099F-64A1-1D91-C11F-4F88ADD4C72B}"/>
              </a:ext>
            </a:extLst>
          </p:cNvPr>
          <p:cNvSpPr txBox="1"/>
          <p:nvPr userDrawn="1"/>
        </p:nvSpPr>
        <p:spPr>
          <a:xfrm>
            <a:off x="3072628" y="4678981"/>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0808980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11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4DAD1550-E568-9BD6-F9B2-16D4BFC99823}"/>
              </a:ext>
            </a:extLst>
          </p:cNvPr>
          <p:cNvGraphicFramePr>
            <a:graphicFrameLocks/>
          </p:cNvGraphicFramePr>
          <p:nvPr userDrawn="1"/>
        </p:nvGraphicFramePr>
        <p:xfrm>
          <a:off x="1532443" y="1943301"/>
          <a:ext cx="9127114" cy="2826433"/>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246254">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1</a:t>
                      </a:r>
                    </a:p>
                  </a:txBody>
                  <a:tcPr marL="0" marR="0" marT="91440" marB="0">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2</a:t>
                      </a:r>
                    </a:p>
                  </a:txBody>
                  <a:tcPr marT="91440" marB="9144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3</a:t>
                      </a:r>
                    </a:p>
                  </a:txBody>
                  <a:tcPr marL="0" marR="0" marT="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685358736"/>
                  </a:ext>
                </a:extLst>
              </a:tr>
              <a:tr h="70807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Engagement</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Retention</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Sustained/Increasing </a:t>
                      </a:r>
                      <a:br>
                        <a:rPr kumimoji="0" lang="en-US" sz="14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br>
                      <a:r>
                        <a:rPr kumimoji="0" lang="en-US" sz="14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Life Production</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444752">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the percentage of FPs placing business in Year 1</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Motivate lapsed FPs to re-engage</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the percentage of FPs who continue to do business with us the following year and, importantly, the next year after that</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deepening (versus eroding) relationships with FPs, resulting in increasing year-over-year sales</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41752631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1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7" name="Table 6">
            <a:extLst>
              <a:ext uri="{FF2B5EF4-FFF2-40B4-BE49-F238E27FC236}">
                <a16:creationId xmlns:a16="http://schemas.microsoft.com/office/drawing/2014/main" id="{FC945E33-AF1F-1B80-C4FF-C5343BABD9F7}"/>
              </a:ext>
            </a:extLst>
          </p:cNvPr>
          <p:cNvGraphicFramePr>
            <a:graphicFrameLocks/>
          </p:cNvGraphicFramePr>
          <p:nvPr userDrawn="1"/>
        </p:nvGraphicFramePr>
        <p:xfrm>
          <a:off x="1532443" y="1943301"/>
          <a:ext cx="9127114" cy="3154277"/>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85303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perceptions</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behaviors</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Penn Mutual offerings </a:t>
                      </a:r>
                      <a:br>
                        <a:rPr kumimoji="0" lang="en-US" sz="14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br>
                      <a:r>
                        <a:rPr kumimoji="0" lang="en-US" sz="14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and processes</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444752">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Leverage key ‘Moments of Truth’ (MOTs)</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FP advocacy</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Bolster CX ratings</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FP activation and engagement</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Shorten time to first and subsequent application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1-year retention,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an eye on 4-year retention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share of commission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innovation opportunities that drive FP activation/ engagement, retention and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sales growth/production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30354785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7"/>
            <a:ext cx="10515600"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aphicFrame>
        <p:nvGraphicFramePr>
          <p:cNvPr id="7" name="Table 6">
            <a:extLst>
              <a:ext uri="{FF2B5EF4-FFF2-40B4-BE49-F238E27FC236}">
                <a16:creationId xmlns:a16="http://schemas.microsoft.com/office/drawing/2014/main" id="{17D6362E-A12B-6EB2-F269-68DD4C50FB6A}"/>
              </a:ext>
            </a:extLst>
          </p:cNvPr>
          <p:cNvGraphicFramePr>
            <a:graphicFrameLocks/>
          </p:cNvGraphicFramePr>
          <p:nvPr userDrawn="1"/>
        </p:nvGraphicFramePr>
        <p:xfrm>
          <a:off x="1524000" y="2331720"/>
          <a:ext cx="9144000" cy="2194560"/>
        </p:xfrm>
        <a:graphic>
          <a:graphicData uri="http://schemas.openxmlformats.org/drawingml/2006/table">
            <a:tbl>
              <a:tblPr firstRow="1" bandRow="1">
                <a:tableStyleId>{00A15C55-8517-42AA-B614-E9B94910E393}</a:tableStyleId>
              </a:tblPr>
              <a:tblGrid>
                <a:gridCol w="1828800">
                  <a:extLst>
                    <a:ext uri="{9D8B030D-6E8A-4147-A177-3AD203B41FA5}">
                      <a16:colId xmlns:a16="http://schemas.microsoft.com/office/drawing/2014/main" val="2149416354"/>
                    </a:ext>
                  </a:extLst>
                </a:gridCol>
                <a:gridCol w="1828800">
                  <a:extLst>
                    <a:ext uri="{9D8B030D-6E8A-4147-A177-3AD203B41FA5}">
                      <a16:colId xmlns:a16="http://schemas.microsoft.com/office/drawing/2014/main" val="3599576060"/>
                    </a:ext>
                  </a:extLst>
                </a:gridCol>
                <a:gridCol w="1828800">
                  <a:extLst>
                    <a:ext uri="{9D8B030D-6E8A-4147-A177-3AD203B41FA5}">
                      <a16:colId xmlns:a16="http://schemas.microsoft.com/office/drawing/2014/main" val="4075598264"/>
                    </a:ext>
                  </a:extLst>
                </a:gridCol>
                <a:gridCol w="1828800">
                  <a:extLst>
                    <a:ext uri="{9D8B030D-6E8A-4147-A177-3AD203B41FA5}">
                      <a16:colId xmlns:a16="http://schemas.microsoft.com/office/drawing/2014/main" val="3687680921"/>
                    </a:ext>
                  </a:extLst>
                </a:gridCol>
                <a:gridCol w="1828800">
                  <a:extLst>
                    <a:ext uri="{9D8B030D-6E8A-4147-A177-3AD203B41FA5}">
                      <a16:colId xmlns:a16="http://schemas.microsoft.com/office/drawing/2014/main" val="709045446"/>
                    </a:ext>
                  </a:extLst>
                </a:gridCol>
              </a:tblGrid>
              <a:tr h="548640">
                <a:tc>
                  <a:txBody>
                    <a:bodyPr/>
                    <a:lstStyle/>
                    <a:p>
                      <a:pPr algn="ctr"/>
                      <a:r>
                        <a:rPr lang="en-US" sz="1200" b="1" kern="1200" dirty="0">
                          <a:solidFill>
                            <a:schemeClr val="tx1"/>
                          </a:solidFill>
                          <a:latin typeface="+mn-lt"/>
                          <a:ea typeface="+mn-ea"/>
                          <a:cs typeface="+mn-cs"/>
                        </a:rPr>
                        <a:t>FP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Policies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Year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Policy</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Life FYC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870034069"/>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First-Years writers</a:t>
                      </a:r>
                    </a:p>
                  </a:txBody>
                  <a:tcPr marR="1828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3.9</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$19,917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$5,107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algn="ctr"/>
                      <a:r>
                        <a:rPr lang="en-US" sz="1100" b="1" dirty="0"/>
                        <a:t>$11,287</a:t>
                      </a:r>
                    </a:p>
                  </a:txBody>
                  <a:tcPr marR="1828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extLst>
                  <a:ext uri="{0D108BD9-81ED-4DB2-BD59-A6C34878D82A}">
                    <a16:rowId xmlns:a16="http://schemas.microsoft.com/office/drawing/2014/main" val="533428321"/>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Retained Producers</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4.7</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$23,773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$5,058</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$13,046</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extLst>
                  <a:ext uri="{0D108BD9-81ED-4DB2-BD59-A6C34878D82A}">
                    <a16:rowId xmlns:a16="http://schemas.microsoft.com/office/drawing/2014/main" val="685358736"/>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Lapsed</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mn-lt"/>
                          <a:ea typeface="+mn-ea"/>
                          <a:cs typeface="+mn-cs"/>
                        </a:rPr>
                        <a:t>0.9</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$8,880</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$9,844</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$3,913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extLst>
                  <a:ext uri="{0D108BD9-81ED-4DB2-BD59-A6C34878D82A}">
                    <a16:rowId xmlns:a16="http://schemas.microsoft.com/office/drawing/2014/main" val="3199600598"/>
                  </a:ext>
                </a:extLst>
              </a:tr>
            </a:tbl>
          </a:graphicData>
        </a:graphic>
      </p:graphicFrame>
    </p:spTree>
    <p:extLst>
      <p:ext uri="{BB962C8B-B14F-4D97-AF65-F5344CB8AC3E}">
        <p14:creationId xmlns:p14="http://schemas.microsoft.com/office/powerpoint/2010/main" val="2528843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1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6"/>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7"/>
            <a:ext cx="10515600"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1634720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8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6"/>
          <a:ext cx="10515605" cy="3399380"/>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7"/>
            <a:ext cx="10515600"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0648662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6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4"/>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7"/>
            <a:ext cx="10515600"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9065755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8.xml><?xml version="1.0" encoding="utf-8"?>
<p:sldLayout xmlns:a="http://schemas.openxmlformats.org/drawingml/2006/main" xmlns:r="http://schemas.openxmlformats.org/officeDocument/2006/relationships" xmlns:p="http://schemas.openxmlformats.org/presentationml/2006/main" preserve="1" userDrawn="1">
  <p:cSld name="4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7"/>
            <a:ext cx="10515600"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2" name="Content Placeholder 11">
            <a:extLst>
              <a:ext uri="{FF2B5EF4-FFF2-40B4-BE49-F238E27FC236}">
                <a16:creationId xmlns:a16="http://schemas.microsoft.com/office/drawing/2014/main" id="{594DD832-543B-54D0-B3EB-5518A9D9A73E}"/>
              </a:ext>
            </a:extLst>
          </p:cNvPr>
          <p:cNvSpPr>
            <a:spLocks noGrp="1"/>
          </p:cNvSpPr>
          <p:nvPr>
            <p:ph sz="quarter" idx="26" hasCustomPrompt="1"/>
          </p:nvPr>
        </p:nvSpPr>
        <p:spPr>
          <a:xfrm>
            <a:off x="838199" y="1294047"/>
            <a:ext cx="10515599" cy="368828"/>
          </a:xfrm>
          <a:prstGeom prst="rect">
            <a:avLst/>
          </a:prstGeom>
        </p:spPr>
        <p:txBody>
          <a:bodyPr lIns="0" tIns="0" rIns="0" bIns="0" anchor="ctr"/>
          <a:lstStyle>
            <a:lvl1pPr marL="0" indent="0" algn="ctr">
              <a:buFontTx/>
              <a:buNone/>
              <a:defRPr sz="1600"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subtitle style</a:t>
            </a:r>
          </a:p>
        </p:txBody>
      </p:sp>
      <p:graphicFrame>
        <p:nvGraphicFramePr>
          <p:cNvPr id="3" name="Table 6">
            <a:extLst>
              <a:ext uri="{FF2B5EF4-FFF2-40B4-BE49-F238E27FC236}">
                <a16:creationId xmlns:a16="http://schemas.microsoft.com/office/drawing/2014/main" id="{DF5ED12D-57E6-8641-22EB-1ED904C617B4}"/>
              </a:ext>
            </a:extLst>
          </p:cNvPr>
          <p:cNvGraphicFramePr>
            <a:graphicFrameLocks/>
          </p:cNvGraphicFramePr>
          <p:nvPr userDrawn="1"/>
        </p:nvGraphicFramePr>
        <p:xfrm>
          <a:off x="838200" y="1868421"/>
          <a:ext cx="10515605" cy="344567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bl>
          </a:graphicData>
        </a:graphic>
      </p:graphicFrame>
    </p:spTree>
    <p:extLst>
      <p:ext uri="{BB962C8B-B14F-4D97-AF65-F5344CB8AC3E}">
        <p14:creationId xmlns:p14="http://schemas.microsoft.com/office/powerpoint/2010/main" val="37866148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4"/>
          <a:ext cx="10515600" cy="4558193"/>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2" y="5384055"/>
            <a:ext cx="10041561"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3649530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1_Four Points (Block)">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D398402-280A-7A12-6485-7ECE403786E0}"/>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79E1051C-BC04-F366-BC20-858FD2B3C24A}"/>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8C31952B-8062-AA5E-EDAB-8CA0BA32AE01}"/>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27094890"/>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4"/>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548640">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54864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2" y="4988930"/>
            <a:ext cx="10041561" cy="476917"/>
          </a:xfrm>
          <a:prstGeom prst="rect">
            <a:avLst/>
          </a:prstGeom>
        </p:spPr>
        <p:txBody>
          <a:bodyPr lIns="0" tIns="0" rIns="0" bIns="0"/>
          <a:lstStyle>
            <a:lvl1pPr marL="0" indent="0" algn="l">
              <a:buNone/>
              <a:defRPr sz="105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2944380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25_Colors">
    <p:spTree>
      <p:nvGrpSpPr>
        <p:cNvPr id="1" name=""/>
        <p:cNvGrpSpPr/>
        <p:nvPr/>
      </p:nvGrpSpPr>
      <p:grpSpPr>
        <a:xfrm>
          <a:off x="0" y="0"/>
          <a:ext cx="0" cy="0"/>
          <a:chOff x="0" y="0"/>
          <a:chExt cx="0" cy="0"/>
        </a:xfrm>
      </p:grpSpPr>
      <p:graphicFrame>
        <p:nvGraphicFramePr>
          <p:cNvPr id="23" name="Table 6">
            <a:extLst>
              <a:ext uri="{FF2B5EF4-FFF2-40B4-BE49-F238E27FC236}">
                <a16:creationId xmlns:a16="http://schemas.microsoft.com/office/drawing/2014/main" id="{9267027B-D226-4B9A-B728-995C110B41A3}"/>
              </a:ext>
            </a:extLst>
          </p:cNvPr>
          <p:cNvGraphicFramePr>
            <a:graphicFrameLocks/>
          </p:cNvGraphicFramePr>
          <p:nvPr userDrawn="1"/>
        </p:nvGraphicFramePr>
        <p:xfrm>
          <a:off x="838200" y="1348441"/>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24" name="Subtitle 2">
            <a:extLst>
              <a:ext uri="{FF2B5EF4-FFF2-40B4-BE49-F238E27FC236}">
                <a16:creationId xmlns:a16="http://schemas.microsoft.com/office/drawing/2014/main" id="{48AD5E25-AD8B-16EF-5B6E-9E45C27C74A4}"/>
              </a:ext>
            </a:extLst>
          </p:cNvPr>
          <p:cNvSpPr txBox="1">
            <a:spLocks/>
          </p:cNvSpPr>
          <p:nvPr userDrawn="1"/>
        </p:nvSpPr>
        <p:spPr>
          <a:xfrm>
            <a:off x="1070862" y="4879672"/>
            <a:ext cx="10041561" cy="476917"/>
          </a:xfrm>
          <a:prstGeom prst="rect">
            <a:avLst/>
          </a:prstGeom>
        </p:spPr>
        <p:txBody>
          <a:bodyPr lIns="0" tIns="0" rIns="0" bIns="0"/>
          <a:lstStyle>
            <a:lvl1pPr marL="0" indent="0" algn="l" defTabSz="457200" rtl="0" eaLnBrk="1" latinLnBrk="0" hangingPunct="1">
              <a:lnSpc>
                <a:spcPct val="100000"/>
              </a:lnSpc>
              <a:spcBef>
                <a:spcPts val="0"/>
              </a:spcBef>
              <a:spcAft>
                <a:spcPts val="0"/>
              </a:spcAft>
              <a:buClrTx/>
              <a:buFont typeface="Arial" panose="020B0604020202020204" pitchFamily="34" charset="0"/>
              <a:buNone/>
              <a:defRPr sz="1050" b="0" kern="1200">
                <a:solidFill>
                  <a:schemeClr val="bg1"/>
                </a:solidFill>
                <a:latin typeface="+mn-lt"/>
                <a:ea typeface="+mn-ea"/>
                <a:cs typeface="Times New Roman" panose="02020603050405020304" pitchFamily="18" charset="0"/>
              </a:defRPr>
            </a:lvl1pPr>
            <a:lvl2pPr marL="457200" indent="0" algn="ctr" defTabSz="457200" rtl="0" eaLnBrk="1" latinLnBrk="0" hangingPunct="1">
              <a:lnSpc>
                <a:spcPct val="100000"/>
              </a:lnSpc>
              <a:spcBef>
                <a:spcPts val="0"/>
              </a:spcBef>
              <a:spcAft>
                <a:spcPts val="0"/>
              </a:spcAft>
              <a:buClrTx/>
              <a:buFont typeface="Arial" panose="020B0604020202020204" pitchFamily="34" charset="0"/>
              <a:buNone/>
              <a:defRPr sz="2000" kern="1200">
                <a:solidFill>
                  <a:schemeClr val="bg1"/>
                </a:solidFill>
                <a:latin typeface="+mn-lt"/>
                <a:ea typeface="+mn-ea"/>
                <a:cs typeface="Times New Roman" panose="02020603050405020304" pitchFamily="18" charset="0"/>
              </a:defRPr>
            </a:lvl2pPr>
            <a:lvl3pPr marL="914400" indent="0" algn="ctr" defTabSz="457200" rtl="0" eaLnBrk="1" latinLnBrk="0" hangingPunct="1">
              <a:lnSpc>
                <a:spcPct val="100000"/>
              </a:lnSpc>
              <a:spcBef>
                <a:spcPts val="0"/>
              </a:spcBef>
              <a:spcAft>
                <a:spcPts val="0"/>
              </a:spcAft>
              <a:buClrTx/>
              <a:buFont typeface="Arial" panose="020B0604020202020204" pitchFamily="34" charset="0"/>
              <a:buNone/>
              <a:defRPr sz="1800" kern="1200">
                <a:solidFill>
                  <a:schemeClr val="bg1"/>
                </a:solidFill>
                <a:latin typeface="+mn-lt"/>
                <a:ea typeface="+mn-ea"/>
                <a:cs typeface="Times New Roman" panose="02020603050405020304" pitchFamily="18" charset="0"/>
              </a:defRPr>
            </a:lvl3pPr>
            <a:lvl4pPr marL="13716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4pPr>
            <a:lvl5pPr marL="18288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5pPr>
            <a:lvl6pPr marL="22860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6pPr>
            <a:lvl7pPr marL="27432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7pPr>
            <a:lvl8pPr marL="32004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8pPr>
            <a:lvl9pPr marL="36576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9pPr>
          </a:lstStyle>
          <a:p>
            <a:r>
              <a:rPr lang="en-US" dirty="0"/>
              <a:t>Click to edit Master subtitle style</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460467"/>
            <a:ext cx="10515600" cy="368828"/>
          </a:xfrm>
          <a:prstGeom prst="rect">
            <a:avLst/>
          </a:prstGeom>
        </p:spPr>
        <p:txBody>
          <a:bodyPr/>
          <a:lstStyle>
            <a:lvl1pPr marL="0" indent="0" algn="ctr">
              <a:buNone/>
              <a:defRPr sz="16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1302395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121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4070430" y="3711003"/>
            <a:ext cx="1950720" cy="1950720"/>
          </a:xfrm>
          <a:prstGeom prst="rect">
            <a:avLst/>
          </a:prstGeom>
          <a:solidFill>
            <a:srgbClr val="00AA44"/>
          </a:solidFill>
          <a:ln>
            <a:noFill/>
          </a:ln>
        </p:spPr>
        <p:txBody>
          <a:bodyPr vert="horz" lIns="0" tIns="0" rIns="0" bIns="0" rtlCol="0" anchor="ctr">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6177022" y="3711003"/>
            <a:ext cx="1950720" cy="1950720"/>
          </a:xfrm>
          <a:prstGeom prst="rect">
            <a:avLst/>
          </a:prstGeom>
          <a:solidFill>
            <a:srgbClr val="37474F">
              <a:alpha val="54000"/>
            </a:srgbClr>
          </a:solidFill>
          <a:ln>
            <a:noFill/>
          </a:ln>
        </p:spPr>
        <p:txBody>
          <a:bodyPr vert="horz" lIns="0" tIns="0" rIns="0" bIns="0" rtlCol="0" anchor="ctr">
            <a:noAutofit/>
          </a:bodyPr>
          <a:lstStyle/>
          <a:p>
            <a:pPr lvl="0" algn="ctr" defTabSz="457200">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6177022" y="1627559"/>
            <a:ext cx="1950720" cy="1950720"/>
          </a:xfrm>
          <a:prstGeom prst="rect">
            <a:avLst/>
          </a:prstGeom>
          <a:solidFill>
            <a:srgbClr val="00AA44"/>
          </a:solidFill>
          <a:ln>
            <a:noFill/>
          </a:ln>
        </p:spPr>
        <p:txBody>
          <a:bodyPr vert="horz" lIns="0" tIns="365760" rIns="0" bIns="91440" rtlCol="0" anchor="t">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4070429" y="1627559"/>
            <a:ext cx="1950720" cy="1950720"/>
          </a:xfrm>
          <a:prstGeom prst="rect">
            <a:avLst/>
          </a:prstGeom>
          <a:solidFill>
            <a:srgbClr val="00AA44"/>
          </a:solidFill>
          <a:ln>
            <a:noFill/>
          </a:ln>
        </p:spPr>
        <p:txBody>
          <a:bodyPr vert="horz" lIns="182880" tIns="365760" rIns="182880" bIns="91440" rtlCol="0" anchor="t">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12" name="TextBox 11">
            <a:extLst>
              <a:ext uri="{FF2B5EF4-FFF2-40B4-BE49-F238E27FC236}">
                <a16:creationId xmlns:a16="http://schemas.microsoft.com/office/drawing/2014/main" id="{A9551DD2-B6D2-8A54-6E69-00CF94EDD642}"/>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Tree>
    <p:extLst>
      <p:ext uri="{BB962C8B-B14F-4D97-AF65-F5344CB8AC3E}">
        <p14:creationId xmlns:p14="http://schemas.microsoft.com/office/powerpoint/2010/main" val="1658840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3.xml><?xml version="1.0" encoding="utf-8"?>
<p:sldLayout xmlns:a="http://schemas.openxmlformats.org/drawingml/2006/main" xmlns:r="http://schemas.openxmlformats.org/officeDocument/2006/relationships" xmlns:p="http://schemas.openxmlformats.org/presentationml/2006/main" preserve="1" userDrawn="1">
  <p:cSld name="1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2" name="TextBox 11">
            <a:extLst>
              <a:ext uri="{FF2B5EF4-FFF2-40B4-BE49-F238E27FC236}">
                <a16:creationId xmlns:a16="http://schemas.microsoft.com/office/drawing/2014/main" id="{A9551DD2-B6D2-8A54-6E69-00CF94EDD642}"/>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2548019" y="3818356"/>
            <a:ext cx="2247237" cy="2247237"/>
          </a:xfrm>
          <a:prstGeom prst="rect">
            <a:avLst/>
          </a:prstGeom>
          <a:solidFill>
            <a:srgbClr val="009E96"/>
          </a:solidFill>
          <a:ln>
            <a:noFill/>
          </a:ln>
        </p:spPr>
        <p:txBody>
          <a:bodyPr vert="horz" lIns="0" tIns="0" rIns="0" bIns="0" rtlCol="0" anchor="ctr">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4974821" y="3818356"/>
            <a:ext cx="2247237" cy="2247237"/>
          </a:xfrm>
          <a:prstGeom prst="rect">
            <a:avLst/>
          </a:prstGeom>
          <a:solidFill>
            <a:srgbClr val="009E96"/>
          </a:solidFill>
          <a:ln>
            <a:noFill/>
          </a:ln>
        </p:spPr>
        <p:txBody>
          <a:bodyPr vert="horz" lIns="0" tIns="0" rIns="0" bIns="0" rtlCol="0" anchor="ctr">
            <a:noAutofit/>
          </a:bodyPr>
          <a:lstStyle/>
          <a:p>
            <a:pPr lvl="0" algn="ctr" defTabSz="457200">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4974821" y="1418221"/>
            <a:ext cx="2247237" cy="2247237"/>
          </a:xfrm>
          <a:prstGeom prst="rect">
            <a:avLst/>
          </a:prstGeom>
          <a:solidFill>
            <a:srgbClr val="009E96"/>
          </a:solidFill>
          <a:ln>
            <a:noFill/>
          </a:ln>
        </p:spPr>
        <p:txBody>
          <a:bodyPr vert="horz" lIns="0" tIns="365760" rIns="0" bIns="91440" rtlCol="0" anchor="t">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2548018" y="1418221"/>
            <a:ext cx="2247237" cy="2247237"/>
          </a:xfrm>
          <a:prstGeom prst="rect">
            <a:avLst/>
          </a:prstGeom>
          <a:solidFill>
            <a:srgbClr val="009E96"/>
          </a:solidFill>
          <a:ln>
            <a:noFill/>
          </a:ln>
        </p:spPr>
        <p:txBody>
          <a:bodyPr vert="horz" lIns="182880" tIns="365760" rIns="182880" bIns="91440" rtlCol="0" anchor="t">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
        <p:nvSpPr>
          <p:cNvPr id="4" name="Rectangle 3">
            <a:extLst>
              <a:ext uri="{FF2B5EF4-FFF2-40B4-BE49-F238E27FC236}">
                <a16:creationId xmlns:a16="http://schemas.microsoft.com/office/drawing/2014/main" id="{8D31BDB7-3B08-57BF-4D91-450A020B4118}"/>
              </a:ext>
            </a:extLst>
          </p:cNvPr>
          <p:cNvSpPr txBox="1">
            <a:spLocks noChangeArrowheads="1"/>
          </p:cNvSpPr>
          <p:nvPr userDrawn="1"/>
        </p:nvSpPr>
        <p:spPr>
          <a:xfrm>
            <a:off x="7401622" y="3818356"/>
            <a:ext cx="2247237" cy="2247237"/>
          </a:xfrm>
          <a:prstGeom prst="rect">
            <a:avLst/>
          </a:prstGeom>
          <a:solidFill>
            <a:srgbClr val="009E96"/>
          </a:solidFill>
          <a:ln>
            <a:noFill/>
          </a:ln>
        </p:spPr>
        <p:txBody>
          <a:bodyPr vert="horz" lIns="0" tIns="0" rIns="0" bIns="0" rtlCol="0" anchor="ctr">
            <a:noAutofit/>
          </a:bodyPr>
          <a:lstStyle/>
          <a:p>
            <a:pPr lvl="0" algn="ctr" defTabSz="457200">
              <a:spcAft>
                <a:spcPts val="600"/>
              </a:spcAft>
            </a:pPr>
            <a:endParaRPr lang="en-US" sz="1600" b="1" dirty="0">
              <a:solidFill>
                <a:schemeClr val="bg1"/>
              </a:solidFill>
              <a:latin typeface="Georgia"/>
              <a:cs typeface="Times New Roman" panose="02020603050405020304" pitchFamily="18" charset="0"/>
            </a:endParaRPr>
          </a:p>
        </p:txBody>
      </p:sp>
      <p:sp>
        <p:nvSpPr>
          <p:cNvPr id="11" name="Rectangle 3">
            <a:extLst>
              <a:ext uri="{FF2B5EF4-FFF2-40B4-BE49-F238E27FC236}">
                <a16:creationId xmlns:a16="http://schemas.microsoft.com/office/drawing/2014/main" id="{844122A7-8D39-2C51-0073-FC664A954279}"/>
              </a:ext>
            </a:extLst>
          </p:cNvPr>
          <p:cNvSpPr txBox="1">
            <a:spLocks noChangeArrowheads="1"/>
          </p:cNvSpPr>
          <p:nvPr userDrawn="1"/>
        </p:nvSpPr>
        <p:spPr>
          <a:xfrm>
            <a:off x="7401622" y="1418221"/>
            <a:ext cx="2247237" cy="2247237"/>
          </a:xfrm>
          <a:prstGeom prst="rect">
            <a:avLst/>
          </a:prstGeom>
          <a:solidFill>
            <a:srgbClr val="009E96"/>
          </a:solidFill>
          <a:ln>
            <a:noFill/>
          </a:ln>
        </p:spPr>
        <p:txBody>
          <a:bodyPr vert="horz" lIns="0" tIns="365760" rIns="0" bIns="91440" rtlCol="0" anchor="t">
            <a:noAutofit/>
          </a:bodyPr>
          <a:lstStyle/>
          <a:p>
            <a:pPr lvl="0" algn="ctr" defTabSz="457200">
              <a:spcAft>
                <a:spcPts val="600"/>
              </a:spcAft>
            </a:pPr>
            <a:endParaRPr lang="en-US" sz="1600" b="1" dirty="0">
              <a:solidFill>
                <a:srgbClr val="000000"/>
              </a:solidFill>
              <a:latin typeface="Georgia"/>
              <a:cs typeface="Times New Roman" panose="02020603050405020304" pitchFamily="18" charset="0"/>
            </a:endParaRPr>
          </a:p>
        </p:txBody>
      </p:sp>
    </p:spTree>
    <p:extLst>
      <p:ext uri="{BB962C8B-B14F-4D97-AF65-F5344CB8AC3E}">
        <p14:creationId xmlns:p14="http://schemas.microsoft.com/office/powerpoint/2010/main" val="11955540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4.xml><?xml version="1.0" encoding="utf-8"?>
<p:sldLayout xmlns:a="http://schemas.openxmlformats.org/drawingml/2006/main" xmlns:r="http://schemas.openxmlformats.org/officeDocument/2006/relationships" xmlns:p="http://schemas.openxmlformats.org/presentationml/2006/main" preserve="1" userDrawn="1">
  <p:cSld name="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1921437" y="1799177"/>
            <a:ext cx="2509736" cy="2509736"/>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2" y="1799177"/>
            <a:ext cx="2509736" cy="2509736"/>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300">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744226" y="1799177"/>
            <a:ext cx="2509736" cy="2509736"/>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1936126" y="2745449"/>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2" y="2745449"/>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730687" y="2745449"/>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9" name="Subtitle 2">
            <a:extLst>
              <a:ext uri="{FF2B5EF4-FFF2-40B4-BE49-F238E27FC236}">
                <a16:creationId xmlns:a16="http://schemas.microsoft.com/office/drawing/2014/main" id="{5CEFBF03-EE73-CD4F-FF65-475947FE258D}"/>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9090840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13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2131501" y="2075276"/>
            <a:ext cx="2509736" cy="2509736"/>
          </a:xfrm>
          <a:prstGeom prst="rect">
            <a:avLst/>
          </a:prstGeom>
          <a:solidFill>
            <a:srgbClr val="16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2" y="2075276"/>
            <a:ext cx="2509736" cy="2509736"/>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300">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520623" y="2075276"/>
            <a:ext cx="2509736" cy="2509736"/>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cxnSp>
        <p:nvCxnSpPr>
          <p:cNvPr id="23" name="Straight Connector 22">
            <a:extLst>
              <a:ext uri="{FF2B5EF4-FFF2-40B4-BE49-F238E27FC236}">
                <a16:creationId xmlns:a16="http://schemas.microsoft.com/office/drawing/2014/main" id="{072C480D-DD3E-3D57-B229-CD7856F9EB1C}"/>
              </a:ext>
            </a:extLst>
          </p:cNvPr>
          <p:cNvCxnSpPr>
            <a:cxnSpLocks/>
          </p:cNvCxnSpPr>
          <p:nvPr userDrawn="1"/>
        </p:nvCxnSpPr>
        <p:spPr>
          <a:xfrm>
            <a:off x="2480489" y="1774863"/>
            <a:ext cx="7207208" cy="0"/>
          </a:xfrm>
          <a:prstGeom prst="line">
            <a:avLst/>
          </a:prstGeom>
          <a:ln w="19050">
            <a:solidFill>
              <a:schemeClr val="tx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1D18F49-815D-2F72-038B-4045D2ED8524}"/>
              </a:ext>
            </a:extLst>
          </p:cNvPr>
          <p:cNvSpPr/>
          <p:nvPr userDrawn="1"/>
        </p:nvSpPr>
        <p:spPr>
          <a:xfrm>
            <a:off x="2131501" y="1682325"/>
            <a:ext cx="179213" cy="177393"/>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2146190" y="2823838"/>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2" y="2823838"/>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507084" y="2823838"/>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Rectangle 6">
            <a:extLst>
              <a:ext uri="{FF2B5EF4-FFF2-40B4-BE49-F238E27FC236}">
                <a16:creationId xmlns:a16="http://schemas.microsoft.com/office/drawing/2014/main" id="{8DFE78BB-BDB5-CB1F-321D-A0DD5776C807}"/>
              </a:ext>
            </a:extLst>
          </p:cNvPr>
          <p:cNvSpPr/>
          <p:nvPr userDrawn="1"/>
        </p:nvSpPr>
        <p:spPr>
          <a:xfrm>
            <a:off x="9851146" y="1682325"/>
            <a:ext cx="179213" cy="177393"/>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ubtitle 2">
            <a:extLst>
              <a:ext uri="{FF2B5EF4-FFF2-40B4-BE49-F238E27FC236}">
                <a16:creationId xmlns:a16="http://schemas.microsoft.com/office/drawing/2014/main" id="{5CEFBF03-EE73-CD4F-FF65-475947FE258D}"/>
              </a:ext>
            </a:extLst>
          </p:cNvPr>
          <p:cNvSpPr>
            <a:spLocks noGrp="1"/>
          </p:cNvSpPr>
          <p:nvPr>
            <p:ph type="subTitle" idx="1"/>
          </p:nvPr>
        </p:nvSpPr>
        <p:spPr>
          <a:xfrm>
            <a:off x="838200" y="1189921"/>
            <a:ext cx="10515600" cy="368828"/>
          </a:xfrm>
          <a:prstGeom prst="rect">
            <a:avLst/>
          </a:prstGeom>
        </p:spPr>
        <p:txBody>
          <a:bodyPr/>
          <a:lstStyle>
            <a:lvl1pPr marL="0" indent="0" algn="ctr">
              <a:buNone/>
              <a:defRPr sz="1600" b="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1028419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39489D9A-7914-7929-237F-F7DA9F0FB7A0}"/>
              </a:ext>
            </a:extLst>
          </p:cNvPr>
          <p:cNvSpPr txBox="1"/>
          <p:nvPr userDrawn="1"/>
        </p:nvSpPr>
        <p:spPr>
          <a:xfrm>
            <a:off x="8778397" y="4165523"/>
            <a:ext cx="1511523"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cxnSp>
        <p:nvCxnSpPr>
          <p:cNvPr id="8" name="Straight Arrow Connector 7">
            <a:extLst>
              <a:ext uri="{FF2B5EF4-FFF2-40B4-BE49-F238E27FC236}">
                <a16:creationId xmlns:a16="http://schemas.microsoft.com/office/drawing/2014/main" id="{AD9DF4FA-8221-E0C5-F28E-94BA26056803}"/>
              </a:ext>
            </a:extLst>
          </p:cNvPr>
          <p:cNvCxnSpPr>
            <a:cxnSpLocks/>
          </p:cNvCxnSpPr>
          <p:nvPr userDrawn="1"/>
        </p:nvCxnSpPr>
        <p:spPr>
          <a:xfrm>
            <a:off x="1933722" y="4792241"/>
            <a:ext cx="8354841" cy="0"/>
          </a:xfrm>
          <a:prstGeom prst="straightConnector1">
            <a:avLst/>
          </a:prstGeom>
          <a:ln w="12700">
            <a:solidFill>
              <a:srgbClr val="37474F"/>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EF6BF29-7338-8A06-A48C-5B71EA95A25B}"/>
              </a:ext>
            </a:extLst>
          </p:cNvPr>
          <p:cNvCxnSpPr>
            <a:cxnSpLocks/>
          </p:cNvCxnSpPr>
          <p:nvPr userDrawn="1"/>
        </p:nvCxnSpPr>
        <p:spPr>
          <a:xfrm flipV="1">
            <a:off x="3443887" y="4359281"/>
            <a:ext cx="5334511" cy="5803"/>
          </a:xfrm>
          <a:prstGeom prst="straightConnector1">
            <a:avLst/>
          </a:prstGeom>
          <a:ln w="22225">
            <a:solidFill>
              <a:schemeClr val="tx1">
                <a:lumMod val="75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168BE65-B571-6C86-F6F1-8BB8CA544890}"/>
              </a:ext>
            </a:extLst>
          </p:cNvPr>
          <p:cNvSpPr txBox="1"/>
          <p:nvPr userDrawn="1"/>
        </p:nvSpPr>
        <p:spPr>
          <a:xfrm>
            <a:off x="1933722" y="4171323"/>
            <a:ext cx="1510165"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sp>
        <p:nvSpPr>
          <p:cNvPr id="15" name="Rectangle 14">
            <a:extLst>
              <a:ext uri="{FF2B5EF4-FFF2-40B4-BE49-F238E27FC236}">
                <a16:creationId xmlns:a16="http://schemas.microsoft.com/office/drawing/2014/main" id="{075BCEB1-396B-6DBC-DA1C-BADA7C273879}"/>
              </a:ext>
            </a:extLst>
          </p:cNvPr>
          <p:cNvSpPr/>
          <p:nvPr userDrawn="1"/>
        </p:nvSpPr>
        <p:spPr>
          <a:xfrm>
            <a:off x="8778398" y="1600835"/>
            <a:ext cx="1510165" cy="151016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6" name="Rectangle 15">
            <a:extLst>
              <a:ext uri="{FF2B5EF4-FFF2-40B4-BE49-F238E27FC236}">
                <a16:creationId xmlns:a16="http://schemas.microsoft.com/office/drawing/2014/main" id="{3E964B27-38FE-E3D5-5E76-394747501C4F}"/>
              </a:ext>
            </a:extLst>
          </p:cNvPr>
          <p:cNvSpPr/>
          <p:nvPr userDrawn="1"/>
        </p:nvSpPr>
        <p:spPr>
          <a:xfrm>
            <a:off x="6189816" y="1609752"/>
            <a:ext cx="1510165" cy="1510165"/>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8" name="Rectangle 17">
            <a:extLst>
              <a:ext uri="{FF2B5EF4-FFF2-40B4-BE49-F238E27FC236}">
                <a16:creationId xmlns:a16="http://schemas.microsoft.com/office/drawing/2014/main" id="{8705D0EA-A485-94CE-CECD-0514F38AA608}"/>
              </a:ext>
            </a:extLst>
          </p:cNvPr>
          <p:cNvSpPr/>
          <p:nvPr userDrawn="1"/>
        </p:nvSpPr>
        <p:spPr>
          <a:xfrm>
            <a:off x="3601234" y="1596959"/>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0" name="Rectangle 19">
            <a:extLst>
              <a:ext uri="{FF2B5EF4-FFF2-40B4-BE49-F238E27FC236}">
                <a16:creationId xmlns:a16="http://schemas.microsoft.com/office/drawing/2014/main" id="{9EDCB69C-F935-735A-ED4D-C146969030B7}"/>
              </a:ext>
            </a:extLst>
          </p:cNvPr>
          <p:cNvSpPr/>
          <p:nvPr userDrawn="1"/>
        </p:nvSpPr>
        <p:spPr>
          <a:xfrm>
            <a:off x="1933722" y="1596959"/>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1" name="Content Placeholder 2">
            <a:extLst>
              <a:ext uri="{FF2B5EF4-FFF2-40B4-BE49-F238E27FC236}">
                <a16:creationId xmlns:a16="http://schemas.microsoft.com/office/drawing/2014/main" id="{8974EA22-F57B-3AD1-94EE-1D9E5F8E0687}"/>
              </a:ext>
            </a:extLst>
          </p:cNvPr>
          <p:cNvSpPr>
            <a:spLocks noGrp="1"/>
          </p:cNvSpPr>
          <p:nvPr>
            <p:ph sz="half" idx="18"/>
          </p:nvPr>
        </p:nvSpPr>
        <p:spPr>
          <a:xfrm>
            <a:off x="1933722" y="1845735"/>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6C907BBC-ED57-40DB-BC91-73215FF337D0}"/>
              </a:ext>
            </a:extLst>
          </p:cNvPr>
          <p:cNvSpPr>
            <a:spLocks noGrp="1"/>
          </p:cNvSpPr>
          <p:nvPr>
            <p:ph sz="half" idx="19"/>
          </p:nvPr>
        </p:nvSpPr>
        <p:spPr>
          <a:xfrm>
            <a:off x="3597269" y="1845735"/>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9C7FE10-533D-9119-7103-7A625B5D0B50}"/>
              </a:ext>
            </a:extLst>
          </p:cNvPr>
          <p:cNvSpPr>
            <a:spLocks noGrp="1"/>
          </p:cNvSpPr>
          <p:nvPr>
            <p:ph sz="half" idx="20"/>
          </p:nvPr>
        </p:nvSpPr>
        <p:spPr>
          <a:xfrm>
            <a:off x="6197250" y="1845735"/>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C6F1187D-28DA-5131-C525-09D92E4922EA}"/>
              </a:ext>
            </a:extLst>
          </p:cNvPr>
          <p:cNvSpPr>
            <a:spLocks noGrp="1"/>
          </p:cNvSpPr>
          <p:nvPr>
            <p:ph sz="half" idx="21"/>
          </p:nvPr>
        </p:nvSpPr>
        <p:spPr>
          <a:xfrm>
            <a:off x="8775197" y="1845735"/>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6" name="Content Placeholder 2">
            <a:extLst>
              <a:ext uri="{FF2B5EF4-FFF2-40B4-BE49-F238E27FC236}">
                <a16:creationId xmlns:a16="http://schemas.microsoft.com/office/drawing/2014/main" id="{E23183F8-3E5B-A2A0-685C-4E989D41D6FD}"/>
              </a:ext>
            </a:extLst>
          </p:cNvPr>
          <p:cNvSpPr>
            <a:spLocks noGrp="1"/>
          </p:cNvSpPr>
          <p:nvPr>
            <p:ph sz="half" idx="22"/>
          </p:nvPr>
        </p:nvSpPr>
        <p:spPr>
          <a:xfrm>
            <a:off x="1933722"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7" name="Content Placeholder 2">
            <a:extLst>
              <a:ext uri="{FF2B5EF4-FFF2-40B4-BE49-F238E27FC236}">
                <a16:creationId xmlns:a16="http://schemas.microsoft.com/office/drawing/2014/main" id="{757FDD59-B972-5FAE-987A-7F8DFDDC9910}"/>
              </a:ext>
            </a:extLst>
          </p:cNvPr>
          <p:cNvSpPr>
            <a:spLocks noGrp="1"/>
          </p:cNvSpPr>
          <p:nvPr>
            <p:ph sz="half" idx="23"/>
          </p:nvPr>
        </p:nvSpPr>
        <p:spPr>
          <a:xfrm>
            <a:off x="8780706"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8" name="Content Placeholder 2">
            <a:extLst>
              <a:ext uri="{FF2B5EF4-FFF2-40B4-BE49-F238E27FC236}">
                <a16:creationId xmlns:a16="http://schemas.microsoft.com/office/drawing/2014/main" id="{6BAE595F-EED5-0C4A-CB2A-896637F4FBDF}"/>
              </a:ext>
            </a:extLst>
          </p:cNvPr>
          <p:cNvSpPr>
            <a:spLocks noGrp="1"/>
          </p:cNvSpPr>
          <p:nvPr>
            <p:ph idx="14"/>
          </p:nvPr>
        </p:nvSpPr>
        <p:spPr>
          <a:xfrm>
            <a:off x="1933722" y="4950536"/>
            <a:ext cx="1510165" cy="915472"/>
          </a:xfrm>
          <a:prstGeom prst="rect">
            <a:avLst/>
          </a:prstGeom>
        </p:spPr>
        <p:txBody>
          <a:bodyPr lIns="91440" tIns="0" rIns="9144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9" name="Content Placeholder 2">
            <a:extLst>
              <a:ext uri="{FF2B5EF4-FFF2-40B4-BE49-F238E27FC236}">
                <a16:creationId xmlns:a16="http://schemas.microsoft.com/office/drawing/2014/main" id="{97E18454-42EB-4BEB-25A3-9EC25F9B8C26}"/>
              </a:ext>
            </a:extLst>
          </p:cNvPr>
          <p:cNvSpPr>
            <a:spLocks noGrp="1"/>
          </p:cNvSpPr>
          <p:nvPr>
            <p:ph idx="24"/>
          </p:nvPr>
        </p:nvSpPr>
        <p:spPr>
          <a:xfrm>
            <a:off x="8780706" y="4950536"/>
            <a:ext cx="1510165" cy="915472"/>
          </a:xfrm>
          <a:prstGeom prst="rect">
            <a:avLst/>
          </a:prstGeom>
        </p:spPr>
        <p:txBody>
          <a:bodyPr lIns="91440" tIns="0" rIns="9144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0" name="Content Placeholder 2">
            <a:extLst>
              <a:ext uri="{FF2B5EF4-FFF2-40B4-BE49-F238E27FC236}">
                <a16:creationId xmlns:a16="http://schemas.microsoft.com/office/drawing/2014/main" id="{2C0676DC-5A52-BD19-C526-19BD26042DAB}"/>
              </a:ext>
            </a:extLst>
          </p:cNvPr>
          <p:cNvSpPr>
            <a:spLocks noGrp="1"/>
          </p:cNvSpPr>
          <p:nvPr>
            <p:ph idx="25"/>
          </p:nvPr>
        </p:nvSpPr>
        <p:spPr>
          <a:xfrm>
            <a:off x="1933722" y="3231904"/>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1" name="Content Placeholder 2">
            <a:extLst>
              <a:ext uri="{FF2B5EF4-FFF2-40B4-BE49-F238E27FC236}">
                <a16:creationId xmlns:a16="http://schemas.microsoft.com/office/drawing/2014/main" id="{12ADD316-BDB5-A6E7-A7A1-2F4B4A269F27}"/>
              </a:ext>
            </a:extLst>
          </p:cNvPr>
          <p:cNvSpPr>
            <a:spLocks noGrp="1"/>
          </p:cNvSpPr>
          <p:nvPr>
            <p:ph idx="26"/>
          </p:nvPr>
        </p:nvSpPr>
        <p:spPr>
          <a:xfrm>
            <a:off x="3597269" y="3231904"/>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2" name="Content Placeholder 2">
            <a:extLst>
              <a:ext uri="{FF2B5EF4-FFF2-40B4-BE49-F238E27FC236}">
                <a16:creationId xmlns:a16="http://schemas.microsoft.com/office/drawing/2014/main" id="{6FE18FA3-CC35-8749-550C-9A9B42AF7D58}"/>
              </a:ext>
            </a:extLst>
          </p:cNvPr>
          <p:cNvSpPr>
            <a:spLocks noGrp="1"/>
          </p:cNvSpPr>
          <p:nvPr>
            <p:ph idx="27"/>
          </p:nvPr>
        </p:nvSpPr>
        <p:spPr>
          <a:xfrm>
            <a:off x="6197249" y="3231904"/>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3" name="Content Placeholder 2">
            <a:extLst>
              <a:ext uri="{FF2B5EF4-FFF2-40B4-BE49-F238E27FC236}">
                <a16:creationId xmlns:a16="http://schemas.microsoft.com/office/drawing/2014/main" id="{F832D398-7E9A-F941-EE02-B91153990CF6}"/>
              </a:ext>
            </a:extLst>
          </p:cNvPr>
          <p:cNvSpPr>
            <a:spLocks noGrp="1"/>
          </p:cNvSpPr>
          <p:nvPr>
            <p:ph idx="28"/>
          </p:nvPr>
        </p:nvSpPr>
        <p:spPr>
          <a:xfrm>
            <a:off x="8786213" y="3231904"/>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561676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2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0" y="5286278"/>
            <a:ext cx="617918"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CDA140B-6DCA-ABFF-AC1C-B86FA88D4107}"/>
              </a:ext>
            </a:extLst>
          </p:cNvPr>
          <p:cNvSpPr/>
          <p:nvPr userDrawn="1"/>
        </p:nvSpPr>
        <p:spPr>
          <a:xfrm>
            <a:off x="5485590" y="2662738"/>
            <a:ext cx="1220821" cy="1220821"/>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5" y="180133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73147"/>
            <a:ext cx="19966" cy="2000586"/>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29" y="5286278"/>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73148"/>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50288"/>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2" y="1442528"/>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0" y="4217345"/>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7"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5"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9385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D9D72A0A-B47D-BD8E-74FA-1621C7735178}"/>
              </a:ext>
            </a:extLst>
          </p:cNvPr>
          <p:cNvSpPr>
            <a:spLocks noGrp="1"/>
          </p:cNvSpPr>
          <p:nvPr>
            <p:ph sz="half" idx="21"/>
          </p:nvPr>
        </p:nvSpPr>
        <p:spPr>
          <a:xfrm>
            <a:off x="5485587" y="2662738"/>
            <a:ext cx="1220820" cy="1216590"/>
          </a:xfrm>
          <a:prstGeom prst="rect">
            <a:avLst/>
          </a:prstGeom>
        </p:spPr>
        <p:txBody>
          <a:bodyPr lIns="182880" tIns="0" rIns="182880" bIns="0" anchor="ctr"/>
          <a:lstStyle>
            <a:lvl1pPr marL="0" indent="0" algn="ctr">
              <a:spcAft>
                <a:spcPts val="0"/>
              </a:spcAft>
              <a:buFontTx/>
              <a:buNone/>
              <a:defRPr sz="1400" b="1">
                <a:solidFill>
                  <a:schemeClr val="tx1"/>
                </a:solidFill>
                <a:latin typeface="+mn-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619236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8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0" y="5232938"/>
            <a:ext cx="617918"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5" y="174799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19807"/>
            <a:ext cx="19966" cy="2000586"/>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29" y="5232938"/>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19808"/>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396948"/>
            <a:ext cx="1727139" cy="1727139"/>
          </a:xfrm>
          <a:prstGeom prst="rect">
            <a:avLst/>
          </a:prstGeom>
          <a:solidFill>
            <a:srgbClr val="872052">
              <a:alpha val="2045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2" y="1389188"/>
            <a:ext cx="1727139" cy="1727139"/>
          </a:xfrm>
          <a:prstGeom prst="rect">
            <a:avLst/>
          </a:prstGeom>
          <a:solidFill>
            <a:srgbClr val="872052">
              <a:alpha val="5280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0" y="4164005"/>
            <a:ext cx="1727139" cy="1727139"/>
          </a:xfrm>
          <a:prstGeom prst="rect">
            <a:avLst/>
          </a:prstGeom>
          <a:solidFill>
            <a:srgbClr val="872052">
              <a:alpha val="868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7"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5"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4051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955066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4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0" y="5327222"/>
            <a:ext cx="617918"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5" y="1842277"/>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314091"/>
            <a:ext cx="19966" cy="2000586"/>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29" y="5327222"/>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314092"/>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91232"/>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2" y="1483472"/>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0" y="4258289"/>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7"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5"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634801"/>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6415817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Four Points (Block) 2">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E7FA0802-B78E-9C72-43F1-94212E1B0225}"/>
              </a:ext>
            </a:extLst>
          </p:cNvPr>
          <p:cNvSpPr>
            <a:spLocks noGrp="1"/>
          </p:cNvSpPr>
          <p:nvPr>
            <p:ph type="body" sz="quarter" idx="31"/>
          </p:nvPr>
        </p:nvSpPr>
        <p:spPr>
          <a:xfrm>
            <a:off x="5878630" y="1030777"/>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754C8413-DB8B-FD16-5770-69CC6B1D66A4}"/>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E674A072-0923-E5F2-6321-EF86EA974A69}"/>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69615627"/>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4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2" y="1893987"/>
            <a:ext cx="1994987" cy="1994987"/>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0"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7" y="1893987"/>
            <a:ext cx="1994988" cy="1994988"/>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3" y="1893987"/>
            <a:ext cx="1994989" cy="1994989"/>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0"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4"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0"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6" y="4052155"/>
            <a:ext cx="1754203"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2"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2"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1" y="238517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761005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713056"/>
            <a:ext cx="2587459" cy="2588014"/>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713056"/>
            <a:ext cx="2587459" cy="2588014"/>
          </a:xfrm>
          <a:prstGeom prst="rect">
            <a:avLst/>
          </a:prstGeom>
          <a:solidFill>
            <a:srgbClr val="872052"/>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7"/>
            <a:ext cx="2587459" cy="2588014"/>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5607714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1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541639"/>
            <a:ext cx="2587459" cy="2588014"/>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541639"/>
            <a:ext cx="2587459" cy="2588014"/>
          </a:xfrm>
          <a:prstGeom prst="rect">
            <a:avLst/>
          </a:prstGeom>
          <a:solidFill>
            <a:srgbClr val="37474F"/>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549660"/>
            <a:ext cx="2587459" cy="2588014"/>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59799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59799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59799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337361"/>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337361"/>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9945880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8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713056"/>
            <a:ext cx="2587459" cy="2588014"/>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713056"/>
            <a:ext cx="2587459" cy="2588014"/>
          </a:xfrm>
          <a:prstGeom prst="rect">
            <a:avLst/>
          </a:prstGeom>
          <a:solidFill>
            <a:srgbClr val="37474F"/>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7"/>
            <a:ext cx="2587459" cy="2588014"/>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7565760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4.xml><?xml version="1.0" encoding="utf-8"?>
<p:sldLayout xmlns:a="http://schemas.openxmlformats.org/drawingml/2006/main" xmlns:r="http://schemas.openxmlformats.org/officeDocument/2006/relationships" xmlns:p="http://schemas.openxmlformats.org/presentationml/2006/main" preserve="1" userDrawn="1">
  <p:cSld name="11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713056"/>
            <a:ext cx="2587459" cy="258801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713056"/>
            <a:ext cx="2587459" cy="2588014"/>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7"/>
            <a:ext cx="2587459" cy="258801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50877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133233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7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713056"/>
            <a:ext cx="2587459" cy="2588014"/>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713056"/>
            <a:ext cx="2587459" cy="2588014"/>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7"/>
            <a:ext cx="2587459" cy="2588014"/>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343393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10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1713056"/>
            <a:ext cx="2587459" cy="2588014"/>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1713056"/>
            <a:ext cx="2587459" cy="2588014"/>
          </a:xfrm>
          <a:prstGeom prst="rect">
            <a:avLst/>
          </a:prstGeom>
          <a:solidFill>
            <a:srgbClr val="F26030"/>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7"/>
            <a:ext cx="2587459" cy="2588014"/>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7"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4" y="4476278"/>
            <a:ext cx="2267709" cy="1504238"/>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50877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50877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867239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31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2077405"/>
            <a:ext cx="2587459" cy="258801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2077405"/>
            <a:ext cx="2587459" cy="2588014"/>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4"/>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873127"/>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7"/>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873127"/>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574035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userDrawn="1">
  <p:cSld name="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3" y="2077405"/>
            <a:ext cx="2587459" cy="2588014"/>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2" y="2077405"/>
            <a:ext cx="2587459" cy="2588014"/>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4"/>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3" y="2873127"/>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7"/>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0" y="2873127"/>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9067102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39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2456988" y="2029510"/>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2456988" y="2622781"/>
            <a:ext cx="2110735"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0" name="Graphic 21">
            <a:extLst>
              <a:ext uri="{FF2B5EF4-FFF2-40B4-BE49-F238E27FC236}">
                <a16:creationId xmlns:a16="http://schemas.microsoft.com/office/drawing/2014/main" id="{7B4D1D2E-9DF6-FACE-0FC1-E6EF6611A377}"/>
              </a:ext>
            </a:extLst>
          </p:cNvPr>
          <p:cNvPicPr>
            <a:picLocks noChangeAspect="1"/>
          </p:cNvPicPr>
          <p:nvPr userDrawn="1"/>
        </p:nvPicPr>
        <p:blipFill>
          <a:blip r:embed="rId2">
            <a:alphaModFix/>
          </a:blip>
          <a:srcRect/>
          <a:stretch/>
        </p:blipFill>
        <p:spPr>
          <a:xfrm>
            <a:off x="328435" y="6332090"/>
            <a:ext cx="1961684" cy="279390"/>
          </a:xfrm>
          <a:prstGeom prst="rect">
            <a:avLst/>
          </a:prstGeom>
        </p:spPr>
      </p:pic>
      <p:sp>
        <p:nvSpPr>
          <p:cNvPr id="12" name="Text Placeholder 6">
            <a:extLst>
              <a:ext uri="{FF2B5EF4-FFF2-40B4-BE49-F238E27FC236}">
                <a16:creationId xmlns:a16="http://schemas.microsoft.com/office/drawing/2014/main" id="{36063130-2FF6-143C-BE0A-330F464E166E}"/>
              </a:ext>
            </a:extLst>
          </p:cNvPr>
          <p:cNvSpPr txBox="1">
            <a:spLocks/>
          </p:cNvSpPr>
          <p:nvPr userDrawn="1"/>
        </p:nvSpPr>
        <p:spPr>
          <a:xfrm>
            <a:off x="4998482" y="2029510"/>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Text Placeholder 6">
            <a:extLst>
              <a:ext uri="{FF2B5EF4-FFF2-40B4-BE49-F238E27FC236}">
                <a16:creationId xmlns:a16="http://schemas.microsoft.com/office/drawing/2014/main" id="{7C2CCDF8-611E-E2BE-BB67-393D5933DA20}"/>
              </a:ext>
            </a:extLst>
          </p:cNvPr>
          <p:cNvSpPr txBox="1">
            <a:spLocks/>
          </p:cNvSpPr>
          <p:nvPr userDrawn="1"/>
        </p:nvSpPr>
        <p:spPr>
          <a:xfrm>
            <a:off x="7539976" y="2029510"/>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2" name="Content Placeholder 21">
            <a:extLst>
              <a:ext uri="{FF2B5EF4-FFF2-40B4-BE49-F238E27FC236}">
                <a16:creationId xmlns:a16="http://schemas.microsoft.com/office/drawing/2014/main" id="{70D57B6A-7205-C412-27B1-3D52F074A25B}"/>
              </a:ext>
            </a:extLst>
          </p:cNvPr>
          <p:cNvSpPr>
            <a:spLocks noGrp="1"/>
          </p:cNvSpPr>
          <p:nvPr>
            <p:ph sz="quarter" idx="27" hasCustomPrompt="1"/>
          </p:nvPr>
        </p:nvSpPr>
        <p:spPr>
          <a:xfrm>
            <a:off x="4999038" y="2623204"/>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3" name="Content Placeholder 21">
            <a:extLst>
              <a:ext uri="{FF2B5EF4-FFF2-40B4-BE49-F238E27FC236}">
                <a16:creationId xmlns:a16="http://schemas.microsoft.com/office/drawing/2014/main" id="{A8E87F34-0635-B968-BA5C-F1C3B5AA17E6}"/>
              </a:ext>
            </a:extLst>
          </p:cNvPr>
          <p:cNvSpPr>
            <a:spLocks noGrp="1"/>
          </p:cNvSpPr>
          <p:nvPr>
            <p:ph sz="quarter" idx="28" hasCustomPrompt="1"/>
          </p:nvPr>
        </p:nvSpPr>
        <p:spPr>
          <a:xfrm>
            <a:off x="7540533" y="2623204"/>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5" name="Content Placeholder 24">
            <a:extLst>
              <a:ext uri="{FF2B5EF4-FFF2-40B4-BE49-F238E27FC236}">
                <a16:creationId xmlns:a16="http://schemas.microsoft.com/office/drawing/2014/main" id="{9D6436F4-1DF6-6669-52A2-61F74EF81DEF}"/>
              </a:ext>
            </a:extLst>
          </p:cNvPr>
          <p:cNvSpPr>
            <a:spLocks noGrp="1"/>
          </p:cNvSpPr>
          <p:nvPr>
            <p:ph sz="quarter" idx="29"/>
          </p:nvPr>
        </p:nvSpPr>
        <p:spPr>
          <a:xfrm>
            <a:off x="2597954" y="4285530"/>
            <a:ext cx="1828801" cy="1157443"/>
          </a:xfrm>
          <a:prstGeom prst="rect">
            <a:avLst/>
          </a:prstGeom>
        </p:spPr>
        <p:txBody>
          <a:bodyPr/>
          <a:lstStyle>
            <a:lvl1pPr marL="0" indent="0" algn="ctr">
              <a:buFontTx/>
              <a:buNone/>
              <a:defRPr sz="1800" b="1">
                <a:latin typeface="+mj-lt"/>
              </a:defRPr>
            </a:lvl1pPr>
            <a:lvl2pPr marL="457200" indent="0">
              <a:buFontTx/>
              <a:buNone/>
              <a:defRPr b="1">
                <a:latin typeface="+mj-lt"/>
              </a:defRPr>
            </a:lvl2pPr>
            <a:lvl3pPr marL="914400" indent="0">
              <a:buFontTx/>
              <a:buNone/>
              <a:defRPr b="1">
                <a:latin typeface="+mj-lt"/>
              </a:defRPr>
            </a:lvl3pPr>
            <a:lvl4pPr marL="1371600" indent="0">
              <a:buFontTx/>
              <a:buNone/>
              <a:defRPr b="1">
                <a:latin typeface="+mj-lt"/>
              </a:defRPr>
            </a:lvl4pPr>
            <a:lvl5pPr marL="1828800" indent="0">
              <a:buFontTx/>
              <a:buNone/>
              <a:defRPr b="1">
                <a:latin typeface="+mj-lt"/>
              </a:defRPr>
            </a:lvl5pPr>
          </a:lstStyle>
          <a:p>
            <a:pPr lvl="0"/>
            <a:r>
              <a:rPr lang="en-US" dirty="0"/>
              <a:t>Click to edit Master text styles</a:t>
            </a:r>
          </a:p>
        </p:txBody>
      </p:sp>
      <p:sp>
        <p:nvSpPr>
          <p:cNvPr id="26" name="Content Placeholder 24">
            <a:extLst>
              <a:ext uri="{FF2B5EF4-FFF2-40B4-BE49-F238E27FC236}">
                <a16:creationId xmlns:a16="http://schemas.microsoft.com/office/drawing/2014/main" id="{848ED841-5050-573A-F046-FE189E4BC85F}"/>
              </a:ext>
            </a:extLst>
          </p:cNvPr>
          <p:cNvSpPr>
            <a:spLocks noGrp="1"/>
          </p:cNvSpPr>
          <p:nvPr>
            <p:ph sz="quarter" idx="30"/>
          </p:nvPr>
        </p:nvSpPr>
        <p:spPr>
          <a:xfrm>
            <a:off x="5139448" y="4285530"/>
            <a:ext cx="1828801" cy="1157443"/>
          </a:xfrm>
          <a:prstGeom prst="rect">
            <a:avLst/>
          </a:prstGeom>
        </p:spPr>
        <p:txBody>
          <a:bodyPr/>
          <a:lstStyle>
            <a:lvl1pPr marL="0" indent="0" algn="ctr">
              <a:buFontTx/>
              <a:buNone/>
              <a:defRPr sz="1800" b="1">
                <a:latin typeface="+mj-lt"/>
              </a:defRPr>
            </a:lvl1pPr>
            <a:lvl2pPr marL="457200" indent="0">
              <a:buFontTx/>
              <a:buNone/>
              <a:defRPr b="1">
                <a:latin typeface="+mj-lt"/>
              </a:defRPr>
            </a:lvl2pPr>
            <a:lvl3pPr marL="914400" indent="0">
              <a:buFontTx/>
              <a:buNone/>
              <a:defRPr b="1">
                <a:latin typeface="+mj-lt"/>
              </a:defRPr>
            </a:lvl3pPr>
            <a:lvl4pPr marL="1371600" indent="0">
              <a:buFontTx/>
              <a:buNone/>
              <a:defRPr b="1">
                <a:latin typeface="+mj-lt"/>
              </a:defRPr>
            </a:lvl4pPr>
            <a:lvl5pPr marL="1828800" indent="0">
              <a:buFontTx/>
              <a:buNone/>
              <a:defRPr b="1">
                <a:latin typeface="+mj-lt"/>
              </a:defRPr>
            </a:lvl5pPr>
          </a:lstStyle>
          <a:p>
            <a:pPr lvl="0"/>
            <a:r>
              <a:rPr lang="en-US" dirty="0"/>
              <a:t>Click to edit Master text styles</a:t>
            </a:r>
          </a:p>
        </p:txBody>
      </p:sp>
      <p:sp>
        <p:nvSpPr>
          <p:cNvPr id="27" name="Content Placeholder 24">
            <a:extLst>
              <a:ext uri="{FF2B5EF4-FFF2-40B4-BE49-F238E27FC236}">
                <a16:creationId xmlns:a16="http://schemas.microsoft.com/office/drawing/2014/main" id="{3CF359ED-321D-6A40-6FFF-BAE40E3AF576}"/>
              </a:ext>
            </a:extLst>
          </p:cNvPr>
          <p:cNvSpPr>
            <a:spLocks noGrp="1"/>
          </p:cNvSpPr>
          <p:nvPr>
            <p:ph sz="quarter" idx="31"/>
          </p:nvPr>
        </p:nvSpPr>
        <p:spPr>
          <a:xfrm>
            <a:off x="7680942" y="4285530"/>
            <a:ext cx="1828801" cy="1157443"/>
          </a:xfrm>
          <a:prstGeom prst="rect">
            <a:avLst/>
          </a:prstGeom>
        </p:spPr>
        <p:txBody>
          <a:bodyPr/>
          <a:lstStyle>
            <a:lvl1pPr marL="0" indent="0" algn="ctr">
              <a:buFontTx/>
              <a:buNone/>
              <a:defRPr sz="1800" b="1">
                <a:latin typeface="+mj-lt"/>
              </a:defRPr>
            </a:lvl1pPr>
            <a:lvl2pPr marL="457200" indent="0">
              <a:buFontTx/>
              <a:buNone/>
              <a:defRPr b="1">
                <a:latin typeface="+mj-lt"/>
              </a:defRPr>
            </a:lvl2pPr>
            <a:lvl3pPr marL="914400" indent="0">
              <a:buFontTx/>
              <a:buNone/>
              <a:defRPr b="1">
                <a:latin typeface="+mj-lt"/>
              </a:defRPr>
            </a:lvl3pPr>
            <a:lvl4pPr marL="1371600" indent="0">
              <a:buFontTx/>
              <a:buNone/>
              <a:defRPr b="1">
                <a:latin typeface="+mj-lt"/>
              </a:defRPr>
            </a:lvl4pPr>
            <a:lvl5pPr marL="1828800" indent="0">
              <a:buFontTx/>
              <a:buNone/>
              <a:defRPr b="1">
                <a:latin typeface="+mj-lt"/>
              </a:defRPr>
            </a:lvl5pPr>
          </a:lstStyle>
          <a:p>
            <a:pPr lvl="0"/>
            <a:r>
              <a:rPr lang="en-US" dirty="0"/>
              <a:t>Click to edit Master text styles</a:t>
            </a:r>
          </a:p>
        </p:txBody>
      </p:sp>
    </p:spTree>
    <p:extLst>
      <p:ext uri="{BB962C8B-B14F-4D97-AF65-F5344CB8AC3E}">
        <p14:creationId xmlns:p14="http://schemas.microsoft.com/office/powerpoint/2010/main" val="4404803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Four Points (Block) 3">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chemeClr val="accent1"/>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AC3374FC-E9A8-A240-1DC3-03966062082B}"/>
              </a:ext>
            </a:extLst>
          </p:cNvPr>
          <p:cNvSpPr>
            <a:spLocks noGrp="1"/>
          </p:cNvSpPr>
          <p:nvPr>
            <p:ph type="body" sz="quarter" idx="31"/>
          </p:nvPr>
        </p:nvSpPr>
        <p:spPr>
          <a:xfrm>
            <a:off x="5878630" y="103077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D03F891F-E5F7-0105-F424-C2DD10D39D2A}"/>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CE2C2641-330C-DB9E-E41E-D7C3CA0056D0}"/>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9433542"/>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3240812"/>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9397215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9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3240812"/>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2824287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12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648629" y="218410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3490981" y="218410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648629" y="298669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3490980" y="292269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6287970" y="218410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6287969" y="292269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9" name="Content Placeholder 5">
            <a:extLst>
              <a:ext uri="{FF2B5EF4-FFF2-40B4-BE49-F238E27FC236}">
                <a16:creationId xmlns:a16="http://schemas.microsoft.com/office/drawing/2014/main" id="{3B38796B-9C2B-9084-00E2-736081BF8579}"/>
              </a:ext>
            </a:extLst>
          </p:cNvPr>
          <p:cNvSpPr txBox="1">
            <a:spLocks/>
          </p:cNvSpPr>
          <p:nvPr userDrawn="1"/>
        </p:nvSpPr>
        <p:spPr>
          <a:xfrm>
            <a:off x="9084958" y="218410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4A89C0EF-300E-BC5C-0B5E-CA6C6BF53FFB}"/>
              </a:ext>
            </a:extLst>
          </p:cNvPr>
          <p:cNvSpPr>
            <a:spLocks noGrp="1"/>
          </p:cNvSpPr>
          <p:nvPr>
            <p:ph sz="half" idx="22"/>
          </p:nvPr>
        </p:nvSpPr>
        <p:spPr>
          <a:xfrm>
            <a:off x="9084957" y="292269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4391160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10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3240812"/>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4624754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6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1987986"/>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1" y="4654597"/>
            <a:ext cx="2280493" cy="1146922"/>
          </a:xfrm>
          <a:prstGeom prst="rect">
            <a:avLst/>
          </a:prstGeom>
        </p:spPr>
        <p:txBody>
          <a:bodyPr lIns="0" tIns="0" rIns="0" bIns="0"/>
          <a:lstStyle>
            <a:lvl1pPr marL="171450" indent="-171450">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1987986"/>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3" y="4654597"/>
            <a:ext cx="2280493" cy="1146922"/>
          </a:xfrm>
          <a:prstGeom prst="rect">
            <a:avLst/>
          </a:prstGeom>
        </p:spPr>
        <p:txBody>
          <a:bodyPr lIns="0" tIns="0" rIns="0" bIns="0"/>
          <a:lstStyle>
            <a:lvl1pPr marL="171450" indent="-171450">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1987986"/>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2" y="4654597"/>
            <a:ext cx="2280493" cy="1146922"/>
          </a:xfrm>
          <a:prstGeom prst="rect">
            <a:avLst/>
          </a:prstGeom>
        </p:spPr>
        <p:txBody>
          <a:bodyPr lIns="0" tIns="0" rIns="0" bIns="0"/>
          <a:lstStyle>
            <a:lvl1pPr marL="171450" indent="-171450">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272657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755817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5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198798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1"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198798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3"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1987986"/>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2"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2726574"/>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2322379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9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3"/>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4" y="1987986"/>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1"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6" y="1987986"/>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3"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4" y="2790577"/>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4"/>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5" y="1987986"/>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2" y="4654597"/>
            <a:ext cx="2280493" cy="1146922"/>
          </a:xfrm>
          <a:prstGeom prst="rect">
            <a:avLst/>
          </a:prstGeom>
        </p:spPr>
        <p:txBody>
          <a:bodyPr lIns="0" tIns="0" rIns="0" bIns="0"/>
          <a:lstStyle>
            <a:lvl1pPr marL="100584" indent="-100584">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4" y="2726574"/>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468396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7.xml><?xml version="1.0" encoding="utf-8"?>
<p:sldLayout xmlns:a="http://schemas.openxmlformats.org/drawingml/2006/main" xmlns:r="http://schemas.openxmlformats.org/officeDocument/2006/relationships" xmlns:p="http://schemas.openxmlformats.org/presentationml/2006/main" preserve="1" userDrawn="1">
  <p:cSld name="1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78" y="2320836"/>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p:nvPr>
        </p:nvSpPr>
        <p:spPr>
          <a:xfrm>
            <a:off x="6530623" y="2320836"/>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9666166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userDrawn="1">
  <p:cSld name="7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78" y="2320836"/>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3" y="2320836"/>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40716374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10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78" y="2320836"/>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0"/>
            <a:ext cx="2652888" cy="1853681"/>
          </a:xfrm>
          <a:prstGeom prst="rect">
            <a:avLst/>
          </a:prstGeom>
        </p:spPr>
        <p:txBody>
          <a:bodyPr lIns="91440" tIns="0" rIns="91440" bIns="0"/>
          <a:lstStyle>
            <a:lvl1pPr marL="100584" indent="-100584">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3" y="2320836"/>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1260681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Four Points &amp; Text">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73E97080-67DB-80F8-10F0-391C5A040A22}"/>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69ED656B-5062-851B-0C18-6F5FA3664824}"/>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235C9680-1843-02EB-B8C5-130B256A4D91}"/>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546461548"/>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userDrawn="1">
  <p:cSld name="1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2285926"/>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2297627"/>
            <a:ext cx="2647545" cy="1939019"/>
          </a:xfrm>
          <a:prstGeom prst="rect">
            <a:avLst/>
          </a:prstGeom>
        </p:spPr>
        <p:txBody>
          <a:bodyPr wrap="square"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2285926"/>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2297627"/>
            <a:ext cx="2647545" cy="1939019"/>
          </a:xfrm>
          <a:prstGeom prst="rect">
            <a:avLst/>
          </a:prstGeom>
        </p:spPr>
        <p:txBody>
          <a:bodyPr wrap="square"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096000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6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7" y="1925094"/>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2359875"/>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38953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58" y="1925094"/>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2359875"/>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238953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3FDB8A29-7EDC-0560-26C8-56A102AC5046}"/>
              </a:ext>
            </a:extLst>
          </p:cNvPr>
          <p:cNvSpPr>
            <a:spLocks noGrp="1"/>
          </p:cNvSpPr>
          <p:nvPr>
            <p:ph type="subTitle" idx="25"/>
          </p:nvPr>
        </p:nvSpPr>
        <p:spPr>
          <a:xfrm>
            <a:off x="1129542" y="4165523"/>
            <a:ext cx="10041561" cy="368828"/>
          </a:xfrm>
          <a:prstGeom prst="rect">
            <a:avLst/>
          </a:prstGeom>
        </p:spPr>
        <p:txBody>
          <a:bodyPr lIns="0" tIns="0" rIns="0" bIns="0"/>
          <a:lstStyle>
            <a:lvl1pPr marL="0" indent="0" algn="l">
              <a:buNone/>
              <a:defRPr sz="12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919234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4"/>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5"/>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6"/>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2" y="4286339"/>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3" y="2060195"/>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66147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8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4"/>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5"/>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6"/>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2" y="4286339"/>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3" y="2060195"/>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6927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10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alpha val="85303"/>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4"/>
            <a:ext cx="1950720" cy="1950720"/>
          </a:xfrm>
          <a:prstGeom prst="rect">
            <a:avLst/>
          </a:prstGeom>
          <a:solidFill>
            <a:srgbClr val="FFC02D">
              <a:alpha val="85272"/>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5"/>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6"/>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2" y="4286339"/>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3" y="2060195"/>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75193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5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79D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4"/>
            <a:ext cx="1950720" cy="1950720"/>
          </a:xfrm>
          <a:prstGeom prst="rect">
            <a:avLst/>
          </a:prstGeom>
          <a:solidFill>
            <a:srgbClr val="0079D1"/>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4"/>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2" y="4286339"/>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3" y="2060195"/>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1750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userDrawn="1">
  <p:cSld name="10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4"/>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4"/>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2" y="428633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3" y="2060195"/>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68129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6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486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4"/>
            <a:ext cx="1950720" cy="1950720"/>
          </a:xfrm>
          <a:prstGeom prst="rect">
            <a:avLst/>
          </a:prstGeom>
          <a:solidFill>
            <a:srgbClr val="FFC02D">
              <a:alpha val="84861"/>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4"/>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2" y="428633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3" y="2060195"/>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0"/>
          </a:xfrm>
          <a:prstGeom prst="rect">
            <a:avLst/>
          </a:prstGeom>
        </p:spPr>
      </p:pic>
    </p:spTree>
    <p:extLst>
      <p:ext uri="{BB962C8B-B14F-4D97-AF65-F5344CB8AC3E}">
        <p14:creationId xmlns:p14="http://schemas.microsoft.com/office/powerpoint/2010/main" val="2050284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10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519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4"/>
            <a:ext cx="1950720" cy="1950720"/>
          </a:xfrm>
          <a:prstGeom prst="rect">
            <a:avLst/>
          </a:prstGeom>
          <a:solidFill>
            <a:srgbClr val="FFC02D">
              <a:alpha val="84720"/>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4"/>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2" y="428633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3" y="2060195"/>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0"/>
          </a:xfrm>
          <a:prstGeom prst="rect">
            <a:avLst/>
          </a:prstGeom>
        </p:spPr>
      </p:pic>
    </p:spTree>
    <p:extLst>
      <p:ext uri="{BB962C8B-B14F-4D97-AF65-F5344CB8AC3E}">
        <p14:creationId xmlns:p14="http://schemas.microsoft.com/office/powerpoint/2010/main" val="240571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7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2" y="4503252"/>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3" y="2277108"/>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2599622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Four Points &amp; Text 2">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B2B3C49F-6332-2BD9-EAFD-1755B317FCE7}"/>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D32194AF-A863-B2A2-91F4-5E83DDAB833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D37CBEBA-4708-04F2-5955-BEECB2356DDB}"/>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5707875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10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alpha val="8502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alpha val="84986"/>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2" y="4503252"/>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3" y="2277108"/>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9252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1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6"/>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7" y="1810905"/>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2245686"/>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7"/>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8"/>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2" y="4501491"/>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27534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4" y="4030006"/>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58" y="1810905"/>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2245686"/>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8" y="4041707"/>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8"/>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3" y="4501491"/>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227534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988551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3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6"/>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7" y="1810905"/>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2245686"/>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7"/>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8"/>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2" y="4501491"/>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275347"/>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4" y="4030006"/>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58" y="1810905"/>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2245686"/>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8" y="4041707"/>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8"/>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3" y="4501491"/>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2275347"/>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78782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3.xml><?xml version="1.0" encoding="utf-8"?>
<p:sldLayout xmlns:a="http://schemas.openxmlformats.org/drawingml/2006/main" xmlns:r="http://schemas.openxmlformats.org/officeDocument/2006/relationships" xmlns:p="http://schemas.openxmlformats.org/presentationml/2006/main" preserve="1" userDrawn="1">
  <p:cSld name="8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7" y="1601270"/>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2036051"/>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3832072"/>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266853"/>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2" y="429185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4"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58" y="1601270"/>
            <a:ext cx="2647545"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2036051"/>
            <a:ext cx="2647545"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8" y="3832072"/>
            <a:ext cx="2647544"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266853"/>
            <a:ext cx="2647544"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3" y="429185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01792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8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355398"/>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586200"/>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1355398"/>
            <a:ext cx="2647545"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586200"/>
            <a:ext cx="2647544"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2" y="4057685"/>
            <a:ext cx="1950721" cy="1012611"/>
          </a:xfrm>
          <a:prstGeom prst="rect">
            <a:avLst/>
          </a:prstGeom>
        </p:spPr>
        <p:txBody>
          <a:bodyPr lIns="91440" tIns="0" rIns="91440" bIns="0" anchor="ctr"/>
          <a:lstStyle>
            <a:lvl1pPr marL="0" indent="0" algn="ctr">
              <a:spcAft>
                <a:spcPts val="600"/>
              </a:spcAft>
              <a:buFontTx/>
              <a:buNone/>
              <a:defRPr sz="1600" b="1">
                <a:solidFill>
                  <a:sysClr val="windowText" lastClr="000000"/>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1831541"/>
            <a:ext cx="1950721" cy="1012611"/>
          </a:xfrm>
          <a:prstGeom prst="rect">
            <a:avLst/>
          </a:prstGeom>
        </p:spPr>
        <p:txBody>
          <a:bodyPr lIns="91440" tIns="0" rIns="91440" bIns="0" anchor="ctr"/>
          <a:lstStyle>
            <a:lvl1pPr marL="0" indent="0" algn="ctr">
              <a:spcAft>
                <a:spcPts val="600"/>
              </a:spcAft>
              <a:buFontTx/>
              <a:buNone/>
              <a:defRPr sz="1600" b="1">
                <a:solidFill>
                  <a:sysClr val="windowText" lastClr="000000"/>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4" y="1355398"/>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4" y="3586200"/>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59" y="1355398"/>
            <a:ext cx="2647545"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3611662"/>
            <a:ext cx="2647544" cy="192525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3" y="4057685"/>
            <a:ext cx="1950721" cy="1012611"/>
          </a:xfrm>
          <a:prstGeom prst="rect">
            <a:avLst/>
          </a:prstGeom>
        </p:spPr>
        <p:txBody>
          <a:bodyPr lIns="91440" tIns="0" rIns="91440" bIns="0" anchor="ctr"/>
          <a:lstStyle>
            <a:lvl1pPr marL="0" indent="0" algn="ctr">
              <a:spcAft>
                <a:spcPts val="600"/>
              </a:spcAft>
              <a:buFontTx/>
              <a:buNone/>
              <a:defRPr sz="1600" b="1">
                <a:solidFill>
                  <a:sysClr val="windowText" lastClr="000000"/>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4" y="1831541"/>
            <a:ext cx="1950721" cy="1012611"/>
          </a:xfrm>
          <a:prstGeom prst="rect">
            <a:avLst/>
          </a:prstGeom>
        </p:spPr>
        <p:txBody>
          <a:bodyPr lIns="91440" tIns="0" rIns="91440" bIns="0" anchor="ctr"/>
          <a:lstStyle>
            <a:lvl1pPr marL="0" indent="0" algn="ctr">
              <a:spcAft>
                <a:spcPts val="600"/>
              </a:spcAft>
              <a:buFontTx/>
              <a:buNone/>
              <a:defRPr sz="1600" b="1">
                <a:solidFill>
                  <a:sysClr val="windowText" lastClr="000000"/>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23240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84_Color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F9541C2-EE36-368F-FA27-C13BD0388C31}"/>
              </a:ext>
            </a:extLst>
          </p:cNvPr>
          <p:cNvSpPr txBox="1">
            <a:spLocks noChangeArrowheads="1"/>
          </p:cNvSpPr>
          <p:nvPr userDrawn="1"/>
        </p:nvSpPr>
        <p:spPr>
          <a:xfrm>
            <a:off x="1129543" y="3820371"/>
            <a:ext cx="1950720" cy="1950720"/>
          </a:xfrm>
          <a:prstGeom prst="rect">
            <a:avLst/>
          </a:prstGeom>
          <a:solidFill>
            <a:srgbClr val="02ABCA"/>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2" name="Rectangle 3">
            <a:extLst>
              <a:ext uri="{FF2B5EF4-FFF2-40B4-BE49-F238E27FC236}">
                <a16:creationId xmlns:a16="http://schemas.microsoft.com/office/drawing/2014/main" id="{82C8C204-C860-67CF-C9C0-AA893AEB14CA}"/>
              </a:ext>
            </a:extLst>
          </p:cNvPr>
          <p:cNvSpPr txBox="1">
            <a:spLocks noChangeArrowheads="1"/>
          </p:cNvSpPr>
          <p:nvPr userDrawn="1"/>
        </p:nvSpPr>
        <p:spPr>
          <a:xfrm>
            <a:off x="6013863" y="1589569"/>
            <a:ext cx="1950720" cy="1950720"/>
          </a:xfrm>
          <a:prstGeom prst="rect">
            <a:avLst/>
          </a:prstGeom>
          <a:solidFill>
            <a:srgbClr val="004D9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3" name="Rectangle 3">
            <a:extLst>
              <a:ext uri="{FF2B5EF4-FFF2-40B4-BE49-F238E27FC236}">
                <a16:creationId xmlns:a16="http://schemas.microsoft.com/office/drawing/2014/main" id="{88BE5C9B-4637-D138-08B9-05D3CF00CC35}"/>
              </a:ext>
            </a:extLst>
          </p:cNvPr>
          <p:cNvSpPr txBox="1">
            <a:spLocks noChangeArrowheads="1"/>
          </p:cNvSpPr>
          <p:nvPr userDrawn="1"/>
        </p:nvSpPr>
        <p:spPr>
          <a:xfrm>
            <a:off x="6013863" y="3820371"/>
            <a:ext cx="1950720" cy="1950720"/>
          </a:xfrm>
          <a:prstGeom prst="rect">
            <a:avLst/>
          </a:prstGeom>
          <a:solidFill>
            <a:srgbClr val="F26030"/>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02C7E5"/>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0"/>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8" y="1589569"/>
            <a:ext cx="2647545"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2" y="429185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3" y="206571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240968" y="1589569"/>
            <a:ext cx="2647545" cy="1950720"/>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240968" y="3845833"/>
            <a:ext cx="2647544" cy="192525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004192" y="429185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013863"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270022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7"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2" name="Title 1">
            <a:extLst>
              <a:ext uri="{FF2B5EF4-FFF2-40B4-BE49-F238E27FC236}">
                <a16:creationId xmlns:a16="http://schemas.microsoft.com/office/drawing/2014/main" id="{3B73D799-E7B5-B3A9-4A41-48819E897B23}"/>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34124464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1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0" y="1464314"/>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475650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8.xml><?xml version="1.0" encoding="utf-8"?>
<p:sldLayout xmlns:a="http://schemas.openxmlformats.org/drawingml/2006/main" xmlns:r="http://schemas.openxmlformats.org/officeDocument/2006/relationships" xmlns:p="http://schemas.openxmlformats.org/presentationml/2006/main" preserve="1" userDrawn="1">
  <p:cSld name="33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6"/>
            <a:ext cx="5181600" cy="658023"/>
          </a:xfrm>
          <a:prstGeom prst="rect">
            <a:avLst/>
          </a:prstGeom>
        </p:spPr>
        <p:txBody>
          <a:bodyPr lIns="0" tIns="0" rIns="0" bIns="0" anchor="t"/>
          <a:lstStyle>
            <a:lvl1pPr marL="0" indent="0">
              <a:spcAft>
                <a:spcPts val="600"/>
              </a:spcAft>
              <a:buFontTx/>
              <a:buNone/>
              <a:defRPr sz="18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0"/>
            <a:ext cx="5181600" cy="2660534"/>
          </a:xfrm>
          <a:prstGeom prst="rect">
            <a:avLst/>
          </a:prstGeom>
        </p:spPr>
        <p:txBody>
          <a:bodyPr lIns="0" tIns="0" rIns="0" bIns="0" anchor="t"/>
          <a:lstStyle>
            <a:lvl1pPr marL="100584" indent="-100584">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7754288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9.xml><?xml version="1.0" encoding="utf-8"?>
<p:sldLayout xmlns:a="http://schemas.openxmlformats.org/drawingml/2006/main" xmlns:r="http://schemas.openxmlformats.org/officeDocument/2006/relationships" xmlns:p="http://schemas.openxmlformats.org/presentationml/2006/main" preserve="1" userDrawn="1">
  <p:cSld name="36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6"/>
            <a:ext cx="5181600" cy="658023"/>
          </a:xfrm>
          <a:prstGeom prst="rect">
            <a:avLst/>
          </a:prstGeom>
        </p:spPr>
        <p:txBody>
          <a:bodyPr lIns="0" tIns="0" rIns="0" bIns="0" anchor="t"/>
          <a:lstStyle>
            <a:lvl1pPr marL="0" indent="0">
              <a:spcAft>
                <a:spcPts val="600"/>
              </a:spcAft>
              <a:buFontTx/>
              <a:buNone/>
              <a:defRPr sz="18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0"/>
            <a:ext cx="5181600" cy="2660534"/>
          </a:xfrm>
          <a:prstGeom prst="rect">
            <a:avLst/>
          </a:prstGeom>
        </p:spPr>
        <p:txBody>
          <a:bodyPr lIns="0" tIns="0" rIns="0" bIns="0" anchor="t"/>
          <a:lstStyle>
            <a:lvl1pPr marL="100584" indent="-100584">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525080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_Four Points &amp; Text 3">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0D3F37A-D44B-042A-3608-A399DB40A8DC}"/>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F09F7170-A13D-5140-2530-A3FE1F7B2F2F}"/>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F8255ED2-9059-99D9-CAEB-8AD566409BB2}"/>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449309602"/>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35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37474F">
              <a:alpha val="55656"/>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6"/>
            <a:ext cx="5181600" cy="658023"/>
          </a:xfrm>
          <a:prstGeom prst="rect">
            <a:avLst/>
          </a:prstGeom>
        </p:spPr>
        <p:txBody>
          <a:bodyPr lIns="0" tIns="0" rIns="0" bIns="0" anchor="t"/>
          <a:lstStyle>
            <a:lvl1pPr marL="0" indent="0">
              <a:spcAft>
                <a:spcPts val="600"/>
              </a:spcAft>
              <a:buFontTx/>
              <a:buNone/>
              <a:defRPr sz="18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0"/>
            <a:ext cx="5181600" cy="2660534"/>
          </a:xfrm>
          <a:prstGeom prst="rect">
            <a:avLst/>
          </a:prstGeom>
        </p:spPr>
        <p:txBody>
          <a:bodyPr lIns="0" tIns="0" rIns="0" bIns="0" anchor="t"/>
          <a:lstStyle>
            <a:lvl1pPr marL="100584" indent="-100584">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0053377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3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6"/>
            <a:ext cx="5181600" cy="383077"/>
          </a:xfrm>
          <a:prstGeom prst="rect">
            <a:avLst/>
          </a:prstGeom>
        </p:spPr>
        <p:txBody>
          <a:bodyPr lIns="0" tIns="0" rIns="0" bIns="0" anchor="t"/>
          <a:lstStyle>
            <a:lvl1pPr marL="0" indent="0">
              <a:spcAft>
                <a:spcPts val="600"/>
              </a:spcAft>
              <a:buFontTx/>
              <a:buNone/>
              <a:defRPr sz="16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3274762"/>
            <a:ext cx="5181600" cy="1824172"/>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 Placeholder 4">
            <a:extLst>
              <a:ext uri="{FF2B5EF4-FFF2-40B4-BE49-F238E27FC236}">
                <a16:creationId xmlns:a16="http://schemas.microsoft.com/office/drawing/2014/main" id="{1D657DBB-DDD1-FCD5-0E59-F2DF21468037}"/>
              </a:ext>
            </a:extLst>
          </p:cNvPr>
          <p:cNvSpPr>
            <a:spLocks noGrp="1"/>
          </p:cNvSpPr>
          <p:nvPr>
            <p:ph type="body" sz="quarter" idx="19"/>
          </p:nvPr>
        </p:nvSpPr>
        <p:spPr>
          <a:xfrm>
            <a:off x="5497513" y="2084036"/>
            <a:ext cx="5181600" cy="954087"/>
          </a:xfrm>
          <a:prstGeom prst="rect">
            <a:avLst/>
          </a:prstGeom>
        </p:spPr>
        <p:txBody>
          <a:bodyPr lIns="0" tIns="0" rIns="0" bIns="0"/>
          <a:lstStyle>
            <a:lvl1pPr marL="0" indent="0">
              <a:buFontTx/>
              <a:buNone/>
              <a:defRPr sz="14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edit Master text styles</a:t>
            </a:r>
          </a:p>
        </p:txBody>
      </p:sp>
    </p:spTree>
    <p:extLst>
      <p:ext uri="{BB962C8B-B14F-4D97-AF65-F5344CB8AC3E}">
        <p14:creationId xmlns:p14="http://schemas.microsoft.com/office/powerpoint/2010/main" val="2046742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3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5" y="1450593"/>
            <a:ext cx="3647559" cy="3648341"/>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0" y="1464314"/>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9847106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userDrawn="1">
  <p:cSld name="12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5"/>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6" y="2768457"/>
            <a:ext cx="2919470"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522643"/>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0552567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4" name="TextBox 13">
            <a:extLst>
              <a:ext uri="{FF2B5EF4-FFF2-40B4-BE49-F238E27FC236}">
                <a16:creationId xmlns:a16="http://schemas.microsoft.com/office/drawing/2014/main" id="{4B13C811-99BD-13F4-772A-1A40C8446B9A}"/>
              </a:ext>
            </a:extLst>
          </p:cNvPr>
          <p:cNvSpPr txBox="1"/>
          <p:nvPr userDrawn="1"/>
        </p:nvSpPr>
        <p:spPr>
          <a:xfrm>
            <a:off x="328435" y="5808859"/>
            <a:ext cx="11412051" cy="307777"/>
          </a:xfrm>
          <a:prstGeom prst="rect">
            <a:avLst/>
          </a:prstGeom>
          <a:noFill/>
        </p:spPr>
        <p:txBody>
          <a:bodyPr wrap="square" lIns="0" tIns="0" rIns="182880" bIns="0" rtlCol="0">
            <a:spAutoFit/>
          </a:bodyPr>
          <a:lstStyle/>
          <a:p>
            <a:r>
              <a:rPr lang="en-US" sz="1000" dirty="0">
                <a:solidFill>
                  <a:schemeClr val="bg1"/>
                </a:solidFill>
              </a:rPr>
              <a:t>Ratings reflect rating agency assessment of Penn Mutual’s financial strength and claims-paying ability and are subject to change. A.M. Best’s A+ rating is the second highest of 15. Moody’s Aa3 rating is the fourth highest of 21. Standard &amp; Poor’s A+ rating is the fifth highest of 22. Kroll’s AA rating is the third highest of 22. For additional ratings information, please visit </a:t>
            </a:r>
            <a:r>
              <a:rPr lang="en-US" sz="1000" dirty="0" err="1">
                <a:solidFill>
                  <a:schemeClr val="bg1"/>
                </a:solidFill>
              </a:rPr>
              <a:t>www.pennmutual.com</a:t>
            </a:r>
            <a:r>
              <a:rPr lang="en-US" sz="1000" dirty="0">
                <a:solidFill>
                  <a:schemeClr val="bg1"/>
                </a:solidFill>
              </a:rPr>
              <a:t>.</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367336" y="3251200"/>
            <a:ext cx="1478402"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pic>
        <p:nvPicPr>
          <p:cNvPr id="21" name="Picture 20">
            <a:extLst>
              <a:ext uri="{FF2B5EF4-FFF2-40B4-BE49-F238E27FC236}">
                <a16:creationId xmlns:a16="http://schemas.microsoft.com/office/drawing/2014/main" id="{ADC565CF-E49E-3F05-D5D1-FCBBD0DB17DF}"/>
              </a:ext>
            </a:extLst>
          </p:cNvPr>
          <p:cNvPicPr>
            <a:picLocks noChangeAspect="1"/>
          </p:cNvPicPr>
          <p:nvPr userDrawn="1"/>
        </p:nvPicPr>
        <p:blipFill>
          <a:blip r:embed="rId4"/>
          <a:stretch>
            <a:fillRect/>
          </a:stretch>
        </p:blipFill>
        <p:spPr>
          <a:xfrm>
            <a:off x="1279874" y="1486926"/>
            <a:ext cx="9632252" cy="1741892"/>
          </a:xfrm>
          <a:prstGeom prst="rect">
            <a:avLst/>
          </a:prstGeom>
        </p:spPr>
      </p:pic>
      <p:sp>
        <p:nvSpPr>
          <p:cNvPr id="23" name="Content Placeholder 2">
            <a:extLst>
              <a:ext uri="{FF2B5EF4-FFF2-40B4-BE49-F238E27FC236}">
                <a16:creationId xmlns:a16="http://schemas.microsoft.com/office/drawing/2014/main" id="{1C12D56D-26D1-34EB-A424-0753CC6E2387}"/>
              </a:ext>
            </a:extLst>
          </p:cNvPr>
          <p:cNvSpPr>
            <a:spLocks noGrp="1"/>
          </p:cNvSpPr>
          <p:nvPr>
            <p:ph idx="19"/>
          </p:nvPr>
        </p:nvSpPr>
        <p:spPr>
          <a:xfrm>
            <a:off x="5348536" y="3251200"/>
            <a:ext cx="1478402"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4" name="Content Placeholder 2">
            <a:extLst>
              <a:ext uri="{FF2B5EF4-FFF2-40B4-BE49-F238E27FC236}">
                <a16:creationId xmlns:a16="http://schemas.microsoft.com/office/drawing/2014/main" id="{A77C06B6-A574-F28A-6B4B-F930B2F28CDF}"/>
              </a:ext>
            </a:extLst>
          </p:cNvPr>
          <p:cNvSpPr>
            <a:spLocks noGrp="1"/>
          </p:cNvSpPr>
          <p:nvPr>
            <p:ph idx="20"/>
          </p:nvPr>
        </p:nvSpPr>
        <p:spPr>
          <a:xfrm>
            <a:off x="7329736" y="3228573"/>
            <a:ext cx="1478402"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5" name="Content Placeholder 2">
            <a:extLst>
              <a:ext uri="{FF2B5EF4-FFF2-40B4-BE49-F238E27FC236}">
                <a16:creationId xmlns:a16="http://schemas.microsoft.com/office/drawing/2014/main" id="{2BA327A6-5802-505A-4794-EECB401B65A6}"/>
              </a:ext>
            </a:extLst>
          </p:cNvPr>
          <p:cNvSpPr>
            <a:spLocks noGrp="1"/>
          </p:cNvSpPr>
          <p:nvPr>
            <p:ph idx="21"/>
          </p:nvPr>
        </p:nvSpPr>
        <p:spPr>
          <a:xfrm>
            <a:off x="9323636" y="3228573"/>
            <a:ext cx="1478402"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6" name="Content Placeholder 2">
            <a:extLst>
              <a:ext uri="{FF2B5EF4-FFF2-40B4-BE49-F238E27FC236}">
                <a16:creationId xmlns:a16="http://schemas.microsoft.com/office/drawing/2014/main" id="{357F6617-0B3E-B0E5-7BA3-9D86E1B003F1}"/>
              </a:ext>
            </a:extLst>
          </p:cNvPr>
          <p:cNvSpPr>
            <a:spLocks noGrp="1"/>
          </p:cNvSpPr>
          <p:nvPr>
            <p:ph idx="22"/>
          </p:nvPr>
        </p:nvSpPr>
        <p:spPr>
          <a:xfrm>
            <a:off x="1386136" y="3251200"/>
            <a:ext cx="1478402"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Tree>
    <p:extLst>
      <p:ext uri="{BB962C8B-B14F-4D97-AF65-F5344CB8AC3E}">
        <p14:creationId xmlns:p14="http://schemas.microsoft.com/office/powerpoint/2010/main" val="9147616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userDrawn="1">
  <p:cSld name="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5"/>
            <a:ext cx="10515600" cy="368828"/>
          </a:xfrm>
          <a:prstGeom prst="rect">
            <a:avLst/>
          </a:prstGeom>
        </p:spPr>
        <p:txBody>
          <a:bodyPr/>
          <a:lstStyle>
            <a:lvl1pPr marL="0" indent="0" algn="ctr">
              <a:buNone/>
              <a:defRPr sz="1600" b="1">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pSp>
        <p:nvGrpSpPr>
          <p:cNvPr id="3" name="Group 2">
            <a:extLst>
              <a:ext uri="{FF2B5EF4-FFF2-40B4-BE49-F238E27FC236}">
                <a16:creationId xmlns:a16="http://schemas.microsoft.com/office/drawing/2014/main" id="{9886FDB2-C695-DF30-4030-A68053DF4C6F}"/>
              </a:ext>
            </a:extLst>
          </p:cNvPr>
          <p:cNvGrpSpPr/>
          <p:nvPr userDrawn="1"/>
        </p:nvGrpSpPr>
        <p:grpSpPr>
          <a:xfrm>
            <a:off x="1148057" y="1921830"/>
            <a:ext cx="9878843" cy="1808982"/>
            <a:chOff x="1590237" y="2183822"/>
            <a:chExt cx="8763001" cy="1604652"/>
          </a:xfrm>
        </p:grpSpPr>
        <p:pic>
          <p:nvPicPr>
            <p:cNvPr id="8" name="Picture 7">
              <a:extLst>
                <a:ext uri="{FF2B5EF4-FFF2-40B4-BE49-F238E27FC236}">
                  <a16:creationId xmlns:a16="http://schemas.microsoft.com/office/drawing/2014/main" id="{D52BF54E-95A2-D168-8CDC-006F85E355C9}"/>
                </a:ext>
              </a:extLst>
            </p:cNvPr>
            <p:cNvPicPr>
              <a:picLocks noChangeAspect="1"/>
            </p:cNvPicPr>
            <p:nvPr/>
          </p:nvPicPr>
          <p:blipFill>
            <a:blip r:embed="rId4"/>
            <a:srcRect/>
            <a:stretch/>
          </p:blipFill>
          <p:spPr>
            <a:xfrm>
              <a:off x="1590237" y="2183822"/>
              <a:ext cx="8763001" cy="1604652"/>
            </a:xfrm>
            <a:prstGeom prst="rect">
              <a:avLst/>
            </a:prstGeom>
          </p:spPr>
        </p:pic>
        <p:sp>
          <p:nvSpPr>
            <p:cNvPr id="9" name="TextBox 8">
              <a:extLst>
                <a:ext uri="{FF2B5EF4-FFF2-40B4-BE49-F238E27FC236}">
                  <a16:creationId xmlns:a16="http://schemas.microsoft.com/office/drawing/2014/main" id="{EC1E3A01-BA12-AB9D-E23B-3E687844A1C4}"/>
                </a:ext>
              </a:extLst>
            </p:cNvPr>
            <p:cNvSpPr txBox="1"/>
            <p:nvPr/>
          </p:nvSpPr>
          <p:spPr>
            <a:xfrm>
              <a:off x="1590238" y="3383847"/>
              <a:ext cx="1601358" cy="232060"/>
            </a:xfrm>
            <a:prstGeom prst="rect">
              <a:avLst/>
            </a:prstGeom>
            <a:noFill/>
          </p:spPr>
          <p:txBody>
            <a:bodyPr wrap="square" rtlCol="0">
              <a:spAutoFit/>
            </a:bodyPr>
            <a:lstStyle/>
            <a:p>
              <a:pPr algn="ctr"/>
              <a:r>
                <a:rPr lang="en-US" sz="1100" b="1">
                  <a:solidFill>
                    <a:schemeClr val="bg1"/>
                  </a:solidFill>
                </a:rPr>
                <a:t>March 2021</a:t>
              </a:r>
            </a:p>
          </p:txBody>
        </p:sp>
        <p:sp>
          <p:nvSpPr>
            <p:cNvPr id="10" name="TextBox 9">
              <a:extLst>
                <a:ext uri="{FF2B5EF4-FFF2-40B4-BE49-F238E27FC236}">
                  <a16:creationId xmlns:a16="http://schemas.microsoft.com/office/drawing/2014/main" id="{18DF143A-BD1B-274F-2C96-71986C14DBC1}"/>
                </a:ext>
              </a:extLst>
            </p:cNvPr>
            <p:cNvSpPr txBox="1"/>
            <p:nvPr/>
          </p:nvSpPr>
          <p:spPr>
            <a:xfrm>
              <a:off x="3405025" y="3443161"/>
              <a:ext cx="1567505" cy="150157"/>
            </a:xfrm>
            <a:prstGeom prst="rect">
              <a:avLst/>
            </a:prstGeom>
            <a:noFill/>
          </p:spPr>
          <p:txBody>
            <a:bodyPr wrap="square" lIns="0" tIns="0" rIns="0" bIns="0" rtlCol="0">
              <a:spAutoFit/>
            </a:bodyPr>
            <a:lstStyle/>
            <a:p>
              <a:pPr algn="ctr"/>
              <a:r>
                <a:rPr lang="en-US" sz="1100" b="1">
                  <a:solidFill>
                    <a:schemeClr val="bg1"/>
                  </a:solidFill>
                </a:rPr>
                <a:t>April 2021</a:t>
              </a:r>
            </a:p>
          </p:txBody>
        </p:sp>
        <p:sp>
          <p:nvSpPr>
            <p:cNvPr id="11" name="TextBox 10">
              <a:extLst>
                <a:ext uri="{FF2B5EF4-FFF2-40B4-BE49-F238E27FC236}">
                  <a16:creationId xmlns:a16="http://schemas.microsoft.com/office/drawing/2014/main" id="{630B8048-6BED-8E0B-EC47-9DE321D8299D}"/>
                </a:ext>
              </a:extLst>
            </p:cNvPr>
            <p:cNvSpPr txBox="1"/>
            <p:nvPr/>
          </p:nvSpPr>
          <p:spPr>
            <a:xfrm>
              <a:off x="5185959" y="3444013"/>
              <a:ext cx="1600590" cy="149304"/>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2" name="TextBox 11">
              <a:extLst>
                <a:ext uri="{FF2B5EF4-FFF2-40B4-BE49-F238E27FC236}">
                  <a16:creationId xmlns:a16="http://schemas.microsoft.com/office/drawing/2014/main" id="{69B3BB33-B678-6E14-6878-1BE8F2598E55}"/>
                </a:ext>
              </a:extLst>
            </p:cNvPr>
            <p:cNvSpPr txBox="1"/>
            <p:nvPr/>
          </p:nvSpPr>
          <p:spPr>
            <a:xfrm>
              <a:off x="7006043" y="3444012"/>
              <a:ext cx="1543529"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3" name="TextBox 12">
              <a:extLst>
                <a:ext uri="{FF2B5EF4-FFF2-40B4-BE49-F238E27FC236}">
                  <a16:creationId xmlns:a16="http://schemas.microsoft.com/office/drawing/2014/main" id="{DC952ED6-EC78-A72F-C6D9-267099C4A259}"/>
                </a:ext>
              </a:extLst>
            </p:cNvPr>
            <p:cNvSpPr txBox="1"/>
            <p:nvPr/>
          </p:nvSpPr>
          <p:spPr>
            <a:xfrm>
              <a:off x="8763001" y="3444012"/>
              <a:ext cx="1590237" cy="169277"/>
            </a:xfrm>
            <a:prstGeom prst="rect">
              <a:avLst/>
            </a:prstGeom>
            <a:noFill/>
          </p:spPr>
          <p:txBody>
            <a:bodyPr wrap="square" lIns="0" tIns="0" rIns="0" bIns="0" rtlCol="0">
              <a:spAutoFit/>
            </a:bodyPr>
            <a:lstStyle/>
            <a:p>
              <a:pPr algn="ctr"/>
              <a:r>
                <a:rPr lang="en-US" sz="1100" b="1"/>
                <a:t>Rolling</a:t>
              </a:r>
            </a:p>
          </p:txBody>
        </p:sp>
      </p:grpSp>
      <p:sp>
        <p:nvSpPr>
          <p:cNvPr id="15" name="Content Placeholder 2">
            <a:extLst>
              <a:ext uri="{FF2B5EF4-FFF2-40B4-BE49-F238E27FC236}">
                <a16:creationId xmlns:a16="http://schemas.microsoft.com/office/drawing/2014/main" id="{16D85964-C81C-955F-0079-6E27DC93C3D0}"/>
              </a:ext>
            </a:extLst>
          </p:cNvPr>
          <p:cNvSpPr>
            <a:spLocks noGrp="1"/>
          </p:cNvSpPr>
          <p:nvPr>
            <p:ph idx="14"/>
          </p:nvPr>
        </p:nvSpPr>
        <p:spPr>
          <a:xfrm>
            <a:off x="1244905" y="3853426"/>
            <a:ext cx="1597447"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260991" y="3853426"/>
            <a:ext cx="1597447"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E6961D4F-E472-3DAB-3BD1-62FE75EE8D61}"/>
              </a:ext>
            </a:extLst>
          </p:cNvPr>
          <p:cNvSpPr>
            <a:spLocks noGrp="1"/>
          </p:cNvSpPr>
          <p:nvPr>
            <p:ph idx="16"/>
          </p:nvPr>
        </p:nvSpPr>
        <p:spPr>
          <a:xfrm>
            <a:off x="5288094" y="3853426"/>
            <a:ext cx="1597447"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8" name="Content Placeholder 2">
            <a:extLst>
              <a:ext uri="{FF2B5EF4-FFF2-40B4-BE49-F238E27FC236}">
                <a16:creationId xmlns:a16="http://schemas.microsoft.com/office/drawing/2014/main" id="{0EBF08B1-F2E7-ABE0-FB42-92EC2A6B132D}"/>
              </a:ext>
            </a:extLst>
          </p:cNvPr>
          <p:cNvSpPr>
            <a:spLocks noGrp="1"/>
          </p:cNvSpPr>
          <p:nvPr>
            <p:ph idx="17"/>
          </p:nvPr>
        </p:nvSpPr>
        <p:spPr>
          <a:xfrm>
            <a:off x="7304180" y="3853426"/>
            <a:ext cx="1597447"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73F8A9C6-A0BD-68A4-8DA0-3DD5AE217D6E}"/>
              </a:ext>
            </a:extLst>
          </p:cNvPr>
          <p:cNvSpPr>
            <a:spLocks noGrp="1"/>
          </p:cNvSpPr>
          <p:nvPr>
            <p:ph idx="18"/>
          </p:nvPr>
        </p:nvSpPr>
        <p:spPr>
          <a:xfrm>
            <a:off x="9287216" y="3853426"/>
            <a:ext cx="1597447" cy="1146922"/>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4">
            <a:extLst>
              <a:ext uri="{FF2B5EF4-FFF2-40B4-BE49-F238E27FC236}">
                <a16:creationId xmlns:a16="http://schemas.microsoft.com/office/drawing/2014/main" id="{BC302DD9-0D5A-7735-4E9A-18C0DFA7D15C}"/>
              </a:ext>
            </a:extLst>
          </p:cNvPr>
          <p:cNvSpPr>
            <a:spLocks noGrp="1"/>
          </p:cNvSpPr>
          <p:nvPr>
            <p:ph sz="quarter" idx="19"/>
          </p:nvPr>
        </p:nvSpPr>
        <p:spPr>
          <a:xfrm>
            <a:off x="1147932" y="5634317"/>
            <a:ext cx="9878843" cy="368828"/>
          </a:xfrm>
          <a:prstGeom prst="rect">
            <a:avLst/>
          </a:prstGeom>
        </p:spPr>
        <p:txBody>
          <a:bodyPr lIns="0" tIns="0" rIns="0" bIns="0"/>
          <a:lstStyle>
            <a:lvl1pPr marL="0" indent="0">
              <a:buFontTx/>
              <a:buNone/>
              <a:defRPr sz="1000"/>
            </a:lvl1pPr>
            <a:lvl2pPr marL="457200" indent="0">
              <a:buFontTx/>
              <a:buNone/>
              <a:defRPr sz="1200"/>
            </a:lvl2pPr>
            <a:lvl3pPr marL="914400" indent="0">
              <a:buFontTx/>
              <a:buNone/>
              <a:defRPr sz="1200"/>
            </a:lvl3pPr>
            <a:lvl4pPr marL="1371600" indent="0">
              <a:buFontTx/>
              <a:buNone/>
              <a:defRPr sz="1200"/>
            </a:lvl4pPr>
            <a:lvl5pPr marL="1828800"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42304627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3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0"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6" y="534154"/>
            <a:ext cx="3195873" cy="3195873"/>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3"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7" y="1766863"/>
            <a:ext cx="2947569" cy="673962"/>
          </a:xfrm>
          <a:prstGeom prst="rect">
            <a:avLst/>
          </a:prstGeom>
        </p:spPr>
      </p:pic>
    </p:spTree>
    <p:extLst>
      <p:ext uri="{BB962C8B-B14F-4D97-AF65-F5344CB8AC3E}">
        <p14:creationId xmlns:p14="http://schemas.microsoft.com/office/powerpoint/2010/main" val="4123653863"/>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2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0"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3"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7" y="1766863"/>
            <a:ext cx="2947569" cy="673962"/>
          </a:xfrm>
          <a:prstGeom prst="rect">
            <a:avLst/>
          </a:prstGeom>
        </p:spPr>
      </p:pic>
    </p:spTree>
    <p:extLst>
      <p:ext uri="{BB962C8B-B14F-4D97-AF65-F5344CB8AC3E}">
        <p14:creationId xmlns:p14="http://schemas.microsoft.com/office/powerpoint/2010/main" val="3932070264"/>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0"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3"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1463910553"/>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lnSpc>
                <a:spcPct val="100000"/>
              </a:lnSpc>
              <a:defRPr sz="4800" b="1" spc="0" baseline="0">
                <a:solidFill>
                  <a:schemeClr val="bg1"/>
                </a:solidFill>
              </a:defRPr>
            </a:lvl1pPr>
          </a:lstStyle>
          <a:p>
            <a:r>
              <a:rPr lang="en-US"/>
              <a:t>Click to edit Master title style</a:t>
            </a:r>
            <a:endParaRPr lang="en-US" dirty="0"/>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1400">
                <a:solidFill>
                  <a:schemeClr val="bg1"/>
                </a:solidFill>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pic>
        <p:nvPicPr>
          <p:cNvPr id="5" name="Graphic 4">
            <a:extLst>
              <a:ext uri="{FF2B5EF4-FFF2-40B4-BE49-F238E27FC236}">
                <a16:creationId xmlns:a16="http://schemas.microsoft.com/office/drawing/2014/main" id="{88DC887D-04D9-CF4D-854E-1FB894B450F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Slide Number Placeholder 3">
            <a:extLst>
              <a:ext uri="{FF2B5EF4-FFF2-40B4-BE49-F238E27FC236}">
                <a16:creationId xmlns:a16="http://schemas.microsoft.com/office/drawing/2014/main" id="{56BDF788-2B9B-414B-94F6-BE8D806475A5}"/>
              </a:ext>
            </a:extLst>
          </p:cNvPr>
          <p:cNvSpPr>
            <a:spLocks noGrp="1"/>
          </p:cNvSpPr>
          <p:nvPr>
            <p:ph type="sldNum" sz="quarter" idx="15"/>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7062829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_Three Points Slide">
    <p:spTree>
      <p:nvGrpSpPr>
        <p:cNvPr id="1" name=""/>
        <p:cNvGrpSpPr/>
        <p:nvPr/>
      </p:nvGrpSpPr>
      <p:grpSpPr>
        <a:xfrm>
          <a:off x="0" y="0"/>
          <a:ext cx="0" cy="0"/>
          <a:chOff x="0" y="0"/>
          <a:chExt cx="0" cy="0"/>
        </a:xfrm>
      </p:grpSpPr>
      <p:sp>
        <p:nvSpPr>
          <p:cNvPr id="4" name="Text Placeholder 35">
            <a:extLst>
              <a:ext uri="{FF2B5EF4-FFF2-40B4-BE49-F238E27FC236}">
                <a16:creationId xmlns:a16="http://schemas.microsoft.com/office/drawing/2014/main" id="{E87B2BC1-2546-A91C-2BC6-37A1DAC0362F}"/>
              </a:ext>
            </a:extLst>
          </p:cNvPr>
          <p:cNvSpPr>
            <a:spLocks noGrp="1"/>
          </p:cNvSpPr>
          <p:nvPr>
            <p:ph type="body" sz="quarter" idx="27"/>
          </p:nvPr>
        </p:nvSpPr>
        <p:spPr>
          <a:xfrm>
            <a:off x="1420484"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5" name="Text Placeholder 35">
            <a:extLst>
              <a:ext uri="{FF2B5EF4-FFF2-40B4-BE49-F238E27FC236}">
                <a16:creationId xmlns:a16="http://schemas.microsoft.com/office/drawing/2014/main" id="{BF90E3E3-A9D7-C773-97B8-D12DEF046E36}"/>
              </a:ext>
            </a:extLst>
          </p:cNvPr>
          <p:cNvSpPr>
            <a:spLocks noGrp="1"/>
          </p:cNvSpPr>
          <p:nvPr>
            <p:ph type="body" sz="quarter" idx="44"/>
          </p:nvPr>
        </p:nvSpPr>
        <p:spPr>
          <a:xfrm>
            <a:off x="5061575"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3A53AB43-5C0A-7354-E6F4-E72D3AE9980E}"/>
              </a:ext>
            </a:extLst>
          </p:cNvPr>
          <p:cNvSpPr>
            <a:spLocks noGrp="1"/>
          </p:cNvSpPr>
          <p:nvPr>
            <p:ph type="body" sz="quarter" idx="45"/>
          </p:nvPr>
        </p:nvSpPr>
        <p:spPr>
          <a:xfrm>
            <a:off x="8724468"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821004"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2095"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 name="Text Placeholder 5">
            <a:extLst>
              <a:ext uri="{FF2B5EF4-FFF2-40B4-BE49-F238E27FC236}">
                <a16:creationId xmlns:a16="http://schemas.microsoft.com/office/drawing/2014/main" id="{FD88489B-59A7-22FE-08DD-50D42CAA2004}"/>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green letter on a black background&#10;&#10;Description automatically generated">
            <a:extLst>
              <a:ext uri="{FF2B5EF4-FFF2-40B4-BE49-F238E27FC236}">
                <a16:creationId xmlns:a16="http://schemas.microsoft.com/office/drawing/2014/main" id="{5BFE67C2-C9AD-22FF-79C7-F307AED5C093}"/>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8" name="Text Placeholder 15">
            <a:extLst>
              <a:ext uri="{FF2B5EF4-FFF2-40B4-BE49-F238E27FC236}">
                <a16:creationId xmlns:a16="http://schemas.microsoft.com/office/drawing/2014/main" id="{E85F2468-67D3-0228-045A-C0D22BF8E688}"/>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0549158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Title slide 2">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lnSpc>
                <a:spcPct val="100000"/>
              </a:lnSpc>
              <a:defRPr sz="4800" b="1" spc="0" baseline="0">
                <a:solidFill>
                  <a:schemeClr val="bg2"/>
                </a:solidFill>
              </a:defRPr>
            </a:lvl1pPr>
          </a:lstStyle>
          <a:p>
            <a:r>
              <a:rPr lang="en-US"/>
              <a:t>Click to edit Master title style</a:t>
            </a:r>
            <a:endParaRPr lang="en-US" dirty="0"/>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1400">
                <a:solidFill>
                  <a:schemeClr val="bg1"/>
                </a:solidFill>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pic>
        <p:nvPicPr>
          <p:cNvPr id="5" name="Graphic 4">
            <a:extLst>
              <a:ext uri="{FF2B5EF4-FFF2-40B4-BE49-F238E27FC236}">
                <a16:creationId xmlns:a16="http://schemas.microsoft.com/office/drawing/2014/main" id="{88DC887D-04D9-CF4D-854E-1FB894B450F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4" name="Slide Number Placeholder 3">
            <a:extLst>
              <a:ext uri="{FF2B5EF4-FFF2-40B4-BE49-F238E27FC236}">
                <a16:creationId xmlns:a16="http://schemas.microsoft.com/office/drawing/2014/main" id="{56BDF788-2B9B-414B-94F6-BE8D806475A5}"/>
              </a:ext>
            </a:extLst>
          </p:cNvPr>
          <p:cNvSpPr>
            <a:spLocks noGrp="1"/>
          </p:cNvSpPr>
          <p:nvPr>
            <p:ph type="sldNum" sz="quarter" idx="15"/>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5363152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Section title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lnSpc>
                <a:spcPct val="100000"/>
              </a:lnSpc>
              <a:defRPr sz="4800" b="1" spc="0" baseline="0">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2400">
                <a:solidFill>
                  <a:schemeClr val="tx1"/>
                </a:solidFill>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pic>
        <p:nvPicPr>
          <p:cNvPr id="7" name="Graphic 6">
            <a:extLst>
              <a:ext uri="{FF2B5EF4-FFF2-40B4-BE49-F238E27FC236}">
                <a16:creationId xmlns:a16="http://schemas.microsoft.com/office/drawing/2014/main" id="{6D7F8432-FC95-4E16-873E-EB1A5702831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0" name="Footer Placeholder 2">
            <a:extLst>
              <a:ext uri="{FF2B5EF4-FFF2-40B4-BE49-F238E27FC236}">
                <a16:creationId xmlns:a16="http://schemas.microsoft.com/office/drawing/2014/main" id="{45731ABD-282D-4E5D-96B0-AAE1A09120DD}"/>
              </a:ext>
            </a:extLst>
          </p:cNvPr>
          <p:cNvSpPr>
            <a:spLocks noGrp="1"/>
          </p:cNvSpPr>
          <p:nvPr>
            <p:ph type="ftr" sz="quarter" idx="14"/>
          </p:nvPr>
        </p:nvSpPr>
        <p:spPr>
          <a:xfrm>
            <a:off x="8111830" y="6356345"/>
            <a:ext cx="4114800" cy="365125"/>
          </a:xfrm>
        </p:spPr>
        <p:txBody>
          <a:bodyPr/>
          <a:lstStyle>
            <a:lvl1pPr>
              <a:defRPr sz="900">
                <a:solidFill>
                  <a:schemeClr val="tx1"/>
                </a:solidFill>
              </a:defRPr>
            </a:lvl1pPr>
          </a:lstStyle>
          <a:p>
            <a:r>
              <a:rPr lang="en-US" dirty="0"/>
              <a:t>© 2021 Penn Mutual. All rights reserved.</a:t>
            </a:r>
          </a:p>
        </p:txBody>
      </p:sp>
    </p:spTree>
    <p:extLst>
      <p:ext uri="{BB962C8B-B14F-4D97-AF65-F5344CB8AC3E}">
        <p14:creationId xmlns:p14="http://schemas.microsoft.com/office/powerpoint/2010/main" val="10390320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Section title 2">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0" y="1147046"/>
            <a:ext cx="10572000" cy="4563908"/>
          </a:xfrm>
          <a:prstGeom prst="rect">
            <a:avLst/>
          </a:prstGeom>
        </p:spPr>
        <p:txBody>
          <a:bodyPr anchor="ctr"/>
          <a:lstStyle>
            <a:lvl1pPr algn="ctr">
              <a:lnSpc>
                <a:spcPct val="100000"/>
              </a:lnSpc>
              <a:defRPr sz="4800" b="1" baseline="0">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tx1"/>
                </a:solidFill>
              </a:defRPr>
            </a:lvl1pPr>
          </a:lstStyle>
          <a:p>
            <a:r>
              <a:rPr lang="en-US" dirty="0"/>
              <a:t>© 2021 Penn Mutual. All rights reserved.</a:t>
            </a:r>
          </a:p>
        </p:txBody>
      </p:sp>
      <p:pic>
        <p:nvPicPr>
          <p:cNvPr id="7" name="Graphic 6">
            <a:extLst>
              <a:ext uri="{FF2B5EF4-FFF2-40B4-BE49-F238E27FC236}">
                <a16:creationId xmlns:a16="http://schemas.microsoft.com/office/drawing/2014/main" id="{76B249EF-D717-4376-B2D8-982883E3C0F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9078348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Section title 3">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defRPr sz="4800" b="1" baseline="0">
                <a:solidFill>
                  <a:schemeClr val="accent5"/>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2400">
                <a:solidFill>
                  <a:schemeClr val="bg1"/>
                </a:solidFill>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
        <p:nvSpPr>
          <p:cNvPr id="10" name="Footer Placeholder 2">
            <a:extLst>
              <a:ext uri="{FF2B5EF4-FFF2-40B4-BE49-F238E27FC236}">
                <a16:creationId xmlns:a16="http://schemas.microsoft.com/office/drawing/2014/main" id="{45731ABD-282D-4E5D-96B0-AAE1A09120DD}"/>
              </a:ext>
            </a:extLst>
          </p:cNvPr>
          <p:cNvSpPr>
            <a:spLocks noGrp="1"/>
          </p:cNvSpPr>
          <p:nvPr>
            <p:ph type="ftr" sz="quarter" idx="14"/>
          </p:nvPr>
        </p:nvSpPr>
        <p:spPr>
          <a:xfrm>
            <a:off x="8111830" y="6356345"/>
            <a:ext cx="4114800" cy="365125"/>
          </a:xfrm>
        </p:spPr>
        <p:txBody>
          <a:bodyPr/>
          <a:lstStyle>
            <a:lvl1pPr>
              <a:defRPr sz="900">
                <a:solidFill>
                  <a:schemeClr val="bg1"/>
                </a:solidFill>
              </a:defRPr>
            </a:lvl1pPr>
          </a:lstStyle>
          <a:p>
            <a:r>
              <a:rPr lang="en-US"/>
              <a:t>© 2021 Penn Mutual. All rights reserved.</a:t>
            </a:r>
            <a:endParaRPr lang="en-US" dirty="0"/>
          </a:p>
        </p:txBody>
      </p:sp>
      <p:pic>
        <p:nvPicPr>
          <p:cNvPr id="9" name="Graphic 6">
            <a:extLst>
              <a:ext uri="{FF2B5EF4-FFF2-40B4-BE49-F238E27FC236}">
                <a16:creationId xmlns:a16="http://schemas.microsoft.com/office/drawing/2014/main" id="{29D911B0-3816-0C4C-94FF-0240481FF02E}"/>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29108993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918A2AF-4871-4D92-93ED-FFA4E865F5B1}"/>
              </a:ext>
            </a:extLst>
          </p:cNvPr>
          <p:cNvSpPr/>
          <p:nvPr userDrawn="1"/>
        </p:nvSpPr>
        <p:spPr>
          <a:xfrm>
            <a:off x="0" y="0"/>
            <a:ext cx="480739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hasCustomPrompt="1"/>
          </p:nvPr>
        </p:nvSpPr>
        <p:spPr>
          <a:xfrm>
            <a:off x="328436" y="1147046"/>
            <a:ext cx="4116816" cy="4563908"/>
          </a:xfrm>
          <a:prstGeom prst="rect">
            <a:avLst/>
          </a:prstGeom>
        </p:spPr>
        <p:txBody>
          <a:bodyPr anchor="ctr"/>
          <a:lstStyle>
            <a:lvl1pPr algn="ctr">
              <a:defRPr sz="4800" b="1" baseline="0">
                <a:solidFill>
                  <a:schemeClr val="bg1"/>
                </a:solidFill>
              </a:defRPr>
            </a:lvl1pPr>
          </a:lstStyle>
          <a:p>
            <a:r>
              <a:rPr lang="en-US" dirty="0"/>
              <a:t>Agenda</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pic>
        <p:nvPicPr>
          <p:cNvPr id="7" name="Graphic 6">
            <a:extLst>
              <a:ext uri="{FF2B5EF4-FFF2-40B4-BE49-F238E27FC236}">
                <a16:creationId xmlns:a16="http://schemas.microsoft.com/office/drawing/2014/main" id="{76B249EF-D717-4376-B2D8-982883E3C0F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5" name="Text Placeholder 4">
            <a:extLst>
              <a:ext uri="{FF2B5EF4-FFF2-40B4-BE49-F238E27FC236}">
                <a16:creationId xmlns:a16="http://schemas.microsoft.com/office/drawing/2014/main" id="{6CCC84DA-42A0-464A-8E0D-9343390B38E6}"/>
              </a:ext>
            </a:extLst>
          </p:cNvPr>
          <p:cNvSpPr>
            <a:spLocks noGrp="1"/>
          </p:cNvSpPr>
          <p:nvPr>
            <p:ph type="body" sz="quarter" idx="14" hasCustomPrompt="1"/>
          </p:nvPr>
        </p:nvSpPr>
        <p:spPr>
          <a:xfrm>
            <a:off x="6096000" y="1146331"/>
            <a:ext cx="5485205" cy="4563908"/>
          </a:xfrm>
        </p:spPr>
        <p:txBody>
          <a:bodyPr/>
          <a:lstStyle>
            <a:lvl1pPr>
              <a:buClr>
                <a:schemeClr val="bg1"/>
              </a:buClr>
              <a:defRPr>
                <a:latin typeface="+mj-lt"/>
              </a:defRPr>
            </a:lvl1pPr>
          </a:lstStyle>
          <a:p>
            <a:pPr lvl="0"/>
            <a:r>
              <a:rPr lang="en-US" dirty="0"/>
              <a:t>Agenda item 1</a:t>
            </a:r>
          </a:p>
          <a:p>
            <a:pPr lvl="0"/>
            <a:endParaRPr lang="en-US" dirty="0"/>
          </a:p>
          <a:p>
            <a:pPr lvl="0"/>
            <a:r>
              <a:rPr lang="en-US" dirty="0"/>
              <a:t>Agenda item 2</a:t>
            </a:r>
          </a:p>
          <a:p>
            <a:pPr lvl="0"/>
            <a:endParaRPr lang="en-US" dirty="0"/>
          </a:p>
          <a:p>
            <a:pPr lvl="0"/>
            <a:r>
              <a:rPr lang="en-US" dirty="0"/>
              <a:t>Agenda item 3</a:t>
            </a:r>
          </a:p>
          <a:p>
            <a:pPr lvl="0"/>
            <a:endParaRPr lang="en-US" dirty="0"/>
          </a:p>
          <a:p>
            <a:pPr lvl="0"/>
            <a:r>
              <a:rPr lang="en-US" dirty="0"/>
              <a:t>Agenda item 4</a:t>
            </a:r>
          </a:p>
          <a:p>
            <a:pPr lvl="0"/>
            <a:endParaRPr lang="en-US" dirty="0"/>
          </a:p>
          <a:p>
            <a:pPr lvl="0"/>
            <a:r>
              <a:rPr lang="en-US" dirty="0"/>
              <a:t>Agenda item 5</a:t>
            </a:r>
          </a:p>
          <a:p>
            <a:pPr lvl="0"/>
            <a:endParaRPr lang="en-US" dirty="0"/>
          </a:p>
          <a:p>
            <a:pPr lvl="0"/>
            <a:r>
              <a:rPr lang="en-US" dirty="0"/>
              <a:t>Agenda item 6</a:t>
            </a:r>
          </a:p>
        </p:txBody>
      </p:sp>
    </p:spTree>
    <p:extLst>
      <p:ext uri="{BB962C8B-B14F-4D97-AF65-F5344CB8AC3E}">
        <p14:creationId xmlns:p14="http://schemas.microsoft.com/office/powerpoint/2010/main" val="29101926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userDrawn="1">
  <p:cSld name="Quot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810000" y="1147046"/>
            <a:ext cx="10572000" cy="3467683"/>
          </a:xfrm>
          <a:prstGeom prst="rect">
            <a:avLst/>
          </a:prstGeom>
        </p:spPr>
        <p:txBody>
          <a:bodyPr anchor="ctr"/>
          <a:lstStyle>
            <a:lvl1pPr algn="ctr">
              <a:lnSpc>
                <a:spcPct val="100000"/>
              </a:lnSpc>
              <a:defRPr sz="4800" b="1" baseline="0">
                <a:solidFill>
                  <a:schemeClr val="tx1"/>
                </a:solidFill>
              </a:defRPr>
            </a:lvl1pPr>
          </a:lstStyle>
          <a:p>
            <a:r>
              <a:rPr lang="en-US" dirty="0"/>
              <a:t>“This is a quote slide. Enter the individual’s quote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7" name="Title 1">
            <a:extLst>
              <a:ext uri="{FF2B5EF4-FFF2-40B4-BE49-F238E27FC236}">
                <a16:creationId xmlns:a16="http://schemas.microsoft.com/office/drawing/2014/main" id="{FA214E27-FE78-4B97-B988-69E56E1F42A7}"/>
              </a:ext>
            </a:extLst>
          </p:cNvPr>
          <p:cNvSpPr txBox="1">
            <a:spLocks/>
          </p:cNvSpPr>
          <p:nvPr userDrawn="1"/>
        </p:nvSpPr>
        <p:spPr>
          <a:xfrm>
            <a:off x="-998" y="3348542"/>
            <a:ext cx="10572000" cy="3467683"/>
          </a:xfrm>
          <a:prstGeom prst="rect">
            <a:avLst/>
          </a:prstGeom>
          <a:effectLst/>
        </p:spPr>
        <p:txBody>
          <a:bodyPr vert="horz" lIns="91440" tIns="45720" rIns="91440" bIns="45720" rtlCol="0" anchor="ctr">
            <a:noAutofit/>
          </a:bodyPr>
          <a:lstStyle>
            <a:lvl1pPr algn="ctr" defTabSz="457200" rtl="0" eaLnBrk="1" latinLnBrk="0" hangingPunct="1">
              <a:lnSpc>
                <a:spcPct val="100000"/>
              </a:lnSpc>
              <a:spcBef>
                <a:spcPct val="0"/>
              </a:spcBef>
              <a:buNone/>
              <a:defRPr sz="4800" b="1" kern="1200" spc="-15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r"/>
            <a:r>
              <a:rPr lang="en-US" sz="2400" b="0" spc="0" dirty="0">
                <a:latin typeface="+mj-lt"/>
              </a:rPr>
              <a:t>Person’s Name</a:t>
            </a:r>
          </a:p>
          <a:p>
            <a:pPr algn="r"/>
            <a:r>
              <a:rPr lang="en-US" sz="2000" b="0" spc="0" dirty="0">
                <a:latin typeface="+mj-lt"/>
              </a:rPr>
              <a:t>Title</a:t>
            </a:r>
          </a:p>
        </p:txBody>
      </p:sp>
      <p:pic>
        <p:nvPicPr>
          <p:cNvPr id="10" name="Graphic 9">
            <a:extLst>
              <a:ext uri="{FF2B5EF4-FFF2-40B4-BE49-F238E27FC236}">
                <a16:creationId xmlns:a16="http://schemas.microsoft.com/office/drawing/2014/main" id="{AD5BA895-64B6-480B-9F02-61814443D7F3}"/>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Footer Placeholder 2">
            <a:extLst>
              <a:ext uri="{FF2B5EF4-FFF2-40B4-BE49-F238E27FC236}">
                <a16:creationId xmlns:a16="http://schemas.microsoft.com/office/drawing/2014/main" id="{A18A1B8D-2A77-3D44-9287-56283CF909EE}"/>
              </a:ext>
            </a:extLst>
          </p:cNvPr>
          <p:cNvSpPr txBox="1">
            <a:spLocks/>
          </p:cNvSpPr>
          <p:nvPr userDrawn="1"/>
        </p:nvSpPr>
        <p:spPr>
          <a:xfrm>
            <a:off x="8111830" y="6356345"/>
            <a:ext cx="4114800" cy="365125"/>
          </a:xfrm>
          <a:prstGeom prst="rect">
            <a:avLst/>
          </a:prstGeom>
        </p:spPr>
        <p:txBody>
          <a:bodyPr vert="horz" lIns="91440" tIns="45720" rIns="91440" bIns="45720" rtlCol="0" anchor="ctr"/>
          <a:lstStyle>
            <a:defPPr>
              <a:defRPr lang="en-US"/>
            </a:defPPr>
            <a:lvl1pPr marL="0" algn="ctr"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900" dirty="0"/>
              <a:t>© 2021 Penn Mutual. All rights reserved.</a:t>
            </a:r>
          </a:p>
        </p:txBody>
      </p:sp>
    </p:spTree>
    <p:extLst>
      <p:ext uri="{BB962C8B-B14F-4D97-AF65-F5344CB8AC3E}">
        <p14:creationId xmlns:p14="http://schemas.microsoft.com/office/powerpoint/2010/main" val="16244168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Picture left and copy right">
    <p:bg>
      <p:bgPr>
        <a:solidFill>
          <a:schemeClr val="tx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96063564-C56A-40C8-8699-9FEACBFB45FA}"/>
              </a:ext>
            </a:extLst>
          </p:cNvPr>
          <p:cNvSpPr>
            <a:spLocks noGrp="1"/>
          </p:cNvSpPr>
          <p:nvPr>
            <p:ph type="pic" sz="quarter" idx="15"/>
          </p:nvPr>
        </p:nvSpPr>
        <p:spPr>
          <a:xfrm>
            <a:off x="0" y="0"/>
            <a:ext cx="7378700" cy="6858000"/>
          </a:xfrm>
        </p:spPr>
        <p:txBody>
          <a:bodyPr/>
          <a:lstStyle/>
          <a:p>
            <a:r>
              <a:rPr lang="en-US"/>
              <a:t>Click icon to add picture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7795034" y="1728532"/>
            <a:ext cx="4068531" cy="4402799"/>
          </a:xfrm>
        </p:spPr>
        <p:txBody>
          <a:bodyPr anchor="t"/>
          <a:lstStyle>
            <a:lvl1pPr marL="0" indent="0">
              <a:buNone/>
              <a:tabLst/>
              <a:defRPr/>
            </a:lvl1pPr>
            <a:lvl2pPr marL="457200" indent="0">
              <a:buNone/>
              <a:tabLst/>
              <a:defRPr/>
            </a:lvl2pPr>
            <a:lvl3pPr marL="914400" indent="0">
              <a:buNone/>
              <a:tabLst/>
              <a:defRPr/>
            </a:lvl3pPr>
            <a:lvl4pPr marL="1371600" indent="0">
              <a:buNone/>
              <a:tabLst/>
              <a:defRPr/>
            </a:lvl4pPr>
            <a:lvl5pPr marL="1830388"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7795034" y="447188"/>
            <a:ext cx="4068530" cy="970450"/>
          </a:xfrm>
          <a:prstGeom prst="rect">
            <a:avLst/>
          </a:prstGeom>
        </p:spPr>
        <p:txBody>
          <a:bodyPr/>
          <a:lstStyle>
            <a:lvl1pPr>
              <a:defRPr sz="2800" baseline="0"/>
            </a:lvl1pPr>
          </a:lstStyle>
          <a:p>
            <a:r>
              <a:rPr lang="en-US"/>
              <a:t>Click to edit Master title style</a:t>
            </a:r>
            <a:endParaRPr lang="en-US" dirty="0"/>
          </a:p>
        </p:txBody>
      </p:sp>
      <p:pic>
        <p:nvPicPr>
          <p:cNvPr id="8" name="Graphic 7">
            <a:extLst>
              <a:ext uri="{FF2B5EF4-FFF2-40B4-BE49-F238E27FC236}">
                <a16:creationId xmlns:a16="http://schemas.microsoft.com/office/drawing/2014/main" id="{F4EB6893-834F-444C-9BF2-4C32A4867C0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Tree>
    <p:extLst>
      <p:ext uri="{BB962C8B-B14F-4D97-AF65-F5344CB8AC3E}">
        <p14:creationId xmlns:p14="http://schemas.microsoft.com/office/powerpoint/2010/main" val="7332072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Text heavy 1 section">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575854"/>
          </a:xfrm>
          <a:prstGeom prst="rect">
            <a:avLst/>
          </a:prstGeom>
        </p:spPr>
        <p:txBody>
          <a:bodyPr anchor="t"/>
          <a:lstStyle>
            <a:lvl1pPr algn="ctr">
              <a:defRPr sz="3200" baseline="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1158844"/>
            <a:ext cx="11229820" cy="4972487"/>
          </a:xfrm>
        </p:spPr>
        <p:txBody>
          <a:bodyPr/>
          <a:lstStyle>
            <a:lvl1pPr marL="9525" indent="-9525">
              <a:buNone/>
              <a:tabLst/>
              <a:defRPr/>
            </a:lvl1pPr>
            <a:lvl2pPr marL="465138" indent="-7938">
              <a:buNone/>
              <a:tabLst/>
              <a:defRPr/>
            </a:lvl2pPr>
            <a:lvl3pPr marL="920750" indent="-6350">
              <a:buNone/>
              <a:tabLst/>
              <a:defRPr/>
            </a:lvl3pPr>
            <a:lvl4pPr marL="1374775" indent="-3175">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Graphic 6">
            <a:extLst>
              <a:ext uri="{FF2B5EF4-FFF2-40B4-BE49-F238E27FC236}">
                <a16:creationId xmlns:a16="http://schemas.microsoft.com/office/drawing/2014/main" id="{8E817B28-5F07-4105-9BBB-7BE372781D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7247953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Text heavy 2 section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6482282" y="2097741"/>
            <a:ext cx="5381284" cy="4033590"/>
          </a:xfrm>
        </p:spPr>
        <p:txBody>
          <a:bodyPr/>
          <a:lstStyle>
            <a:lvl1pPr marL="9525" indent="-9525">
              <a:buNone/>
              <a:tabLst/>
              <a:defRPr/>
            </a:lvl1pPr>
            <a:lvl2pPr marL="465138" indent="-7938">
              <a:buNone/>
              <a:tabLst/>
              <a:defRPr/>
            </a:lvl2pPr>
            <a:lvl3pPr marL="920750" indent="-6350">
              <a:buNone/>
              <a:tabLst/>
              <a:defRPr/>
            </a:lvl3pPr>
            <a:lvl4pPr marL="1374775" indent="-3175">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603014"/>
          </a:xfrm>
          <a:prstGeom prst="rect">
            <a:avLst/>
          </a:prstGeom>
        </p:spPr>
        <p:txBody>
          <a:bodyPr anchor="t"/>
          <a:lstStyle>
            <a:lvl1pPr algn="ctr">
              <a:defRPr sz="4000" baseline="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2097741"/>
            <a:ext cx="5381284" cy="4033590"/>
          </a:xfrm>
        </p:spPr>
        <p:txBody>
          <a:bodyPr/>
          <a:lstStyle>
            <a:lvl1pPr marL="9525" indent="-9525">
              <a:buNone/>
              <a:tabLst/>
              <a:defRPr/>
            </a:lvl1pPr>
            <a:lvl2pPr marL="465138" indent="0">
              <a:buNone/>
              <a:tabLst/>
              <a:defRPr/>
            </a:lvl2pPr>
            <a:lvl3pPr marL="920750" indent="-6350">
              <a:buNone/>
              <a:tabLst/>
              <a:defRPr/>
            </a:lvl3pPr>
            <a:lvl4pPr marL="1374775" indent="0">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10">
            <a:extLst>
              <a:ext uri="{FF2B5EF4-FFF2-40B4-BE49-F238E27FC236}">
                <a16:creationId xmlns:a16="http://schemas.microsoft.com/office/drawing/2014/main" id="{E84AE405-E419-414E-A454-7323F3F334B2}"/>
              </a:ext>
            </a:extLst>
          </p:cNvPr>
          <p:cNvSpPr>
            <a:spLocks noGrp="1"/>
          </p:cNvSpPr>
          <p:nvPr>
            <p:ph type="body" sz="quarter" idx="18"/>
          </p:nvPr>
        </p:nvSpPr>
        <p:spPr>
          <a:xfrm>
            <a:off x="6482282" y="1275221"/>
            <a:ext cx="5381284" cy="643538"/>
          </a:xfrm>
        </p:spPr>
        <p:txBody>
          <a:bodyPr/>
          <a:lstStyle>
            <a:lvl1pPr marL="0" indent="0">
              <a:buNone/>
              <a:tabLst/>
              <a:defRPr b="1" baseline="0">
                <a:latin typeface="+mj-lt"/>
              </a:defRPr>
            </a:lvl1pPr>
            <a:lvl2pPr>
              <a:buNone/>
              <a:defRPr/>
            </a:lvl2pPr>
            <a:lvl3pPr>
              <a:buNone/>
              <a:defRPr/>
            </a:lvl3pPr>
            <a:lvl4pPr>
              <a:buNone/>
              <a:defRPr/>
            </a:lvl4pPr>
            <a:lvl5pPr>
              <a:buNone/>
              <a:defRPr/>
            </a:lvl5pPr>
          </a:lstStyle>
          <a:p>
            <a:pPr lvl="0"/>
            <a:r>
              <a:rPr lang="en-US"/>
              <a:t>Edit Master text styles</a:t>
            </a:r>
          </a:p>
        </p:txBody>
      </p:sp>
      <p:sp>
        <p:nvSpPr>
          <p:cNvPr id="10" name="Text Placeholder 10">
            <a:extLst>
              <a:ext uri="{FF2B5EF4-FFF2-40B4-BE49-F238E27FC236}">
                <a16:creationId xmlns:a16="http://schemas.microsoft.com/office/drawing/2014/main" id="{CA01DA98-93BD-4DD0-89A0-29077DCCF68F}"/>
              </a:ext>
            </a:extLst>
          </p:cNvPr>
          <p:cNvSpPr>
            <a:spLocks noGrp="1"/>
          </p:cNvSpPr>
          <p:nvPr>
            <p:ph type="body" sz="quarter" idx="19"/>
          </p:nvPr>
        </p:nvSpPr>
        <p:spPr>
          <a:xfrm>
            <a:off x="633743" y="1271151"/>
            <a:ext cx="5381284" cy="643538"/>
          </a:xfrm>
        </p:spPr>
        <p:txBody>
          <a:bodyPr/>
          <a:lstStyle>
            <a:lvl1pPr marL="0" indent="0">
              <a:buNone/>
              <a:tabLst/>
              <a:defRPr b="1" baseline="0">
                <a:latin typeface="+mj-lt"/>
              </a:defRPr>
            </a:lvl1pPr>
            <a:lvl2pPr>
              <a:buNone/>
              <a:defRPr/>
            </a:lvl2pPr>
            <a:lvl3pPr>
              <a:buNone/>
              <a:defRPr/>
            </a:lvl3pPr>
            <a:lvl4pPr>
              <a:buNone/>
              <a:defRPr/>
            </a:lvl4pPr>
            <a:lvl5pPr>
              <a:buNone/>
              <a:defRPr/>
            </a:lvl5pPr>
          </a:lstStyle>
          <a:p>
            <a:pPr lvl="0"/>
            <a:r>
              <a:rPr lang="en-US"/>
              <a:t>Edit Master text styles</a:t>
            </a:r>
          </a:p>
        </p:txBody>
      </p:sp>
      <p:pic>
        <p:nvPicPr>
          <p:cNvPr id="14" name="Graphic 13">
            <a:extLst>
              <a:ext uri="{FF2B5EF4-FFF2-40B4-BE49-F238E27FC236}">
                <a16:creationId xmlns:a16="http://schemas.microsoft.com/office/drawing/2014/main" id="{9296DC00-E776-4B57-9030-016242C773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4331545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Footnote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575854"/>
          </a:xfrm>
          <a:prstGeom prst="rect">
            <a:avLst/>
          </a:prstGeom>
        </p:spPr>
        <p:txBody>
          <a:bodyPr anchor="t"/>
          <a:lstStyle>
            <a:lvl1pPr algn="ctr">
              <a:defRPr sz="3200" baseline="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1158845"/>
            <a:ext cx="11229820" cy="4302904"/>
          </a:xfrm>
        </p:spPr>
        <p:txBody>
          <a:bodyPr/>
          <a:lstStyle>
            <a:lvl1pPr marL="9525" indent="-9525">
              <a:buNone/>
              <a:tabLst/>
              <a:defRPr/>
            </a:lvl1pPr>
            <a:lvl2pPr marL="465138" indent="0">
              <a:buNone/>
              <a:tabLst/>
              <a:defRPr/>
            </a:lvl2pPr>
            <a:lvl3pPr marL="920750" indent="-6350">
              <a:buNone/>
              <a:tabLst/>
              <a:defRPr/>
            </a:lvl3pPr>
            <a:lvl4pPr marL="1374775" indent="-3175">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a:extLst>
              <a:ext uri="{FF2B5EF4-FFF2-40B4-BE49-F238E27FC236}">
                <a16:creationId xmlns:a16="http://schemas.microsoft.com/office/drawing/2014/main" id="{7939666E-7FEC-41F8-9722-14D835118691}"/>
              </a:ext>
            </a:extLst>
          </p:cNvPr>
          <p:cNvSpPr>
            <a:spLocks noGrp="1"/>
          </p:cNvSpPr>
          <p:nvPr>
            <p:ph type="body" sz="quarter" idx="18" hasCustomPrompt="1"/>
          </p:nvPr>
        </p:nvSpPr>
        <p:spPr>
          <a:xfrm>
            <a:off x="633743" y="5640731"/>
            <a:ext cx="11229820" cy="490600"/>
          </a:xfrm>
        </p:spPr>
        <p:txBody>
          <a:bodyPr>
            <a:normAutofit/>
          </a:bodyPr>
          <a:lstStyle>
            <a:lvl1pPr marL="9525" indent="-9525">
              <a:buNone/>
              <a:tabLst/>
              <a:defRPr sz="1050"/>
            </a:lvl1pPr>
            <a:lvl2pPr>
              <a:buNone/>
              <a:defRPr/>
            </a:lvl2pPr>
            <a:lvl3pPr>
              <a:buNone/>
              <a:defRPr/>
            </a:lvl3pPr>
            <a:lvl4pPr>
              <a:buNone/>
              <a:defRPr/>
            </a:lvl4pPr>
            <a:lvl5pPr>
              <a:buNone/>
              <a:defRPr/>
            </a:lvl5pPr>
          </a:lstStyle>
          <a:p>
            <a:pPr lvl="0"/>
            <a:r>
              <a:rPr lang="en-US" dirty="0"/>
              <a:t>1 Footnote goes here,  2 Footnote goes here</a:t>
            </a:r>
          </a:p>
        </p:txBody>
      </p:sp>
      <p:pic>
        <p:nvPicPr>
          <p:cNvPr id="9" name="Graphic 8">
            <a:extLst>
              <a:ext uri="{FF2B5EF4-FFF2-40B4-BE49-F238E27FC236}">
                <a16:creationId xmlns:a16="http://schemas.microsoft.com/office/drawing/2014/main" id="{4E6B2738-FC65-4CCB-BE52-2258257A09D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698330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Three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6"/>
            <a:ext cx="12192000" cy="1422965"/>
          </a:xfrm>
          <a:prstGeom prst="rect">
            <a:avLst/>
          </a:prstGeom>
        </p:spPr>
        <p:txBody>
          <a:bodyPr/>
          <a:lstStyle>
            <a:lvl1pPr marL="0" indent="0" algn="ctr">
              <a:buNone/>
              <a:defRPr sz="4800" b="0">
                <a:solidFill>
                  <a:schemeClr val="accent6"/>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87755"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56371"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87755"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7819"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F0B9C32D-BCD6-9256-359F-9259A630F1FD}"/>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1" name="Text Placeholder 35">
            <a:extLst>
              <a:ext uri="{FF2B5EF4-FFF2-40B4-BE49-F238E27FC236}">
                <a16:creationId xmlns:a16="http://schemas.microsoft.com/office/drawing/2014/main" id="{03C48EBF-5E89-58DF-B925-443A566E04E5}"/>
              </a:ext>
            </a:extLst>
          </p:cNvPr>
          <p:cNvSpPr>
            <a:spLocks noGrp="1"/>
          </p:cNvSpPr>
          <p:nvPr>
            <p:ph type="body" sz="quarter" idx="27" hasCustomPrompt="1"/>
          </p:nvPr>
        </p:nvSpPr>
        <p:spPr>
          <a:xfrm>
            <a:off x="1420484"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B7C29ECB-0D71-8B3F-3FB9-647DA2281CF7}"/>
              </a:ext>
            </a:extLst>
          </p:cNvPr>
          <p:cNvSpPr>
            <a:spLocks noGrp="1"/>
          </p:cNvSpPr>
          <p:nvPr>
            <p:ph type="body" sz="quarter" idx="44" hasCustomPrompt="1"/>
          </p:nvPr>
        </p:nvSpPr>
        <p:spPr>
          <a:xfrm>
            <a:off x="5061575"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7966DE95-89DB-8B86-138F-6BC92B5D6C7C}"/>
              </a:ext>
            </a:extLst>
          </p:cNvPr>
          <p:cNvSpPr>
            <a:spLocks noGrp="1"/>
          </p:cNvSpPr>
          <p:nvPr>
            <p:ph type="body" sz="quarter" idx="45" hasCustomPrompt="1"/>
          </p:nvPr>
        </p:nvSpPr>
        <p:spPr>
          <a:xfrm>
            <a:off x="8724468"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7B73B2E-E0D1-C5E4-8BCC-60DC38D55F55}"/>
              </a:ext>
            </a:extLst>
          </p:cNvPr>
          <p:cNvSpPr>
            <a:spLocks noGrp="1"/>
          </p:cNvSpPr>
          <p:nvPr>
            <p:ph type="body" sz="quarter" idx="31"/>
          </p:nvPr>
        </p:nvSpPr>
        <p:spPr>
          <a:xfrm>
            <a:off x="5878630"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white letter on a black background&#10;&#10;Description automatically generated">
            <a:extLst>
              <a:ext uri="{FF2B5EF4-FFF2-40B4-BE49-F238E27FC236}">
                <a16:creationId xmlns:a16="http://schemas.microsoft.com/office/drawing/2014/main" id="{0F7625E7-C31E-3E9E-E924-D9482473A123}"/>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3DB0AABF-886B-7C9A-A430-68751CEF35C6}"/>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0375291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userDrawn="1">
  <p:cSld name="2 blocks">
    <p:spTree>
      <p:nvGrpSpPr>
        <p:cNvPr id="1" name=""/>
        <p:cNvGrpSpPr/>
        <p:nvPr/>
      </p:nvGrpSpPr>
      <p:grpSpPr>
        <a:xfrm>
          <a:off x="0" y="0"/>
          <a:ext cx="0" cy="0"/>
          <a:chOff x="0" y="0"/>
          <a:chExt cx="0" cy="0"/>
        </a:xfrm>
      </p:grpSpPr>
      <p:sp>
        <p:nvSpPr>
          <p:cNvPr id="3" name="SmartArt Placeholder 2">
            <a:extLst>
              <a:ext uri="{FF2B5EF4-FFF2-40B4-BE49-F238E27FC236}">
                <a16:creationId xmlns:a16="http://schemas.microsoft.com/office/drawing/2014/main" id="{BEDDBE80-2EDA-4653-BCA5-23A94F3EF703}"/>
              </a:ext>
            </a:extLst>
          </p:cNvPr>
          <p:cNvSpPr>
            <a:spLocks noGrp="1"/>
          </p:cNvSpPr>
          <p:nvPr>
            <p:ph type="dgm" sz="quarter" idx="19" hasCustomPrompt="1"/>
          </p:nvPr>
        </p:nvSpPr>
        <p:spPr>
          <a:xfrm>
            <a:off x="1984664" y="1953516"/>
            <a:ext cx="3657600" cy="3657600"/>
          </a:xfrm>
          <a:solidFill>
            <a:schemeClr val="accent2"/>
          </a:solidFill>
        </p:spPr>
        <p:txBody>
          <a:bodyPr/>
          <a:lstStyle>
            <a:lvl1pPr marL="0" indent="0">
              <a:buNone/>
              <a:defRPr/>
            </a:lvl1pPr>
          </a:lstStyle>
          <a:p>
            <a:r>
              <a:rPr lang="en-US" dirty="0"/>
              <a:t> </a:t>
            </a:r>
          </a:p>
        </p:txBody>
      </p:sp>
      <p:sp>
        <p:nvSpPr>
          <p:cNvPr id="15" name="SmartArt Placeholder 2">
            <a:extLst>
              <a:ext uri="{FF2B5EF4-FFF2-40B4-BE49-F238E27FC236}">
                <a16:creationId xmlns:a16="http://schemas.microsoft.com/office/drawing/2014/main" id="{74515BA8-331C-4267-B88F-1048691AEDB8}"/>
              </a:ext>
            </a:extLst>
          </p:cNvPr>
          <p:cNvSpPr>
            <a:spLocks noGrp="1"/>
          </p:cNvSpPr>
          <p:nvPr>
            <p:ph type="dgm" sz="quarter" idx="20" hasCustomPrompt="1"/>
          </p:nvPr>
        </p:nvSpPr>
        <p:spPr>
          <a:xfrm>
            <a:off x="6549366" y="1962775"/>
            <a:ext cx="3657600" cy="3657600"/>
          </a:xfrm>
          <a:solidFill>
            <a:schemeClr val="accent2"/>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11" name="Text Placeholder 10">
            <a:extLst>
              <a:ext uri="{FF2B5EF4-FFF2-40B4-BE49-F238E27FC236}">
                <a16:creationId xmlns:a16="http://schemas.microsoft.com/office/drawing/2014/main" id="{38BF2B7E-6D30-4B0F-8BFA-3EDC768B01BE}"/>
              </a:ext>
            </a:extLst>
          </p:cNvPr>
          <p:cNvSpPr>
            <a:spLocks noGrp="1"/>
          </p:cNvSpPr>
          <p:nvPr>
            <p:ph type="body" sz="quarter" idx="13"/>
          </p:nvPr>
        </p:nvSpPr>
        <p:spPr>
          <a:xfrm>
            <a:off x="232830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4" name="Text Placeholder 13">
            <a:extLst>
              <a:ext uri="{FF2B5EF4-FFF2-40B4-BE49-F238E27FC236}">
                <a16:creationId xmlns:a16="http://schemas.microsoft.com/office/drawing/2014/main" id="{D5A1C487-8B3B-471E-8D06-30C452A9DB1D}"/>
              </a:ext>
            </a:extLst>
          </p:cNvPr>
          <p:cNvSpPr>
            <a:spLocks noGrp="1"/>
          </p:cNvSpPr>
          <p:nvPr>
            <p:ph type="body" sz="quarter" idx="14"/>
          </p:nvPr>
        </p:nvSpPr>
        <p:spPr>
          <a:xfrm>
            <a:off x="232830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baseline="0"/>
            </a:lvl1pPr>
          </a:lstStyle>
          <a:p>
            <a:r>
              <a:rPr lang="en-US"/>
              <a:t>Click to edit Master title style</a:t>
            </a:r>
            <a:endParaRPr lang="en-US" dirty="0"/>
          </a:p>
        </p:txBody>
      </p:sp>
      <p:sp>
        <p:nvSpPr>
          <p:cNvPr id="21" name="Text Placeholder 10">
            <a:extLst>
              <a:ext uri="{FF2B5EF4-FFF2-40B4-BE49-F238E27FC236}">
                <a16:creationId xmlns:a16="http://schemas.microsoft.com/office/drawing/2014/main" id="{0B863585-CF12-4990-A8E0-A12180510E9C}"/>
              </a:ext>
            </a:extLst>
          </p:cNvPr>
          <p:cNvSpPr>
            <a:spLocks noGrp="1"/>
          </p:cNvSpPr>
          <p:nvPr>
            <p:ph type="body" sz="quarter" idx="16"/>
          </p:nvPr>
        </p:nvSpPr>
        <p:spPr>
          <a:xfrm>
            <a:off x="689263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2" name="Text Placeholder 13">
            <a:extLst>
              <a:ext uri="{FF2B5EF4-FFF2-40B4-BE49-F238E27FC236}">
                <a16:creationId xmlns:a16="http://schemas.microsoft.com/office/drawing/2014/main" id="{7BF85190-923A-4262-99FC-A616A6CD60CD}"/>
              </a:ext>
            </a:extLst>
          </p:cNvPr>
          <p:cNvSpPr>
            <a:spLocks noGrp="1"/>
          </p:cNvSpPr>
          <p:nvPr>
            <p:ph type="body" sz="quarter" idx="17"/>
          </p:nvPr>
        </p:nvSpPr>
        <p:spPr>
          <a:xfrm>
            <a:off x="689263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23" name="Text Placeholder 18">
            <a:extLst>
              <a:ext uri="{FF2B5EF4-FFF2-40B4-BE49-F238E27FC236}">
                <a16:creationId xmlns:a16="http://schemas.microsoft.com/office/drawing/2014/main" id="{AF7A6024-33B6-410D-8494-7770ADD30AAC}"/>
              </a:ext>
            </a:extLst>
          </p:cNvPr>
          <p:cNvSpPr>
            <a:spLocks noGrp="1"/>
          </p:cNvSpPr>
          <p:nvPr>
            <p:ph type="body" sz="quarter" idx="18" hasCustomPrompt="1"/>
          </p:nvPr>
        </p:nvSpPr>
        <p:spPr>
          <a:xfrm>
            <a:off x="6892266" y="2140175"/>
            <a:ext cx="2971800" cy="1005840"/>
          </a:xfrm>
        </p:spPr>
        <p:txBody>
          <a:bodyPr>
            <a:normAutofit/>
          </a:bodyPr>
          <a:lstStyle>
            <a:lvl1pPr marL="0" indent="0" algn="ctr">
              <a:buNone/>
              <a:defRPr sz="5400" b="0" spc="0">
                <a:solidFill>
                  <a:schemeClr val="tx1"/>
                </a:solidFill>
                <a:latin typeface="+mj-lt"/>
              </a:defRPr>
            </a:lvl1pPr>
          </a:lstStyle>
          <a:p>
            <a:pPr lvl="0"/>
            <a:r>
              <a:rPr lang="en-US" dirty="0"/>
              <a:t>8%</a:t>
            </a:r>
          </a:p>
        </p:txBody>
      </p:sp>
      <p:sp>
        <p:nvSpPr>
          <p:cNvPr id="8" name="Text Placeholder 7">
            <a:extLst>
              <a:ext uri="{FF2B5EF4-FFF2-40B4-BE49-F238E27FC236}">
                <a16:creationId xmlns:a16="http://schemas.microsoft.com/office/drawing/2014/main" id="{FE1165C6-5EB3-4080-901E-D91405F02D94}"/>
              </a:ext>
            </a:extLst>
          </p:cNvPr>
          <p:cNvSpPr>
            <a:spLocks noGrp="1"/>
          </p:cNvSpPr>
          <p:nvPr>
            <p:ph type="body" sz="quarter" idx="21" hasCustomPrompt="1"/>
          </p:nvPr>
        </p:nvSpPr>
        <p:spPr>
          <a:xfrm>
            <a:off x="2328863" y="2139950"/>
            <a:ext cx="2971800" cy="1005840"/>
          </a:xfrm>
        </p:spPr>
        <p:txBody>
          <a:bodyPr>
            <a:normAutofit/>
          </a:bodyPr>
          <a:lstStyle>
            <a:lvl1pPr marL="0" indent="0" algn="ctr">
              <a:buNone/>
              <a:defRPr sz="5400">
                <a:solidFill>
                  <a:schemeClr val="tx1"/>
                </a:solidFill>
                <a:latin typeface="+mj-lt"/>
              </a:defRPr>
            </a:lvl1pPr>
            <a:lvl2pPr marL="457200" indent="0">
              <a:buNone/>
              <a:defRPr>
                <a:solidFill>
                  <a:schemeClr val="tx1"/>
                </a:solidFill>
              </a:defRPr>
            </a:lvl2pPr>
            <a:lvl3pPr marL="914400" indent="0">
              <a:buNone/>
              <a:defRPr>
                <a:solidFill>
                  <a:schemeClr val="tx1"/>
                </a:solidFill>
              </a:defRPr>
            </a:lvl3pPr>
            <a:lvl4pPr marL="1371600" indent="0">
              <a:buNone/>
              <a:defRPr>
                <a:solidFill>
                  <a:schemeClr val="tx1"/>
                </a:solidFill>
              </a:defRPr>
            </a:lvl4pPr>
            <a:lvl5pPr marL="1828800" indent="0">
              <a:buNone/>
              <a:defRPr>
                <a:solidFill>
                  <a:schemeClr val="tx1"/>
                </a:solidFill>
              </a:defRPr>
            </a:lvl5pPr>
          </a:lstStyle>
          <a:p>
            <a:pPr lvl="0"/>
            <a:r>
              <a:rPr lang="en-US" dirty="0"/>
              <a:t>8%</a:t>
            </a:r>
          </a:p>
        </p:txBody>
      </p:sp>
      <p:sp>
        <p:nvSpPr>
          <p:cNvPr id="4" name="Footer Placeholder 3">
            <a:extLst>
              <a:ext uri="{FF2B5EF4-FFF2-40B4-BE49-F238E27FC236}">
                <a16:creationId xmlns:a16="http://schemas.microsoft.com/office/drawing/2014/main" id="{E3DB2E6B-C1FC-47BB-A7DB-864FCC20444F}"/>
              </a:ext>
            </a:extLst>
          </p:cNvPr>
          <p:cNvSpPr>
            <a:spLocks noGrp="1"/>
          </p:cNvSpPr>
          <p:nvPr>
            <p:ph type="ftr" sz="quarter" idx="22"/>
          </p:nvPr>
        </p:nvSpPr>
        <p:spPr/>
        <p:txBody>
          <a:bodyPr/>
          <a:lstStyle>
            <a:lvl1pPr>
              <a:defRPr sz="900"/>
            </a:lvl1pPr>
          </a:lstStyle>
          <a:p>
            <a:r>
              <a:rPr lang="en-US" dirty="0"/>
              <a:t>© 2021 Penn Mutual. All rights reserved.</a:t>
            </a:r>
          </a:p>
        </p:txBody>
      </p:sp>
      <p:pic>
        <p:nvPicPr>
          <p:cNvPr id="16" name="Graphic 15">
            <a:extLst>
              <a:ext uri="{FF2B5EF4-FFF2-40B4-BE49-F238E27FC236}">
                <a16:creationId xmlns:a16="http://schemas.microsoft.com/office/drawing/2014/main" id="{BD40763D-2441-4473-A521-E177C30DA0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884864425"/>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2 blocks on color">
    <p:bg>
      <p:bgPr>
        <a:solidFill>
          <a:schemeClr val="accent2"/>
        </a:solidFill>
        <a:effectLst/>
      </p:bgPr>
    </p:bg>
    <p:spTree>
      <p:nvGrpSpPr>
        <p:cNvPr id="1" name=""/>
        <p:cNvGrpSpPr/>
        <p:nvPr/>
      </p:nvGrpSpPr>
      <p:grpSpPr>
        <a:xfrm>
          <a:off x="0" y="0"/>
          <a:ext cx="0" cy="0"/>
          <a:chOff x="0" y="0"/>
          <a:chExt cx="0" cy="0"/>
        </a:xfrm>
      </p:grpSpPr>
      <p:sp>
        <p:nvSpPr>
          <p:cNvPr id="3" name="SmartArt Placeholder 2">
            <a:extLst>
              <a:ext uri="{FF2B5EF4-FFF2-40B4-BE49-F238E27FC236}">
                <a16:creationId xmlns:a16="http://schemas.microsoft.com/office/drawing/2014/main" id="{BEDDBE80-2EDA-4653-BCA5-23A94F3EF703}"/>
              </a:ext>
            </a:extLst>
          </p:cNvPr>
          <p:cNvSpPr>
            <a:spLocks noGrp="1"/>
          </p:cNvSpPr>
          <p:nvPr>
            <p:ph type="dgm" sz="quarter" idx="19" hasCustomPrompt="1"/>
          </p:nvPr>
        </p:nvSpPr>
        <p:spPr>
          <a:xfrm>
            <a:off x="1984664" y="1953516"/>
            <a:ext cx="3657600" cy="3657600"/>
          </a:xfrm>
          <a:solidFill>
            <a:schemeClr val="accent3"/>
          </a:solidFill>
        </p:spPr>
        <p:txBody>
          <a:bodyPr/>
          <a:lstStyle>
            <a:lvl1pPr marL="0" indent="0">
              <a:buNone/>
              <a:defRPr>
                <a:solidFill>
                  <a:schemeClr val="tx1"/>
                </a:solidFill>
              </a:defRPr>
            </a:lvl1pPr>
          </a:lstStyle>
          <a:p>
            <a:r>
              <a:rPr lang="en-US" dirty="0"/>
              <a:t> </a:t>
            </a:r>
          </a:p>
        </p:txBody>
      </p:sp>
      <p:sp>
        <p:nvSpPr>
          <p:cNvPr id="15" name="SmartArt Placeholder 2">
            <a:extLst>
              <a:ext uri="{FF2B5EF4-FFF2-40B4-BE49-F238E27FC236}">
                <a16:creationId xmlns:a16="http://schemas.microsoft.com/office/drawing/2014/main" id="{74515BA8-331C-4267-B88F-1048691AEDB8}"/>
              </a:ext>
            </a:extLst>
          </p:cNvPr>
          <p:cNvSpPr>
            <a:spLocks noGrp="1"/>
          </p:cNvSpPr>
          <p:nvPr>
            <p:ph type="dgm" sz="quarter" idx="20" hasCustomPrompt="1"/>
          </p:nvPr>
        </p:nvSpPr>
        <p:spPr>
          <a:xfrm>
            <a:off x="6549366" y="1962775"/>
            <a:ext cx="3657600" cy="3657600"/>
          </a:xfrm>
          <a:solidFill>
            <a:schemeClr val="accent3"/>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11" name="Text Placeholder 10">
            <a:extLst>
              <a:ext uri="{FF2B5EF4-FFF2-40B4-BE49-F238E27FC236}">
                <a16:creationId xmlns:a16="http://schemas.microsoft.com/office/drawing/2014/main" id="{38BF2B7E-6D30-4B0F-8BFA-3EDC768B01BE}"/>
              </a:ext>
            </a:extLst>
          </p:cNvPr>
          <p:cNvSpPr>
            <a:spLocks noGrp="1"/>
          </p:cNvSpPr>
          <p:nvPr>
            <p:ph type="body" sz="quarter" idx="13"/>
          </p:nvPr>
        </p:nvSpPr>
        <p:spPr>
          <a:xfrm>
            <a:off x="232830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4" name="Text Placeholder 13">
            <a:extLst>
              <a:ext uri="{FF2B5EF4-FFF2-40B4-BE49-F238E27FC236}">
                <a16:creationId xmlns:a16="http://schemas.microsoft.com/office/drawing/2014/main" id="{D5A1C487-8B3B-471E-8D06-30C452A9DB1D}"/>
              </a:ext>
            </a:extLst>
          </p:cNvPr>
          <p:cNvSpPr>
            <a:spLocks noGrp="1"/>
          </p:cNvSpPr>
          <p:nvPr>
            <p:ph type="body" sz="quarter" idx="14"/>
          </p:nvPr>
        </p:nvSpPr>
        <p:spPr>
          <a:xfrm>
            <a:off x="232830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baseline="0">
                <a:solidFill>
                  <a:schemeClr val="tx1"/>
                </a:solidFill>
              </a:defRPr>
            </a:lvl1pPr>
          </a:lstStyle>
          <a:p>
            <a:r>
              <a:rPr lang="en-US"/>
              <a:t>Click to edit Master title style</a:t>
            </a:r>
            <a:endParaRPr lang="en-US" dirty="0"/>
          </a:p>
        </p:txBody>
      </p:sp>
      <p:sp>
        <p:nvSpPr>
          <p:cNvPr id="21" name="Text Placeholder 10">
            <a:extLst>
              <a:ext uri="{FF2B5EF4-FFF2-40B4-BE49-F238E27FC236}">
                <a16:creationId xmlns:a16="http://schemas.microsoft.com/office/drawing/2014/main" id="{0B863585-CF12-4990-A8E0-A12180510E9C}"/>
              </a:ext>
            </a:extLst>
          </p:cNvPr>
          <p:cNvSpPr>
            <a:spLocks noGrp="1"/>
          </p:cNvSpPr>
          <p:nvPr>
            <p:ph type="body" sz="quarter" idx="16"/>
          </p:nvPr>
        </p:nvSpPr>
        <p:spPr>
          <a:xfrm>
            <a:off x="689263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2" name="Text Placeholder 13">
            <a:extLst>
              <a:ext uri="{FF2B5EF4-FFF2-40B4-BE49-F238E27FC236}">
                <a16:creationId xmlns:a16="http://schemas.microsoft.com/office/drawing/2014/main" id="{7BF85190-923A-4262-99FC-A616A6CD60CD}"/>
              </a:ext>
            </a:extLst>
          </p:cNvPr>
          <p:cNvSpPr>
            <a:spLocks noGrp="1"/>
          </p:cNvSpPr>
          <p:nvPr>
            <p:ph type="body" sz="quarter" idx="17"/>
          </p:nvPr>
        </p:nvSpPr>
        <p:spPr>
          <a:xfrm>
            <a:off x="689263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23" name="Text Placeholder 18">
            <a:extLst>
              <a:ext uri="{FF2B5EF4-FFF2-40B4-BE49-F238E27FC236}">
                <a16:creationId xmlns:a16="http://schemas.microsoft.com/office/drawing/2014/main" id="{AF7A6024-33B6-410D-8494-7770ADD30AAC}"/>
              </a:ext>
            </a:extLst>
          </p:cNvPr>
          <p:cNvSpPr>
            <a:spLocks noGrp="1"/>
          </p:cNvSpPr>
          <p:nvPr>
            <p:ph type="body" sz="quarter" idx="18" hasCustomPrompt="1"/>
          </p:nvPr>
        </p:nvSpPr>
        <p:spPr>
          <a:xfrm>
            <a:off x="6892266" y="2140175"/>
            <a:ext cx="2971800" cy="1005840"/>
          </a:xfrm>
        </p:spPr>
        <p:txBody>
          <a:bodyPr>
            <a:normAutofit/>
          </a:bodyPr>
          <a:lstStyle>
            <a:lvl1pPr marL="0" indent="0" algn="ctr">
              <a:buNone/>
              <a:defRPr sz="5400" b="0" spc="0">
                <a:solidFill>
                  <a:schemeClr val="tx1"/>
                </a:solidFill>
                <a:latin typeface="+mj-lt"/>
              </a:defRPr>
            </a:lvl1pPr>
          </a:lstStyle>
          <a:p>
            <a:pPr lvl="0"/>
            <a:r>
              <a:rPr lang="en-US" dirty="0"/>
              <a:t>8%</a:t>
            </a:r>
          </a:p>
        </p:txBody>
      </p:sp>
      <p:sp>
        <p:nvSpPr>
          <p:cNvPr id="8" name="Text Placeholder 7">
            <a:extLst>
              <a:ext uri="{FF2B5EF4-FFF2-40B4-BE49-F238E27FC236}">
                <a16:creationId xmlns:a16="http://schemas.microsoft.com/office/drawing/2014/main" id="{FE1165C6-5EB3-4080-901E-D91405F02D94}"/>
              </a:ext>
            </a:extLst>
          </p:cNvPr>
          <p:cNvSpPr>
            <a:spLocks noGrp="1"/>
          </p:cNvSpPr>
          <p:nvPr>
            <p:ph type="body" sz="quarter" idx="21" hasCustomPrompt="1"/>
          </p:nvPr>
        </p:nvSpPr>
        <p:spPr>
          <a:xfrm>
            <a:off x="2328863" y="2139950"/>
            <a:ext cx="2971800" cy="1005840"/>
          </a:xfrm>
        </p:spPr>
        <p:txBody>
          <a:bodyPr>
            <a:normAutofit/>
          </a:bodyPr>
          <a:lstStyle>
            <a:lvl1pPr marL="0" indent="0" algn="ctr">
              <a:buNone/>
              <a:defRPr sz="5400">
                <a:solidFill>
                  <a:schemeClr val="tx1"/>
                </a:solidFill>
                <a:latin typeface="+mj-lt"/>
              </a:defRPr>
            </a:lvl1pPr>
            <a:lvl2pPr marL="457200" indent="0">
              <a:buNone/>
              <a:defRPr>
                <a:solidFill>
                  <a:schemeClr val="tx1"/>
                </a:solidFill>
              </a:defRPr>
            </a:lvl2pPr>
            <a:lvl3pPr marL="914400" indent="0">
              <a:buNone/>
              <a:defRPr>
                <a:solidFill>
                  <a:schemeClr val="tx1"/>
                </a:solidFill>
              </a:defRPr>
            </a:lvl3pPr>
            <a:lvl4pPr marL="1371600" indent="0">
              <a:buNone/>
              <a:defRPr>
                <a:solidFill>
                  <a:schemeClr val="tx1"/>
                </a:solidFill>
              </a:defRPr>
            </a:lvl4pPr>
            <a:lvl5pPr marL="1828800" indent="0">
              <a:buNone/>
              <a:defRPr>
                <a:solidFill>
                  <a:schemeClr val="tx1"/>
                </a:solidFill>
              </a:defRPr>
            </a:lvl5pPr>
          </a:lstStyle>
          <a:p>
            <a:pPr lvl="0"/>
            <a:r>
              <a:rPr lang="en-US" dirty="0"/>
              <a:t>8%</a:t>
            </a:r>
          </a:p>
        </p:txBody>
      </p:sp>
      <p:pic>
        <p:nvPicPr>
          <p:cNvPr id="13" name="Graphic 12">
            <a:extLst>
              <a:ext uri="{FF2B5EF4-FFF2-40B4-BE49-F238E27FC236}">
                <a16:creationId xmlns:a16="http://schemas.microsoft.com/office/drawing/2014/main" id="{33E7ED75-9DAE-4918-AB6A-5AAC8454BAE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Footer Placeholder 3">
            <a:extLst>
              <a:ext uri="{FF2B5EF4-FFF2-40B4-BE49-F238E27FC236}">
                <a16:creationId xmlns:a16="http://schemas.microsoft.com/office/drawing/2014/main" id="{E05EC6F4-1D29-443B-A33D-0E676A4CEF9D}"/>
              </a:ext>
            </a:extLst>
          </p:cNvPr>
          <p:cNvSpPr>
            <a:spLocks noGrp="1"/>
          </p:cNvSpPr>
          <p:nvPr>
            <p:ph type="ftr" sz="quarter" idx="22"/>
          </p:nvPr>
        </p:nvSpPr>
        <p:spPr/>
        <p:txBody>
          <a:bodyPr/>
          <a:lstStyle>
            <a:lvl1pPr>
              <a:defRPr sz="900">
                <a:solidFill>
                  <a:schemeClr val="tx1"/>
                </a:solidFill>
              </a:defRPr>
            </a:lvl1pPr>
          </a:lstStyle>
          <a:p>
            <a:r>
              <a:rPr lang="en-US" dirty="0"/>
              <a:t>© 2021 Penn Mutual. All rights reserved.</a:t>
            </a:r>
          </a:p>
        </p:txBody>
      </p:sp>
    </p:spTree>
    <p:extLst>
      <p:ext uri="{BB962C8B-B14F-4D97-AF65-F5344CB8AC3E}">
        <p14:creationId xmlns:p14="http://schemas.microsoft.com/office/powerpoint/2010/main" val="3407652753"/>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userDrawn="1">
  <p:cSld name="3 blocks with description 1">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normAutofit/>
          </a:bodyPr>
          <a:lstStyle>
            <a:lvl1pPr algn="ctr">
              <a:defRPr baseline="0"/>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810000" y="4749236"/>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9" name="Text Placeholder 10">
            <a:extLst>
              <a:ext uri="{FF2B5EF4-FFF2-40B4-BE49-F238E27FC236}">
                <a16:creationId xmlns:a16="http://schemas.microsoft.com/office/drawing/2014/main" id="{185EF9B6-2A8B-4726-8266-77D1E3AC0A26}"/>
              </a:ext>
            </a:extLst>
          </p:cNvPr>
          <p:cNvSpPr>
            <a:spLocks noGrp="1"/>
          </p:cNvSpPr>
          <p:nvPr>
            <p:ph type="body" sz="quarter" idx="17"/>
          </p:nvPr>
        </p:nvSpPr>
        <p:spPr>
          <a:xfrm>
            <a:off x="4669740" y="4749236"/>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30" name="Text Placeholder 10">
            <a:extLst>
              <a:ext uri="{FF2B5EF4-FFF2-40B4-BE49-F238E27FC236}">
                <a16:creationId xmlns:a16="http://schemas.microsoft.com/office/drawing/2014/main" id="{BFF9A840-7FFB-4CC3-BFD8-945C86F13D7D}"/>
              </a:ext>
            </a:extLst>
          </p:cNvPr>
          <p:cNvSpPr>
            <a:spLocks noGrp="1"/>
          </p:cNvSpPr>
          <p:nvPr>
            <p:ph type="body" sz="quarter" idx="18"/>
          </p:nvPr>
        </p:nvSpPr>
        <p:spPr>
          <a:xfrm>
            <a:off x="8529480" y="4749236"/>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8" name="Content Placeholder 7">
            <a:extLst>
              <a:ext uri="{FF2B5EF4-FFF2-40B4-BE49-F238E27FC236}">
                <a16:creationId xmlns:a16="http://schemas.microsoft.com/office/drawing/2014/main" id="{952C32C3-00D3-467E-A2DC-05D6088B3F6E}"/>
              </a:ext>
            </a:extLst>
          </p:cNvPr>
          <p:cNvSpPr>
            <a:spLocks noGrp="1"/>
          </p:cNvSpPr>
          <p:nvPr>
            <p:ph sz="quarter" idx="23"/>
          </p:nvPr>
        </p:nvSpPr>
        <p:spPr>
          <a:xfrm>
            <a:off x="810000" y="1739563"/>
            <a:ext cx="2876018" cy="2743200"/>
          </a:xfrm>
          <a:solidFill>
            <a:schemeClr val="accent1"/>
          </a:solidFill>
        </p:spPr>
        <p:txBody>
          <a:bodyPr>
            <a:normAutofit/>
          </a:bodyPr>
          <a:lstStyle>
            <a:lvl1pPr marL="0" indent="0"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22" name="Content Placeholder 7">
            <a:extLst>
              <a:ext uri="{FF2B5EF4-FFF2-40B4-BE49-F238E27FC236}">
                <a16:creationId xmlns:a16="http://schemas.microsoft.com/office/drawing/2014/main" id="{4D3956C6-6118-4285-A9C6-14F57383628E}"/>
              </a:ext>
            </a:extLst>
          </p:cNvPr>
          <p:cNvSpPr>
            <a:spLocks noGrp="1"/>
          </p:cNvSpPr>
          <p:nvPr>
            <p:ph sz="quarter" idx="24"/>
          </p:nvPr>
        </p:nvSpPr>
        <p:spPr>
          <a:xfrm>
            <a:off x="4669740" y="1739563"/>
            <a:ext cx="2876018" cy="2743200"/>
          </a:xfrm>
          <a:solidFill>
            <a:schemeClr val="accent1"/>
          </a:solidFill>
        </p:spPr>
        <p:txBody>
          <a:bodyPr>
            <a:normAutofit/>
          </a:bodyPr>
          <a:lstStyle>
            <a:lvl1pPr marL="0" indent="0"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23" name="Content Placeholder 7">
            <a:extLst>
              <a:ext uri="{FF2B5EF4-FFF2-40B4-BE49-F238E27FC236}">
                <a16:creationId xmlns:a16="http://schemas.microsoft.com/office/drawing/2014/main" id="{DC757720-73A8-46D7-8485-E379BA25A3AC}"/>
              </a:ext>
            </a:extLst>
          </p:cNvPr>
          <p:cNvSpPr>
            <a:spLocks noGrp="1"/>
          </p:cNvSpPr>
          <p:nvPr>
            <p:ph sz="quarter" idx="25"/>
          </p:nvPr>
        </p:nvSpPr>
        <p:spPr>
          <a:xfrm>
            <a:off x="8529480" y="1739563"/>
            <a:ext cx="2876018" cy="2743200"/>
          </a:xfrm>
          <a:solidFill>
            <a:schemeClr val="accent1"/>
          </a:solidFill>
        </p:spPr>
        <p:txBody>
          <a:bodyPr>
            <a:normAutofit/>
          </a:bodyPr>
          <a:lstStyle>
            <a:lvl1pPr marL="0" indent="0"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3" name="Footer Placeholder 2">
            <a:extLst>
              <a:ext uri="{FF2B5EF4-FFF2-40B4-BE49-F238E27FC236}">
                <a16:creationId xmlns:a16="http://schemas.microsoft.com/office/drawing/2014/main" id="{BEAB6F10-B6C0-4B02-AE88-371A9CF88A0B}"/>
              </a:ext>
            </a:extLst>
          </p:cNvPr>
          <p:cNvSpPr>
            <a:spLocks noGrp="1"/>
          </p:cNvSpPr>
          <p:nvPr>
            <p:ph type="ftr" sz="quarter" idx="26"/>
          </p:nvPr>
        </p:nvSpPr>
        <p:spPr/>
        <p:txBody>
          <a:bodyPr/>
          <a:lstStyle>
            <a:lvl1pPr>
              <a:defRPr sz="900"/>
            </a:lvl1pPr>
          </a:lstStyle>
          <a:p>
            <a:r>
              <a:rPr lang="en-US" dirty="0"/>
              <a:t>© 2021 Penn Mutual. All rights reserved.</a:t>
            </a:r>
          </a:p>
        </p:txBody>
      </p:sp>
      <p:pic>
        <p:nvPicPr>
          <p:cNvPr id="12" name="Graphic 11">
            <a:extLst>
              <a:ext uri="{FF2B5EF4-FFF2-40B4-BE49-F238E27FC236}">
                <a16:creationId xmlns:a16="http://schemas.microsoft.com/office/drawing/2014/main" id="{FB931F2A-7BB5-4525-8F79-50362DED573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574269835"/>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3 blocks with description 2">
    <p:bg>
      <p:bgPr>
        <a:solidFill>
          <a:schemeClr val="accent6"/>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baseline="0">
                <a:solidFill>
                  <a:schemeClr val="tx1"/>
                </a:solidFill>
              </a:defRPr>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810000" y="475610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9" name="Text Placeholder 10">
            <a:extLst>
              <a:ext uri="{FF2B5EF4-FFF2-40B4-BE49-F238E27FC236}">
                <a16:creationId xmlns:a16="http://schemas.microsoft.com/office/drawing/2014/main" id="{185EF9B6-2A8B-4726-8266-77D1E3AC0A26}"/>
              </a:ext>
            </a:extLst>
          </p:cNvPr>
          <p:cNvSpPr>
            <a:spLocks noGrp="1"/>
          </p:cNvSpPr>
          <p:nvPr>
            <p:ph type="body" sz="quarter" idx="17"/>
          </p:nvPr>
        </p:nvSpPr>
        <p:spPr>
          <a:xfrm>
            <a:off x="4669740" y="475610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30" name="Text Placeholder 10">
            <a:extLst>
              <a:ext uri="{FF2B5EF4-FFF2-40B4-BE49-F238E27FC236}">
                <a16:creationId xmlns:a16="http://schemas.microsoft.com/office/drawing/2014/main" id="{BFF9A840-7FFB-4CC3-BFD8-945C86F13D7D}"/>
              </a:ext>
            </a:extLst>
          </p:cNvPr>
          <p:cNvSpPr>
            <a:spLocks noGrp="1"/>
          </p:cNvSpPr>
          <p:nvPr>
            <p:ph type="body" sz="quarter" idx="18"/>
          </p:nvPr>
        </p:nvSpPr>
        <p:spPr>
          <a:xfrm>
            <a:off x="8529480" y="475610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452FFD03-8DAA-4223-A66B-EC6B6B4ECD5B}"/>
              </a:ext>
            </a:extLst>
          </p:cNvPr>
          <p:cNvSpPr>
            <a:spLocks noGrp="1"/>
          </p:cNvSpPr>
          <p:nvPr>
            <p:ph type="ftr" sz="quarter" idx="22"/>
          </p:nvPr>
        </p:nvSpPr>
        <p:spPr/>
        <p:txBody>
          <a:bodyPr/>
          <a:lstStyle>
            <a:lvl1pPr>
              <a:defRPr sz="900">
                <a:solidFill>
                  <a:schemeClr val="tx1"/>
                </a:solidFill>
              </a:defRPr>
            </a:lvl1pPr>
          </a:lstStyle>
          <a:p>
            <a:r>
              <a:rPr lang="en-US" dirty="0"/>
              <a:t>© 2021 Penn Mutual. All rights reserved.</a:t>
            </a:r>
          </a:p>
        </p:txBody>
      </p:sp>
      <p:pic>
        <p:nvPicPr>
          <p:cNvPr id="15" name="Graphic 14">
            <a:extLst>
              <a:ext uri="{FF2B5EF4-FFF2-40B4-BE49-F238E27FC236}">
                <a16:creationId xmlns:a16="http://schemas.microsoft.com/office/drawing/2014/main" id="{8F05B330-1FC2-4362-B616-72A6A4CC4EC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6" name="Content Placeholder 7">
            <a:extLst>
              <a:ext uri="{FF2B5EF4-FFF2-40B4-BE49-F238E27FC236}">
                <a16:creationId xmlns:a16="http://schemas.microsoft.com/office/drawing/2014/main" id="{40875332-9CEC-49AC-A5AA-3251AEC03FA6}"/>
              </a:ext>
            </a:extLst>
          </p:cNvPr>
          <p:cNvSpPr>
            <a:spLocks noGrp="1"/>
          </p:cNvSpPr>
          <p:nvPr>
            <p:ph sz="quarter" idx="23"/>
          </p:nvPr>
        </p:nvSpPr>
        <p:spPr>
          <a:xfrm>
            <a:off x="810000" y="1746428"/>
            <a:ext cx="2876018" cy="2743200"/>
          </a:xfrm>
          <a:solidFill>
            <a:schemeClr val="tx2"/>
          </a:solidFill>
        </p:spPr>
        <p:txBody>
          <a:bodyPr>
            <a:normAutofit/>
          </a:bodyPr>
          <a:lstStyle>
            <a:lvl1pPr marL="3175" indent="-317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18" name="Content Placeholder 7">
            <a:extLst>
              <a:ext uri="{FF2B5EF4-FFF2-40B4-BE49-F238E27FC236}">
                <a16:creationId xmlns:a16="http://schemas.microsoft.com/office/drawing/2014/main" id="{3165A888-D6C9-4F63-AF61-8759BE23E2AB}"/>
              </a:ext>
            </a:extLst>
          </p:cNvPr>
          <p:cNvSpPr>
            <a:spLocks noGrp="1"/>
          </p:cNvSpPr>
          <p:nvPr>
            <p:ph sz="quarter" idx="24"/>
          </p:nvPr>
        </p:nvSpPr>
        <p:spPr>
          <a:xfrm>
            <a:off x="4669740" y="1746428"/>
            <a:ext cx="2876018" cy="2743200"/>
          </a:xfrm>
          <a:solidFill>
            <a:schemeClr val="tx2"/>
          </a:solidFill>
        </p:spPr>
        <p:txBody>
          <a:bodyPr>
            <a:normAutofit/>
          </a:bodyPr>
          <a:lstStyle>
            <a:lvl1pPr marL="3175" indent="-317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19" name="Content Placeholder 7">
            <a:extLst>
              <a:ext uri="{FF2B5EF4-FFF2-40B4-BE49-F238E27FC236}">
                <a16:creationId xmlns:a16="http://schemas.microsoft.com/office/drawing/2014/main" id="{C27DC5F8-E028-4F22-8E5B-5F8CC8E726E4}"/>
              </a:ext>
            </a:extLst>
          </p:cNvPr>
          <p:cNvSpPr>
            <a:spLocks noGrp="1"/>
          </p:cNvSpPr>
          <p:nvPr>
            <p:ph sz="quarter" idx="25"/>
          </p:nvPr>
        </p:nvSpPr>
        <p:spPr>
          <a:xfrm>
            <a:off x="8529480" y="1746428"/>
            <a:ext cx="2876018" cy="2743200"/>
          </a:xfrm>
          <a:solidFill>
            <a:schemeClr val="tx2"/>
          </a:solidFill>
        </p:spPr>
        <p:txBody>
          <a:bodyPr>
            <a:normAutofit/>
          </a:bodyPr>
          <a:lstStyle>
            <a:lvl1pPr marL="3175" indent="0"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Tree>
    <p:extLst>
      <p:ext uri="{BB962C8B-B14F-4D97-AF65-F5344CB8AC3E}">
        <p14:creationId xmlns:p14="http://schemas.microsoft.com/office/powerpoint/2010/main" val="4124441312"/>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4 block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normAutofit/>
          </a:bodyPr>
          <a:lstStyle>
            <a:lvl1pPr algn="ctr">
              <a:defRPr sz="4000" baseline="0"/>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3026966" y="1700145"/>
            <a:ext cx="2869631" cy="2082965"/>
          </a:xfrm>
        </p:spPr>
        <p:txBody>
          <a:bodyPr anchor="ctr"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6" name="Text Placeholder 10">
            <a:extLst>
              <a:ext uri="{FF2B5EF4-FFF2-40B4-BE49-F238E27FC236}">
                <a16:creationId xmlns:a16="http://schemas.microsoft.com/office/drawing/2014/main" id="{732F816E-EA70-4BC7-8611-796E1E7D2FB0}"/>
              </a:ext>
            </a:extLst>
          </p:cNvPr>
          <p:cNvSpPr>
            <a:spLocks noGrp="1"/>
          </p:cNvSpPr>
          <p:nvPr>
            <p:ph type="body" sz="quarter" idx="18"/>
          </p:nvPr>
        </p:nvSpPr>
        <p:spPr>
          <a:xfrm>
            <a:off x="8512367" y="1700146"/>
            <a:ext cx="2869631" cy="2080640"/>
          </a:xfrm>
        </p:spPr>
        <p:txBody>
          <a:bodyPr anchor="ctr"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0" name="Text Placeholder 10">
            <a:extLst>
              <a:ext uri="{FF2B5EF4-FFF2-40B4-BE49-F238E27FC236}">
                <a16:creationId xmlns:a16="http://schemas.microsoft.com/office/drawing/2014/main" id="{91110135-6F0E-4877-96C4-AB5C80AE5EB1}"/>
              </a:ext>
            </a:extLst>
          </p:cNvPr>
          <p:cNvSpPr>
            <a:spLocks noGrp="1"/>
          </p:cNvSpPr>
          <p:nvPr>
            <p:ph type="body" sz="quarter" idx="20"/>
          </p:nvPr>
        </p:nvSpPr>
        <p:spPr>
          <a:xfrm>
            <a:off x="3026966" y="4032079"/>
            <a:ext cx="2869631" cy="2080640"/>
          </a:xfrm>
        </p:spPr>
        <p:txBody>
          <a:bodyPr anchor="ctr"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3" name="Text Placeholder 10">
            <a:extLst>
              <a:ext uri="{FF2B5EF4-FFF2-40B4-BE49-F238E27FC236}">
                <a16:creationId xmlns:a16="http://schemas.microsoft.com/office/drawing/2014/main" id="{9BFCC5C4-6BA5-439D-9E5E-208C5B88B8FB}"/>
              </a:ext>
            </a:extLst>
          </p:cNvPr>
          <p:cNvSpPr>
            <a:spLocks noGrp="1"/>
          </p:cNvSpPr>
          <p:nvPr>
            <p:ph type="body" sz="quarter" idx="22"/>
          </p:nvPr>
        </p:nvSpPr>
        <p:spPr>
          <a:xfrm>
            <a:off x="8512367" y="4032079"/>
            <a:ext cx="2869631" cy="2080640"/>
          </a:xfrm>
        </p:spPr>
        <p:txBody>
          <a:bodyPr anchor="ctr"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7833E04E-95D6-4D2A-98C4-52AD35422F9D}"/>
              </a:ext>
            </a:extLst>
          </p:cNvPr>
          <p:cNvSpPr>
            <a:spLocks noGrp="1"/>
          </p:cNvSpPr>
          <p:nvPr>
            <p:ph type="ftr" sz="quarter" idx="27"/>
          </p:nvPr>
        </p:nvSpPr>
        <p:spPr/>
        <p:txBody>
          <a:bodyPr/>
          <a:lstStyle>
            <a:lvl1pPr>
              <a:defRPr sz="900"/>
            </a:lvl1pPr>
          </a:lstStyle>
          <a:p>
            <a:r>
              <a:rPr lang="en-US" dirty="0"/>
              <a:t>© 2021 Penn Mutual. All rights reserved.</a:t>
            </a:r>
          </a:p>
        </p:txBody>
      </p:sp>
      <p:sp>
        <p:nvSpPr>
          <p:cNvPr id="21" name="Content Placeholder 7">
            <a:extLst>
              <a:ext uri="{FF2B5EF4-FFF2-40B4-BE49-F238E27FC236}">
                <a16:creationId xmlns:a16="http://schemas.microsoft.com/office/drawing/2014/main" id="{EB973A84-874D-47F4-A5F5-873F646B7A8F}"/>
              </a:ext>
            </a:extLst>
          </p:cNvPr>
          <p:cNvSpPr>
            <a:spLocks noGrp="1"/>
          </p:cNvSpPr>
          <p:nvPr>
            <p:ph sz="quarter" idx="23"/>
          </p:nvPr>
        </p:nvSpPr>
        <p:spPr>
          <a:xfrm>
            <a:off x="771944" y="1679991"/>
            <a:ext cx="2103120" cy="2103120"/>
          </a:xfrm>
          <a:solidFill>
            <a:schemeClr val="accent5"/>
          </a:solidFill>
        </p:spPr>
        <p:txBody>
          <a:bodyPr>
            <a:noAutofit/>
          </a:bodyPr>
          <a:lstStyle>
            <a:lvl1pPr marL="3175" indent="-317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4" name="Content Placeholder 7">
            <a:extLst>
              <a:ext uri="{FF2B5EF4-FFF2-40B4-BE49-F238E27FC236}">
                <a16:creationId xmlns:a16="http://schemas.microsoft.com/office/drawing/2014/main" id="{E8770F67-5644-44E2-9407-96B8BAFFE31B}"/>
              </a:ext>
            </a:extLst>
          </p:cNvPr>
          <p:cNvSpPr>
            <a:spLocks noGrp="1"/>
          </p:cNvSpPr>
          <p:nvPr>
            <p:ph sz="quarter" idx="28"/>
          </p:nvPr>
        </p:nvSpPr>
        <p:spPr>
          <a:xfrm>
            <a:off x="6295405" y="1679991"/>
            <a:ext cx="2103120" cy="2103120"/>
          </a:xfrm>
          <a:solidFill>
            <a:schemeClr val="accent5"/>
          </a:solidFill>
        </p:spPr>
        <p:txBody>
          <a:bodyPr>
            <a:noAutofit/>
          </a:bodyPr>
          <a:lstStyle>
            <a:lvl1pPr marL="3175" indent="-317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5" name="Content Placeholder 7">
            <a:extLst>
              <a:ext uri="{FF2B5EF4-FFF2-40B4-BE49-F238E27FC236}">
                <a16:creationId xmlns:a16="http://schemas.microsoft.com/office/drawing/2014/main" id="{94985817-BCAA-4A51-983E-35EA00D81C61}"/>
              </a:ext>
            </a:extLst>
          </p:cNvPr>
          <p:cNvSpPr>
            <a:spLocks noGrp="1"/>
          </p:cNvSpPr>
          <p:nvPr>
            <p:ph sz="quarter" idx="29"/>
          </p:nvPr>
        </p:nvSpPr>
        <p:spPr>
          <a:xfrm>
            <a:off x="6295405" y="4009599"/>
            <a:ext cx="2103120" cy="2103120"/>
          </a:xfrm>
          <a:solidFill>
            <a:schemeClr val="accent5"/>
          </a:solidFill>
        </p:spPr>
        <p:txBody>
          <a:bodyPr>
            <a:noAutofit/>
          </a:bodyPr>
          <a:lstStyle>
            <a:lvl1pPr marL="3175" indent="-317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6" name="Content Placeholder 7">
            <a:extLst>
              <a:ext uri="{FF2B5EF4-FFF2-40B4-BE49-F238E27FC236}">
                <a16:creationId xmlns:a16="http://schemas.microsoft.com/office/drawing/2014/main" id="{4D657A62-D2FD-49F7-B8AE-4025676702FD}"/>
              </a:ext>
            </a:extLst>
          </p:cNvPr>
          <p:cNvSpPr>
            <a:spLocks noGrp="1"/>
          </p:cNvSpPr>
          <p:nvPr>
            <p:ph sz="quarter" idx="30"/>
          </p:nvPr>
        </p:nvSpPr>
        <p:spPr>
          <a:xfrm>
            <a:off x="771944" y="4009599"/>
            <a:ext cx="2103120" cy="2103120"/>
          </a:xfrm>
          <a:solidFill>
            <a:schemeClr val="accent5"/>
          </a:solidFill>
        </p:spPr>
        <p:txBody>
          <a:bodyPr>
            <a:noAutofit/>
          </a:bodyPr>
          <a:lstStyle>
            <a:lvl1pPr marL="3175" indent="-317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pic>
        <p:nvPicPr>
          <p:cNvPr id="14" name="Graphic 13">
            <a:extLst>
              <a:ext uri="{FF2B5EF4-FFF2-40B4-BE49-F238E27FC236}">
                <a16:creationId xmlns:a16="http://schemas.microsoft.com/office/drawing/2014/main" id="{07EA3D70-8B5B-497E-9B55-471CE6FBFB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509441917"/>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userDrawn="1">
  <p:cSld name="Color block left and text right">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4574A34A-8DC5-4115-BB52-09DFADAED2F6}"/>
              </a:ext>
            </a:extLst>
          </p:cNvPr>
          <p:cNvSpPr>
            <a:spLocks noGrp="1"/>
          </p:cNvSpPr>
          <p:nvPr>
            <p:ph type="body" sz="quarter" idx="24" hasCustomPrompt="1"/>
          </p:nvPr>
        </p:nvSpPr>
        <p:spPr>
          <a:xfrm>
            <a:off x="727075" y="1450975"/>
            <a:ext cx="3657600" cy="3657600"/>
          </a:xfrm>
          <a:solidFill>
            <a:schemeClr val="accent2"/>
          </a:solidFill>
        </p:spPr>
        <p:txBody>
          <a:bodyPr wrap="square" lIns="0" tIns="0" rIns="0" anchor="ctr" anchorCtr="1">
            <a:normAutofit/>
          </a:bodyPr>
          <a:lstStyle>
            <a:lvl1pPr marL="3175" indent="0" algn="ctr">
              <a:buFont typeface="+mj-lt"/>
              <a:buNone/>
              <a:tabLst/>
              <a:defRPr sz="3200" baseline="0">
                <a:solidFill>
                  <a:schemeClr val="tx1"/>
                </a:solidFill>
                <a:latin typeface="+mj-lt"/>
              </a:defRPr>
            </a:lvl1pPr>
            <a:lvl2pPr algn="just">
              <a:buNone/>
              <a:defRPr>
                <a:solidFill>
                  <a:schemeClr val="tx1"/>
                </a:solidFill>
              </a:defRPr>
            </a:lvl2pPr>
            <a:lvl3pPr>
              <a:buNone/>
              <a:defRPr>
                <a:solidFill>
                  <a:schemeClr val="tx1"/>
                </a:solidFill>
              </a:defRPr>
            </a:lvl3pPr>
            <a:lvl4pPr>
              <a:buNone/>
              <a:defRPr>
                <a:solidFill>
                  <a:schemeClr val="tx1"/>
                </a:solidFill>
              </a:defRPr>
            </a:lvl4pPr>
            <a:lvl5pPr>
              <a:buNone/>
              <a:defRPr>
                <a:solidFill>
                  <a:schemeClr val="tx1"/>
                </a:solidFill>
              </a:defRPr>
            </a:lvl5pPr>
          </a:lstStyle>
          <a:p>
            <a:pPr lvl="0"/>
            <a:r>
              <a:rPr lang="en-US" dirty="0"/>
              <a:t>Add a </a:t>
            </a:r>
            <a:br>
              <a:rPr lang="en-US" dirty="0"/>
            </a:br>
            <a:r>
              <a:rPr lang="en-US" dirty="0"/>
              <a:t>compelling statement here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7" name="Title 6">
            <a:extLst>
              <a:ext uri="{FF2B5EF4-FFF2-40B4-BE49-F238E27FC236}">
                <a16:creationId xmlns:a16="http://schemas.microsoft.com/office/drawing/2014/main" id="{BA7AD078-E163-4570-B284-885148AA389D}"/>
              </a:ext>
            </a:extLst>
          </p:cNvPr>
          <p:cNvSpPr>
            <a:spLocks noGrp="1"/>
          </p:cNvSpPr>
          <p:nvPr>
            <p:ph type="title"/>
          </p:nvPr>
        </p:nvSpPr>
        <p:spPr>
          <a:xfrm>
            <a:off x="4653867" y="1532143"/>
            <a:ext cx="6748437" cy="644584"/>
          </a:xfrm>
          <a:prstGeom prst="rect">
            <a:avLst/>
          </a:prstGeom>
        </p:spPr>
        <p:txBody>
          <a:bodyPr anchor="ctr" anchorCtr="0"/>
          <a:lstStyle>
            <a:lvl1pPr>
              <a:defRPr sz="2800" baseline="0"/>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03CC725A-9DDF-4ED1-A80C-1B9E0D28FA7B}"/>
              </a:ext>
            </a:extLst>
          </p:cNvPr>
          <p:cNvSpPr>
            <a:spLocks noGrp="1"/>
          </p:cNvSpPr>
          <p:nvPr>
            <p:ph type="body" sz="quarter" idx="20"/>
          </p:nvPr>
        </p:nvSpPr>
        <p:spPr>
          <a:xfrm>
            <a:off x="4654550" y="2316163"/>
            <a:ext cx="6727825" cy="2709862"/>
          </a:xfrm>
        </p:spPr>
        <p:txBody>
          <a:bodyPr anchor="t" anchorCtr="0"/>
          <a:lstStyle>
            <a:lvl1pPr marL="0" indent="0">
              <a:buNone/>
              <a:defRPr/>
            </a:lvl1pPr>
          </a:lstStyle>
          <a:p>
            <a:pPr lvl="0"/>
            <a:r>
              <a:rPr lang="en-US"/>
              <a:t>Edit Master text styles</a:t>
            </a:r>
          </a:p>
        </p:txBody>
      </p:sp>
      <p:sp>
        <p:nvSpPr>
          <p:cNvPr id="2" name="Footer Placeholder 1">
            <a:extLst>
              <a:ext uri="{FF2B5EF4-FFF2-40B4-BE49-F238E27FC236}">
                <a16:creationId xmlns:a16="http://schemas.microsoft.com/office/drawing/2014/main" id="{298D95F5-BEC2-4310-B739-6FB79FE3B763}"/>
              </a:ext>
            </a:extLst>
          </p:cNvPr>
          <p:cNvSpPr>
            <a:spLocks noGrp="1"/>
          </p:cNvSpPr>
          <p:nvPr>
            <p:ph type="ftr" sz="quarter" idx="21"/>
          </p:nvPr>
        </p:nvSpPr>
        <p:spPr/>
        <p:txBody>
          <a:bodyPr/>
          <a:lstStyle>
            <a:lvl1pPr>
              <a:defRPr sz="900"/>
            </a:lvl1pPr>
          </a:lstStyle>
          <a:p>
            <a:r>
              <a:rPr lang="en-US" dirty="0"/>
              <a:t>© 2021 Penn Mutual. All rights reserved.</a:t>
            </a:r>
          </a:p>
        </p:txBody>
      </p:sp>
      <p:pic>
        <p:nvPicPr>
          <p:cNvPr id="10" name="Graphic 9">
            <a:extLst>
              <a:ext uri="{FF2B5EF4-FFF2-40B4-BE49-F238E27FC236}">
                <a16:creationId xmlns:a16="http://schemas.microsoft.com/office/drawing/2014/main" id="{B9E7C9A7-20FD-4C98-A62B-839F1679625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690975351"/>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userDrawn="1">
  <p:cSld name="2 corner blocks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p:spPr>
        <p:txBody>
          <a:bodyPr/>
          <a:lstStyle>
            <a:lvl1pPr marL="0" indent="0">
              <a:buNone/>
              <a:defRPr/>
            </a:lvl1pPr>
          </a:lstStyle>
          <a:p>
            <a:r>
              <a:rPr lang="en-US"/>
              <a:t>Click icon to add picture</a:t>
            </a:r>
            <a:endParaRPr lang="en-US" dirty="0"/>
          </a:p>
        </p:txBody>
      </p:sp>
      <p:sp>
        <p:nvSpPr>
          <p:cNvPr id="13" name="SmartArt Placeholder 12">
            <a:extLst>
              <a:ext uri="{FF2B5EF4-FFF2-40B4-BE49-F238E27FC236}">
                <a16:creationId xmlns:a16="http://schemas.microsoft.com/office/drawing/2014/main" id="{C1FAB9AF-89D4-40F6-93A9-12580ECE47CF}"/>
              </a:ext>
            </a:extLst>
          </p:cNvPr>
          <p:cNvSpPr>
            <a:spLocks noGrp="1"/>
          </p:cNvSpPr>
          <p:nvPr>
            <p:ph type="dgm" sz="quarter" idx="22" hasCustomPrompt="1"/>
          </p:nvPr>
        </p:nvSpPr>
        <p:spPr>
          <a:xfrm>
            <a:off x="8991600" y="0"/>
            <a:ext cx="3200400" cy="3200400"/>
          </a:xfrm>
          <a:solidFill>
            <a:schemeClr val="accent2"/>
          </a:solidFill>
        </p:spPr>
        <p:txBody>
          <a:bodyPr/>
          <a:lstStyle>
            <a:lvl1pPr marL="0" indent="0">
              <a:buNone/>
              <a:defRPr/>
            </a:lvl1pPr>
          </a:lstStyle>
          <a:p>
            <a:r>
              <a:rPr lang="en-US" dirty="0"/>
              <a:t> </a:t>
            </a:r>
          </a:p>
        </p:txBody>
      </p:sp>
      <p:sp>
        <p:nvSpPr>
          <p:cNvPr id="10" name="SmartArt Placeholder 9">
            <a:extLst>
              <a:ext uri="{FF2B5EF4-FFF2-40B4-BE49-F238E27FC236}">
                <a16:creationId xmlns:a16="http://schemas.microsoft.com/office/drawing/2014/main" id="{2785340F-24E7-418B-B8DD-CFE764D94276}"/>
              </a:ext>
            </a:extLst>
          </p:cNvPr>
          <p:cNvSpPr>
            <a:spLocks noGrp="1"/>
          </p:cNvSpPr>
          <p:nvPr>
            <p:ph type="dgm" sz="quarter" idx="21" hasCustomPrompt="1"/>
          </p:nvPr>
        </p:nvSpPr>
        <p:spPr>
          <a:xfrm>
            <a:off x="0" y="3657600"/>
            <a:ext cx="3200400" cy="3200400"/>
          </a:xfrm>
          <a:solidFill>
            <a:schemeClr val="accent2"/>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16" name="Text Placeholder 18">
            <a:extLst>
              <a:ext uri="{FF2B5EF4-FFF2-40B4-BE49-F238E27FC236}">
                <a16:creationId xmlns:a16="http://schemas.microsoft.com/office/drawing/2014/main" id="{205BCB49-F2AC-46CB-A8B6-9E4AEE566B38}"/>
              </a:ext>
            </a:extLst>
          </p:cNvPr>
          <p:cNvSpPr>
            <a:spLocks noGrp="1"/>
          </p:cNvSpPr>
          <p:nvPr>
            <p:ph type="body" sz="quarter" idx="20"/>
          </p:nvPr>
        </p:nvSpPr>
        <p:spPr>
          <a:xfrm>
            <a:off x="9314203" y="406247"/>
            <a:ext cx="2555193" cy="2387905"/>
          </a:xfrm>
        </p:spPr>
        <p:txBody>
          <a:bodyPr>
            <a:normAutofit/>
          </a:bodyPr>
          <a:lstStyle>
            <a:lvl1pPr marL="0" indent="0" algn="ctr">
              <a:lnSpc>
                <a:spcPct val="100000"/>
              </a:lnSpc>
              <a:buNone/>
              <a:defRPr sz="3600" b="0" spc="0" baseline="0">
                <a:solidFill>
                  <a:schemeClr val="tx1"/>
                </a:solidFill>
                <a:latin typeface="+mj-lt"/>
              </a:defRPr>
            </a:lvl1pPr>
          </a:lstStyle>
          <a:p>
            <a:pPr lvl="0"/>
            <a:r>
              <a:rPr lang="en-US"/>
              <a:t>Edit Master text styles</a:t>
            </a:r>
          </a:p>
        </p:txBody>
      </p:sp>
      <p:sp>
        <p:nvSpPr>
          <p:cNvPr id="11" name="Text Placeholder 18">
            <a:extLst>
              <a:ext uri="{FF2B5EF4-FFF2-40B4-BE49-F238E27FC236}">
                <a16:creationId xmlns:a16="http://schemas.microsoft.com/office/drawing/2014/main" id="{420369E8-874B-447E-B39E-CFDC90636412}"/>
              </a:ext>
            </a:extLst>
          </p:cNvPr>
          <p:cNvSpPr>
            <a:spLocks noGrp="1"/>
          </p:cNvSpPr>
          <p:nvPr>
            <p:ph type="body" sz="quarter" idx="15"/>
          </p:nvPr>
        </p:nvSpPr>
        <p:spPr>
          <a:xfrm>
            <a:off x="328435" y="3978176"/>
            <a:ext cx="2521091" cy="1696231"/>
          </a:xfrm>
        </p:spPr>
        <p:txBody>
          <a:bodyPr>
            <a:normAutofit/>
          </a:bodyPr>
          <a:lstStyle>
            <a:lvl1pPr marL="0" indent="0" algn="ctr">
              <a:lnSpc>
                <a:spcPct val="100000"/>
              </a:lnSpc>
              <a:spcBef>
                <a:spcPts val="0"/>
              </a:spcBef>
              <a:spcAft>
                <a:spcPts val="0"/>
              </a:spcAft>
              <a:buNone/>
              <a:defRPr sz="3600" b="0" spc="0" baseline="0">
                <a:solidFill>
                  <a:schemeClr val="tx1"/>
                </a:solidFill>
                <a:latin typeface="+mj-lt"/>
              </a:defRPr>
            </a:lvl1pPr>
          </a:lstStyle>
          <a:p>
            <a:pPr lvl="0"/>
            <a:r>
              <a:rPr lang="en-US"/>
              <a:t>Edit Master text styles</a:t>
            </a:r>
          </a:p>
        </p:txBody>
      </p:sp>
      <p:pic>
        <p:nvPicPr>
          <p:cNvPr id="12" name="Graphic 11">
            <a:extLst>
              <a:ext uri="{FF2B5EF4-FFF2-40B4-BE49-F238E27FC236}">
                <a16:creationId xmlns:a16="http://schemas.microsoft.com/office/drawing/2014/main" id="{82A6A0EE-EBC3-482B-A3C3-FCA5821F532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5" name="Footer Placeholder 1">
            <a:extLst>
              <a:ext uri="{FF2B5EF4-FFF2-40B4-BE49-F238E27FC236}">
                <a16:creationId xmlns:a16="http://schemas.microsoft.com/office/drawing/2014/main" id="{E15C42B4-3040-0A42-B832-F6DA7D651DDD}"/>
              </a:ext>
            </a:extLst>
          </p:cNvPr>
          <p:cNvSpPr txBox="1">
            <a:spLocks/>
          </p:cNvSpPr>
          <p:nvPr userDrawn="1"/>
        </p:nvSpPr>
        <p:spPr>
          <a:xfrm>
            <a:off x="8111841" y="6356350"/>
            <a:ext cx="4114800" cy="365125"/>
          </a:xfrm>
          <a:prstGeom prst="rect">
            <a:avLst/>
          </a:prstGeom>
        </p:spPr>
        <p:txBody>
          <a:bodyPr vert="horz" lIns="91440" tIns="45720" rIns="91440" bIns="45720" rtlCol="0" anchor="ctr"/>
          <a:lstStyle>
            <a:defPPr>
              <a:defRPr lang="en-US"/>
            </a:defPPr>
            <a:lvl1pPr marL="0" algn="ctr" defTabSz="457200" rtl="0" eaLnBrk="1" latinLnBrk="0" hangingPunct="1">
              <a:defRPr sz="9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800" dirty="0"/>
              <a:t>© 2021 Penn Mutual. All rights reserved.</a:t>
            </a:r>
          </a:p>
        </p:txBody>
      </p:sp>
    </p:spTree>
    <p:extLst>
      <p:ext uri="{BB962C8B-B14F-4D97-AF65-F5344CB8AC3E}">
        <p14:creationId xmlns:p14="http://schemas.microsoft.com/office/powerpoint/2010/main" val="3688141201"/>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userDrawn="1">
  <p:cSld name="1 block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a:noFill/>
        </p:spPr>
        <p:txBody>
          <a:bodyPr/>
          <a:lstStyle>
            <a:lvl1pPr marL="0" indent="0">
              <a:buNone/>
              <a:defRPr/>
            </a:lvl1pPr>
          </a:lstStyle>
          <a:p>
            <a:r>
              <a:rPr lang="en-US"/>
              <a:t>Click icon to add picture</a:t>
            </a:r>
            <a:endParaRPr lang="en-US" dirty="0"/>
          </a:p>
        </p:txBody>
      </p:sp>
      <p:sp>
        <p:nvSpPr>
          <p:cNvPr id="10" name="SmartArt Placeholder 2">
            <a:extLst>
              <a:ext uri="{FF2B5EF4-FFF2-40B4-BE49-F238E27FC236}">
                <a16:creationId xmlns:a16="http://schemas.microsoft.com/office/drawing/2014/main" id="{2D29DB8B-058D-4E4A-89A6-CB625DE6EE8C}"/>
              </a:ext>
            </a:extLst>
          </p:cNvPr>
          <p:cNvSpPr>
            <a:spLocks noGrp="1"/>
          </p:cNvSpPr>
          <p:nvPr>
            <p:ph type="dgm" sz="quarter" idx="21" hasCustomPrompt="1"/>
          </p:nvPr>
        </p:nvSpPr>
        <p:spPr>
          <a:xfrm>
            <a:off x="4547013" y="1595763"/>
            <a:ext cx="3099460" cy="3099460"/>
          </a:xfrm>
          <a:solidFill>
            <a:schemeClr val="accent2"/>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16" name="Text Placeholder 18">
            <a:extLst>
              <a:ext uri="{FF2B5EF4-FFF2-40B4-BE49-F238E27FC236}">
                <a16:creationId xmlns:a16="http://schemas.microsoft.com/office/drawing/2014/main" id="{205BCB49-F2AC-46CB-A8B6-9E4AEE566B38}"/>
              </a:ext>
            </a:extLst>
          </p:cNvPr>
          <p:cNvSpPr>
            <a:spLocks noGrp="1"/>
          </p:cNvSpPr>
          <p:nvPr>
            <p:ph type="body" sz="quarter" idx="20"/>
          </p:nvPr>
        </p:nvSpPr>
        <p:spPr>
          <a:xfrm>
            <a:off x="4816551" y="1871331"/>
            <a:ext cx="2551814" cy="2519915"/>
          </a:xfrm>
        </p:spPr>
        <p:txBody>
          <a:bodyPr>
            <a:normAutofit/>
          </a:bodyPr>
          <a:lstStyle>
            <a:lvl1pPr marL="0" indent="0" algn="ctr">
              <a:lnSpc>
                <a:spcPct val="100000"/>
              </a:lnSpc>
              <a:spcBef>
                <a:spcPts val="0"/>
              </a:spcBef>
              <a:spcAft>
                <a:spcPts val="0"/>
              </a:spcAft>
              <a:buNone/>
              <a:defRPr sz="3600" b="0" spc="0" baseline="0">
                <a:solidFill>
                  <a:schemeClr val="tx1"/>
                </a:solidFill>
                <a:latin typeface="+mj-lt"/>
              </a:defRPr>
            </a:lvl1pPr>
          </a:lstStyle>
          <a:p>
            <a:pPr lvl="0"/>
            <a:r>
              <a:rPr lang="en-US"/>
              <a:t>Edit Master text styles</a:t>
            </a:r>
          </a:p>
        </p:txBody>
      </p:sp>
      <p:sp>
        <p:nvSpPr>
          <p:cNvPr id="2" name="Footer Placeholder 1">
            <a:extLst>
              <a:ext uri="{FF2B5EF4-FFF2-40B4-BE49-F238E27FC236}">
                <a16:creationId xmlns:a16="http://schemas.microsoft.com/office/drawing/2014/main" id="{3BB322C3-C6A8-4599-B508-7DC9C4F5F029}"/>
              </a:ext>
            </a:extLst>
          </p:cNvPr>
          <p:cNvSpPr>
            <a:spLocks noGrp="1"/>
          </p:cNvSpPr>
          <p:nvPr>
            <p:ph type="ftr" sz="quarter" idx="22"/>
          </p:nvPr>
        </p:nvSpPr>
        <p:spPr/>
        <p:txBody>
          <a:bodyPr/>
          <a:lstStyle>
            <a:lvl1pPr>
              <a:defRPr sz="900"/>
            </a:lvl1pPr>
          </a:lstStyle>
          <a:p>
            <a:r>
              <a:rPr lang="en-US" dirty="0"/>
              <a:t>© 2021 Penn Mutual. All rights reserved.</a:t>
            </a:r>
          </a:p>
        </p:txBody>
      </p:sp>
      <p:pic>
        <p:nvPicPr>
          <p:cNvPr id="8" name="Graphic 7">
            <a:extLst>
              <a:ext uri="{FF2B5EF4-FFF2-40B4-BE49-F238E27FC236}">
                <a16:creationId xmlns:a16="http://schemas.microsoft.com/office/drawing/2014/main" id="{A109F078-2707-4A4F-857E-1DAF77ADEA3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699350644"/>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userDrawn="1">
  <p:cSld name="1 corner block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p:spPr>
        <p:txBody>
          <a:bodyPr/>
          <a:lstStyle>
            <a:lvl1pPr marL="0" indent="0">
              <a:buNone/>
              <a:defRPr/>
            </a:lvl1pPr>
          </a:lstStyle>
          <a:p>
            <a:r>
              <a:rPr lang="en-US"/>
              <a:t>Click icon to add picture</a:t>
            </a:r>
            <a:endParaRPr lang="en-US" dirty="0"/>
          </a:p>
        </p:txBody>
      </p:sp>
      <p:sp>
        <p:nvSpPr>
          <p:cNvPr id="10" name="SmartArt Placeholder 2">
            <a:extLst>
              <a:ext uri="{FF2B5EF4-FFF2-40B4-BE49-F238E27FC236}">
                <a16:creationId xmlns:a16="http://schemas.microsoft.com/office/drawing/2014/main" id="{86B83796-C0B9-4E83-9242-F5C830A7B8AC}"/>
              </a:ext>
            </a:extLst>
          </p:cNvPr>
          <p:cNvSpPr>
            <a:spLocks noGrp="1"/>
          </p:cNvSpPr>
          <p:nvPr>
            <p:ph type="dgm" sz="quarter" idx="21" hasCustomPrompt="1"/>
          </p:nvPr>
        </p:nvSpPr>
        <p:spPr>
          <a:xfrm>
            <a:off x="9092540" y="0"/>
            <a:ext cx="3099460" cy="3099460"/>
          </a:xfrm>
          <a:solidFill>
            <a:schemeClr val="accent2"/>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19" name="Text Placeholder 18">
            <a:extLst>
              <a:ext uri="{FF2B5EF4-FFF2-40B4-BE49-F238E27FC236}">
                <a16:creationId xmlns:a16="http://schemas.microsoft.com/office/drawing/2014/main" id="{EB5A1C19-F4F4-4AC0-AD0A-A50124AE9EE6}"/>
              </a:ext>
            </a:extLst>
          </p:cNvPr>
          <p:cNvSpPr>
            <a:spLocks noGrp="1"/>
          </p:cNvSpPr>
          <p:nvPr>
            <p:ph type="body" sz="quarter" idx="15"/>
          </p:nvPr>
        </p:nvSpPr>
        <p:spPr>
          <a:xfrm>
            <a:off x="9399184" y="316028"/>
            <a:ext cx="2488479" cy="2437805"/>
          </a:xfrm>
        </p:spPr>
        <p:txBody>
          <a:bodyPr>
            <a:normAutofit/>
          </a:bodyPr>
          <a:lstStyle>
            <a:lvl1pPr marL="0" indent="0" algn="ctr">
              <a:lnSpc>
                <a:spcPct val="100000"/>
              </a:lnSpc>
              <a:spcBef>
                <a:spcPts val="0"/>
              </a:spcBef>
              <a:spcAft>
                <a:spcPts val="0"/>
              </a:spcAft>
              <a:buNone/>
              <a:defRPr sz="3600" b="0" spc="0" baseline="0">
                <a:solidFill>
                  <a:schemeClr val="tx1"/>
                </a:solidFill>
                <a:latin typeface="+mj-lt"/>
              </a:defRPr>
            </a:lvl1pPr>
          </a:lstStyle>
          <a:p>
            <a:pPr lvl="0"/>
            <a:r>
              <a:rPr lang="en-US"/>
              <a:t>Edit Master text styles</a:t>
            </a:r>
          </a:p>
        </p:txBody>
      </p:sp>
      <p:sp>
        <p:nvSpPr>
          <p:cNvPr id="2" name="Footer Placeholder 1">
            <a:extLst>
              <a:ext uri="{FF2B5EF4-FFF2-40B4-BE49-F238E27FC236}">
                <a16:creationId xmlns:a16="http://schemas.microsoft.com/office/drawing/2014/main" id="{3892F71A-7CCB-4623-8C64-3EC8643ABE8D}"/>
              </a:ext>
            </a:extLst>
          </p:cNvPr>
          <p:cNvSpPr>
            <a:spLocks noGrp="1"/>
          </p:cNvSpPr>
          <p:nvPr>
            <p:ph type="ftr" sz="quarter" idx="22"/>
          </p:nvPr>
        </p:nvSpPr>
        <p:spPr/>
        <p:txBody>
          <a:bodyPr/>
          <a:lstStyle>
            <a:lvl1pPr>
              <a:defRPr sz="900">
                <a:solidFill>
                  <a:schemeClr val="tx1"/>
                </a:solidFill>
              </a:defRPr>
            </a:lvl1pPr>
          </a:lstStyle>
          <a:p>
            <a:r>
              <a:rPr lang="en-US"/>
              <a:t>© 2020 Penn Mutual. All rights reserved.</a:t>
            </a:r>
            <a:endParaRPr lang="en-US" dirty="0"/>
          </a:p>
        </p:txBody>
      </p:sp>
      <p:pic>
        <p:nvPicPr>
          <p:cNvPr id="11" name="Graphic 10">
            <a:extLst>
              <a:ext uri="{FF2B5EF4-FFF2-40B4-BE49-F238E27FC236}">
                <a16:creationId xmlns:a16="http://schemas.microsoft.com/office/drawing/2014/main" id="{1BBF0015-92AD-4A75-A096-DD97119D6CB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712893548"/>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Checkerboard 1">
    <p:bg>
      <p:bgPr>
        <a:solidFill>
          <a:schemeClr val="bg2"/>
        </a:solidFill>
        <a:effectLst/>
      </p:bgPr>
    </p:bg>
    <p:spTree>
      <p:nvGrpSpPr>
        <p:cNvPr id="1" name=""/>
        <p:cNvGrpSpPr/>
        <p:nvPr/>
      </p:nvGrpSpPr>
      <p:grpSpPr>
        <a:xfrm>
          <a:off x="0" y="0"/>
          <a:ext cx="0" cy="0"/>
          <a:chOff x="0" y="0"/>
          <a:chExt cx="0" cy="0"/>
        </a:xfrm>
      </p:grpSpPr>
      <p:sp>
        <p:nvSpPr>
          <p:cNvPr id="22" name="SmartArt Placeholder 2">
            <a:extLst>
              <a:ext uri="{FF2B5EF4-FFF2-40B4-BE49-F238E27FC236}">
                <a16:creationId xmlns:a16="http://schemas.microsoft.com/office/drawing/2014/main" id="{D51BF0D2-2069-4734-B3B0-1CC111B0608A}"/>
              </a:ext>
            </a:extLst>
          </p:cNvPr>
          <p:cNvSpPr>
            <a:spLocks noGrp="1"/>
          </p:cNvSpPr>
          <p:nvPr>
            <p:ph type="dgm" sz="quarter" idx="22" hasCustomPrompt="1"/>
          </p:nvPr>
        </p:nvSpPr>
        <p:spPr>
          <a:xfrm>
            <a:off x="0" y="3429000"/>
            <a:ext cx="4071258" cy="3429000"/>
          </a:xfrm>
          <a:solidFill>
            <a:schemeClr val="accent6"/>
          </a:solidFill>
        </p:spPr>
        <p:txBody>
          <a:bodyPr/>
          <a:lstStyle>
            <a:lvl1pPr marL="0" indent="0">
              <a:buNone/>
              <a:defRPr/>
            </a:lvl1pPr>
          </a:lstStyle>
          <a:p>
            <a:r>
              <a:rPr lang="en-US" dirty="0"/>
              <a:t> </a:t>
            </a:r>
          </a:p>
        </p:txBody>
      </p:sp>
      <p:sp>
        <p:nvSpPr>
          <p:cNvPr id="23" name="SmartArt Placeholder 2">
            <a:extLst>
              <a:ext uri="{FF2B5EF4-FFF2-40B4-BE49-F238E27FC236}">
                <a16:creationId xmlns:a16="http://schemas.microsoft.com/office/drawing/2014/main" id="{B77D899E-EDCD-40C0-BB7F-CC05A3D772FB}"/>
              </a:ext>
            </a:extLst>
          </p:cNvPr>
          <p:cNvSpPr>
            <a:spLocks noGrp="1"/>
          </p:cNvSpPr>
          <p:nvPr>
            <p:ph type="dgm" sz="quarter" idx="23" hasCustomPrompt="1"/>
          </p:nvPr>
        </p:nvSpPr>
        <p:spPr>
          <a:xfrm>
            <a:off x="8142515" y="3429000"/>
            <a:ext cx="4071258" cy="3429000"/>
          </a:xfrm>
          <a:solidFill>
            <a:schemeClr val="accent6"/>
          </a:solidFill>
        </p:spPr>
        <p:txBody>
          <a:bodyPr/>
          <a:lstStyle>
            <a:lvl1pPr marL="0" indent="0">
              <a:buNone/>
              <a:defRPr/>
            </a:lvl1pPr>
          </a:lstStyle>
          <a:p>
            <a:r>
              <a:rPr lang="en-US" dirty="0"/>
              <a:t> </a:t>
            </a:r>
          </a:p>
        </p:txBody>
      </p:sp>
      <p:sp>
        <p:nvSpPr>
          <p:cNvPr id="21" name="SmartArt Placeholder 2">
            <a:extLst>
              <a:ext uri="{FF2B5EF4-FFF2-40B4-BE49-F238E27FC236}">
                <a16:creationId xmlns:a16="http://schemas.microsoft.com/office/drawing/2014/main" id="{9455C275-8014-4B38-BF19-2EF1ABBF7317}"/>
              </a:ext>
            </a:extLst>
          </p:cNvPr>
          <p:cNvSpPr>
            <a:spLocks noGrp="1"/>
          </p:cNvSpPr>
          <p:nvPr>
            <p:ph type="dgm" sz="quarter" idx="21" hasCustomPrompt="1"/>
          </p:nvPr>
        </p:nvSpPr>
        <p:spPr>
          <a:xfrm>
            <a:off x="4071257" y="0"/>
            <a:ext cx="4071258" cy="3429000"/>
          </a:xfrm>
          <a:solidFill>
            <a:schemeClr val="accent6"/>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itle 3">
            <a:extLst>
              <a:ext uri="{FF2B5EF4-FFF2-40B4-BE49-F238E27FC236}">
                <a16:creationId xmlns:a16="http://schemas.microsoft.com/office/drawing/2014/main" id="{443E6952-270A-4D06-B6C0-3C778A43CE7C}"/>
              </a:ext>
            </a:extLst>
          </p:cNvPr>
          <p:cNvSpPr>
            <a:spLocks noGrp="1"/>
          </p:cNvSpPr>
          <p:nvPr>
            <p:ph type="title"/>
          </p:nvPr>
        </p:nvSpPr>
        <p:spPr>
          <a:xfrm>
            <a:off x="451514" y="439387"/>
            <a:ext cx="3182335" cy="2695699"/>
          </a:xfrm>
          <a:prstGeom prst="rect">
            <a:avLst/>
          </a:prstGeom>
        </p:spPr>
        <p:txBody>
          <a:bodyPr anchor="ctr" anchorCtr="0"/>
          <a:lstStyle>
            <a:lvl1pPr algn="ctr">
              <a:defRPr baseline="0">
                <a:solidFill>
                  <a:schemeClr val="tx1"/>
                </a:solidFill>
              </a:defRPr>
            </a:lvl1pPr>
          </a:lstStyle>
          <a:p>
            <a:r>
              <a:rPr lang="en-US"/>
              <a:t>Click to edit Master title style</a:t>
            </a:r>
            <a:endParaRPr lang="en-US" dirty="0"/>
          </a:p>
        </p:txBody>
      </p:sp>
      <p:sp>
        <p:nvSpPr>
          <p:cNvPr id="13" name="Text Placeholder 12">
            <a:extLst>
              <a:ext uri="{FF2B5EF4-FFF2-40B4-BE49-F238E27FC236}">
                <a16:creationId xmlns:a16="http://schemas.microsoft.com/office/drawing/2014/main" id="{BE574054-F833-4D18-8969-B2FC3F003F76}"/>
              </a:ext>
            </a:extLst>
          </p:cNvPr>
          <p:cNvSpPr>
            <a:spLocks noGrp="1"/>
          </p:cNvSpPr>
          <p:nvPr>
            <p:ph type="body" sz="quarter" idx="13"/>
          </p:nvPr>
        </p:nvSpPr>
        <p:spPr>
          <a:xfrm>
            <a:off x="201881" y="3706207"/>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6" name="Text Placeholder 15">
            <a:extLst>
              <a:ext uri="{FF2B5EF4-FFF2-40B4-BE49-F238E27FC236}">
                <a16:creationId xmlns:a16="http://schemas.microsoft.com/office/drawing/2014/main" id="{6A67F621-8226-485D-8946-E7C1F673A48A}"/>
              </a:ext>
            </a:extLst>
          </p:cNvPr>
          <p:cNvSpPr>
            <a:spLocks noGrp="1"/>
          </p:cNvSpPr>
          <p:nvPr>
            <p:ph type="body" sz="quarter" idx="14"/>
          </p:nvPr>
        </p:nvSpPr>
        <p:spPr>
          <a:xfrm>
            <a:off x="201881"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7" name="Text Placeholder 12">
            <a:extLst>
              <a:ext uri="{FF2B5EF4-FFF2-40B4-BE49-F238E27FC236}">
                <a16:creationId xmlns:a16="http://schemas.microsoft.com/office/drawing/2014/main" id="{F3B24310-A24B-405C-B045-E805D811BF50}"/>
              </a:ext>
            </a:extLst>
          </p:cNvPr>
          <p:cNvSpPr>
            <a:spLocks noGrp="1"/>
          </p:cNvSpPr>
          <p:nvPr>
            <p:ph type="body" sz="quarter" idx="15"/>
          </p:nvPr>
        </p:nvSpPr>
        <p:spPr>
          <a:xfrm>
            <a:off x="4291146" y="286505"/>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8" name="Text Placeholder 15">
            <a:extLst>
              <a:ext uri="{FF2B5EF4-FFF2-40B4-BE49-F238E27FC236}">
                <a16:creationId xmlns:a16="http://schemas.microsoft.com/office/drawing/2014/main" id="{ADE59478-D809-445E-BAFB-C54CDFAEDE75}"/>
              </a:ext>
            </a:extLst>
          </p:cNvPr>
          <p:cNvSpPr>
            <a:spLocks noGrp="1"/>
          </p:cNvSpPr>
          <p:nvPr>
            <p:ph type="body" sz="quarter" idx="16"/>
          </p:nvPr>
        </p:nvSpPr>
        <p:spPr>
          <a:xfrm>
            <a:off x="4291146" y="1105655"/>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9" name="Text Placeholder 12">
            <a:extLst>
              <a:ext uri="{FF2B5EF4-FFF2-40B4-BE49-F238E27FC236}">
                <a16:creationId xmlns:a16="http://schemas.microsoft.com/office/drawing/2014/main" id="{9F081CE2-4E13-4491-BB9F-BDCA02A9EE5A}"/>
              </a:ext>
            </a:extLst>
          </p:cNvPr>
          <p:cNvSpPr>
            <a:spLocks noGrp="1"/>
          </p:cNvSpPr>
          <p:nvPr>
            <p:ph type="body" sz="quarter" idx="17"/>
          </p:nvPr>
        </p:nvSpPr>
        <p:spPr>
          <a:xfrm>
            <a:off x="8380412" y="3706207"/>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20" name="Text Placeholder 15">
            <a:extLst>
              <a:ext uri="{FF2B5EF4-FFF2-40B4-BE49-F238E27FC236}">
                <a16:creationId xmlns:a16="http://schemas.microsoft.com/office/drawing/2014/main" id="{E31A572B-95C1-4499-BF19-6C8417258497}"/>
              </a:ext>
            </a:extLst>
          </p:cNvPr>
          <p:cNvSpPr>
            <a:spLocks noGrp="1"/>
          </p:cNvSpPr>
          <p:nvPr>
            <p:ph type="body" sz="quarter" idx="18"/>
          </p:nvPr>
        </p:nvSpPr>
        <p:spPr>
          <a:xfrm>
            <a:off x="8380412"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pic>
        <p:nvPicPr>
          <p:cNvPr id="15" name="Graphic 14">
            <a:extLst>
              <a:ext uri="{FF2B5EF4-FFF2-40B4-BE49-F238E27FC236}">
                <a16:creationId xmlns:a16="http://schemas.microsoft.com/office/drawing/2014/main" id="{35FD43EF-A59B-4F20-9442-BF8D48952C3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2" name="Footer Placeholder 1">
            <a:extLst>
              <a:ext uri="{FF2B5EF4-FFF2-40B4-BE49-F238E27FC236}">
                <a16:creationId xmlns:a16="http://schemas.microsoft.com/office/drawing/2014/main" id="{E0F2552C-7E4A-4F99-965B-BDAC8652EDEB}"/>
              </a:ext>
            </a:extLst>
          </p:cNvPr>
          <p:cNvSpPr>
            <a:spLocks noGrp="1"/>
          </p:cNvSpPr>
          <p:nvPr>
            <p:ph type="ftr" sz="quarter" idx="24"/>
          </p:nvPr>
        </p:nvSpPr>
        <p:spPr/>
        <p:txBody>
          <a:bodyPr/>
          <a:lstStyle>
            <a:lvl1pPr>
              <a:defRPr sz="900">
                <a:solidFill>
                  <a:schemeClr val="tx1"/>
                </a:solidFill>
              </a:defRPr>
            </a:lvl1pPr>
          </a:lstStyle>
          <a:p>
            <a:r>
              <a:rPr lang="en-US" dirty="0"/>
              <a:t>© 2021 Penn Mutual. All rights reserved.</a:t>
            </a:r>
          </a:p>
        </p:txBody>
      </p:sp>
    </p:spTree>
    <p:extLst>
      <p:ext uri="{BB962C8B-B14F-4D97-AF65-F5344CB8AC3E}">
        <p14:creationId xmlns:p14="http://schemas.microsoft.com/office/powerpoint/2010/main" val="21174410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ivider Slide Section 1">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8" name="Text Placeholder 5">
            <a:extLst>
              <a:ext uri="{FF2B5EF4-FFF2-40B4-BE49-F238E27FC236}">
                <a16:creationId xmlns:a16="http://schemas.microsoft.com/office/drawing/2014/main" id="{2FEC77F7-4299-1E78-BBED-F0FC8B8FB12B}"/>
              </a:ext>
            </a:extLst>
          </p:cNvPr>
          <p:cNvSpPr>
            <a:spLocks noGrp="1"/>
          </p:cNvSpPr>
          <p:nvPr>
            <p:ph type="body" sz="quarter" idx="20"/>
          </p:nvPr>
        </p:nvSpPr>
        <p:spPr>
          <a:xfrm>
            <a:off x="5876732" y="347509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5A7F9B6-0DB8-A6EC-AF7A-90CA77DF5188}"/>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09064653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Three Points Slide (Stack)">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5720646" y="4493522"/>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5720646" y="2682062"/>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5720646" y="832271"/>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1" y="2128059"/>
            <a:ext cx="4263044" cy="2075563"/>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497395" y="8497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7497395" y="26912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7497395" y="45073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497395" y="11534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7497395" y="29949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7497395" y="48110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CEA16375-C29F-61B0-A31A-2C9F760C3CCE}"/>
              </a:ext>
            </a:extLst>
          </p:cNvPr>
          <p:cNvSpPr>
            <a:spLocks noGrp="1"/>
          </p:cNvSpPr>
          <p:nvPr>
            <p:ph type="body" sz="quarter" idx="31"/>
          </p:nvPr>
        </p:nvSpPr>
        <p:spPr>
          <a:xfrm>
            <a:off x="1114860" y="426904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28BC5222-FB36-E1CB-D3F7-91239E1C870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5" name="Text Placeholder 15">
            <a:extLst>
              <a:ext uri="{FF2B5EF4-FFF2-40B4-BE49-F238E27FC236}">
                <a16:creationId xmlns:a16="http://schemas.microsoft.com/office/drawing/2014/main" id="{C1D765F6-3CB6-AB9E-F7F5-5DDD24A02DF4}"/>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75895422"/>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userDrawn="1">
  <p:cSld name="Checkerboard 2">
    <p:bg>
      <p:bgPr>
        <a:solidFill>
          <a:schemeClr val="accent2"/>
        </a:solidFill>
        <a:effectLst/>
      </p:bgPr>
    </p:bg>
    <p:spTree>
      <p:nvGrpSpPr>
        <p:cNvPr id="1" name=""/>
        <p:cNvGrpSpPr/>
        <p:nvPr/>
      </p:nvGrpSpPr>
      <p:grpSpPr>
        <a:xfrm>
          <a:off x="0" y="0"/>
          <a:ext cx="0" cy="0"/>
          <a:chOff x="0" y="0"/>
          <a:chExt cx="0" cy="0"/>
        </a:xfrm>
      </p:grpSpPr>
      <p:sp>
        <p:nvSpPr>
          <p:cNvPr id="22" name="SmartArt Placeholder 2">
            <a:extLst>
              <a:ext uri="{FF2B5EF4-FFF2-40B4-BE49-F238E27FC236}">
                <a16:creationId xmlns:a16="http://schemas.microsoft.com/office/drawing/2014/main" id="{D51BF0D2-2069-4734-B3B0-1CC111B0608A}"/>
              </a:ext>
            </a:extLst>
          </p:cNvPr>
          <p:cNvSpPr>
            <a:spLocks noGrp="1"/>
          </p:cNvSpPr>
          <p:nvPr>
            <p:ph type="dgm" sz="quarter" idx="22" hasCustomPrompt="1"/>
          </p:nvPr>
        </p:nvSpPr>
        <p:spPr>
          <a:xfrm>
            <a:off x="0" y="3429000"/>
            <a:ext cx="4071258" cy="3429000"/>
          </a:xfrm>
          <a:solidFill>
            <a:srgbClr val="009E96"/>
          </a:solidFill>
        </p:spPr>
        <p:txBody>
          <a:bodyPr/>
          <a:lstStyle>
            <a:lvl1pPr marL="0" indent="0">
              <a:buNone/>
              <a:defRPr/>
            </a:lvl1pPr>
          </a:lstStyle>
          <a:p>
            <a:r>
              <a:rPr lang="en-US" dirty="0"/>
              <a:t> </a:t>
            </a:r>
          </a:p>
        </p:txBody>
      </p:sp>
      <p:sp>
        <p:nvSpPr>
          <p:cNvPr id="23" name="SmartArt Placeholder 2">
            <a:extLst>
              <a:ext uri="{FF2B5EF4-FFF2-40B4-BE49-F238E27FC236}">
                <a16:creationId xmlns:a16="http://schemas.microsoft.com/office/drawing/2014/main" id="{B77D899E-EDCD-40C0-BB7F-CC05A3D772FB}"/>
              </a:ext>
            </a:extLst>
          </p:cNvPr>
          <p:cNvSpPr>
            <a:spLocks noGrp="1"/>
          </p:cNvSpPr>
          <p:nvPr>
            <p:ph type="dgm" sz="quarter" idx="23" hasCustomPrompt="1"/>
          </p:nvPr>
        </p:nvSpPr>
        <p:spPr>
          <a:xfrm>
            <a:off x="8142515" y="3429000"/>
            <a:ext cx="4071258" cy="3429000"/>
          </a:xfrm>
          <a:solidFill>
            <a:srgbClr val="009E96"/>
          </a:solidFill>
        </p:spPr>
        <p:txBody>
          <a:bodyPr/>
          <a:lstStyle>
            <a:lvl1pPr marL="0" indent="0">
              <a:buNone/>
              <a:defRPr/>
            </a:lvl1pPr>
          </a:lstStyle>
          <a:p>
            <a:r>
              <a:rPr lang="en-US" dirty="0"/>
              <a:t> </a:t>
            </a:r>
          </a:p>
        </p:txBody>
      </p:sp>
      <p:sp>
        <p:nvSpPr>
          <p:cNvPr id="21" name="SmartArt Placeholder 2">
            <a:extLst>
              <a:ext uri="{FF2B5EF4-FFF2-40B4-BE49-F238E27FC236}">
                <a16:creationId xmlns:a16="http://schemas.microsoft.com/office/drawing/2014/main" id="{9455C275-8014-4B38-BF19-2EF1ABBF7317}"/>
              </a:ext>
            </a:extLst>
          </p:cNvPr>
          <p:cNvSpPr>
            <a:spLocks noGrp="1"/>
          </p:cNvSpPr>
          <p:nvPr>
            <p:ph type="dgm" sz="quarter" idx="21" hasCustomPrompt="1"/>
          </p:nvPr>
        </p:nvSpPr>
        <p:spPr>
          <a:xfrm>
            <a:off x="4071257" y="0"/>
            <a:ext cx="4071258" cy="3429000"/>
          </a:xfrm>
          <a:solidFill>
            <a:srgbClr val="009E96"/>
          </a:solidFill>
        </p:spPr>
        <p:txBody>
          <a:bodyPr/>
          <a:lstStyle>
            <a:lvl1pPr marL="0" indent="0">
              <a:buNone/>
              <a:defRPr/>
            </a:lvl1pPr>
          </a:lstStyle>
          <a:p>
            <a:r>
              <a:rPr lang="en-US" dirty="0"/>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itle 3">
            <a:extLst>
              <a:ext uri="{FF2B5EF4-FFF2-40B4-BE49-F238E27FC236}">
                <a16:creationId xmlns:a16="http://schemas.microsoft.com/office/drawing/2014/main" id="{443E6952-270A-4D06-B6C0-3C778A43CE7C}"/>
              </a:ext>
            </a:extLst>
          </p:cNvPr>
          <p:cNvSpPr>
            <a:spLocks noGrp="1"/>
          </p:cNvSpPr>
          <p:nvPr>
            <p:ph type="title"/>
          </p:nvPr>
        </p:nvSpPr>
        <p:spPr>
          <a:xfrm>
            <a:off x="451514" y="439387"/>
            <a:ext cx="3182335" cy="2695699"/>
          </a:xfrm>
          <a:prstGeom prst="rect">
            <a:avLst/>
          </a:prstGeom>
        </p:spPr>
        <p:txBody>
          <a:bodyPr anchor="ctr" anchorCtr="0"/>
          <a:lstStyle>
            <a:lvl1pPr algn="ctr">
              <a:defRPr baseline="0">
                <a:solidFill>
                  <a:schemeClr val="tx1"/>
                </a:solidFill>
              </a:defRPr>
            </a:lvl1pPr>
          </a:lstStyle>
          <a:p>
            <a:r>
              <a:rPr lang="en-US"/>
              <a:t>Click to edit Master title style</a:t>
            </a:r>
            <a:endParaRPr lang="en-US" dirty="0"/>
          </a:p>
        </p:txBody>
      </p:sp>
      <p:sp>
        <p:nvSpPr>
          <p:cNvPr id="13" name="Text Placeholder 12">
            <a:extLst>
              <a:ext uri="{FF2B5EF4-FFF2-40B4-BE49-F238E27FC236}">
                <a16:creationId xmlns:a16="http://schemas.microsoft.com/office/drawing/2014/main" id="{BE574054-F833-4D18-8969-B2FC3F003F76}"/>
              </a:ext>
            </a:extLst>
          </p:cNvPr>
          <p:cNvSpPr>
            <a:spLocks noGrp="1"/>
          </p:cNvSpPr>
          <p:nvPr>
            <p:ph type="body" sz="quarter" idx="13"/>
          </p:nvPr>
        </p:nvSpPr>
        <p:spPr>
          <a:xfrm>
            <a:off x="201881" y="3706207"/>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6" name="Text Placeholder 15">
            <a:extLst>
              <a:ext uri="{FF2B5EF4-FFF2-40B4-BE49-F238E27FC236}">
                <a16:creationId xmlns:a16="http://schemas.microsoft.com/office/drawing/2014/main" id="{6A67F621-8226-485D-8946-E7C1F673A48A}"/>
              </a:ext>
            </a:extLst>
          </p:cNvPr>
          <p:cNvSpPr>
            <a:spLocks noGrp="1"/>
          </p:cNvSpPr>
          <p:nvPr>
            <p:ph type="body" sz="quarter" idx="14"/>
          </p:nvPr>
        </p:nvSpPr>
        <p:spPr>
          <a:xfrm>
            <a:off x="201881"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7" name="Text Placeholder 12">
            <a:extLst>
              <a:ext uri="{FF2B5EF4-FFF2-40B4-BE49-F238E27FC236}">
                <a16:creationId xmlns:a16="http://schemas.microsoft.com/office/drawing/2014/main" id="{F3B24310-A24B-405C-B045-E805D811BF50}"/>
              </a:ext>
            </a:extLst>
          </p:cNvPr>
          <p:cNvSpPr>
            <a:spLocks noGrp="1"/>
          </p:cNvSpPr>
          <p:nvPr>
            <p:ph type="body" sz="quarter" idx="15"/>
          </p:nvPr>
        </p:nvSpPr>
        <p:spPr>
          <a:xfrm>
            <a:off x="4291146" y="286505"/>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8" name="Text Placeholder 15">
            <a:extLst>
              <a:ext uri="{FF2B5EF4-FFF2-40B4-BE49-F238E27FC236}">
                <a16:creationId xmlns:a16="http://schemas.microsoft.com/office/drawing/2014/main" id="{ADE59478-D809-445E-BAFB-C54CDFAEDE75}"/>
              </a:ext>
            </a:extLst>
          </p:cNvPr>
          <p:cNvSpPr>
            <a:spLocks noGrp="1"/>
          </p:cNvSpPr>
          <p:nvPr>
            <p:ph type="body" sz="quarter" idx="16"/>
          </p:nvPr>
        </p:nvSpPr>
        <p:spPr>
          <a:xfrm>
            <a:off x="4291146" y="1105655"/>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9" name="Text Placeholder 12">
            <a:extLst>
              <a:ext uri="{FF2B5EF4-FFF2-40B4-BE49-F238E27FC236}">
                <a16:creationId xmlns:a16="http://schemas.microsoft.com/office/drawing/2014/main" id="{9F081CE2-4E13-4491-BB9F-BDCA02A9EE5A}"/>
              </a:ext>
            </a:extLst>
          </p:cNvPr>
          <p:cNvSpPr>
            <a:spLocks noGrp="1"/>
          </p:cNvSpPr>
          <p:nvPr>
            <p:ph type="body" sz="quarter" idx="17"/>
          </p:nvPr>
        </p:nvSpPr>
        <p:spPr>
          <a:xfrm>
            <a:off x="8380412" y="3706207"/>
            <a:ext cx="3609707" cy="819150"/>
          </a:xfrm>
        </p:spPr>
        <p:txBody>
          <a:bodyPr>
            <a:normAutofit/>
          </a:bodyPr>
          <a:lstStyle>
            <a:lvl1pPr marL="0" indent="0" algn="ctr">
              <a:lnSpc>
                <a:spcPct val="10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20" name="Text Placeholder 15">
            <a:extLst>
              <a:ext uri="{FF2B5EF4-FFF2-40B4-BE49-F238E27FC236}">
                <a16:creationId xmlns:a16="http://schemas.microsoft.com/office/drawing/2014/main" id="{E31A572B-95C1-4499-BF19-6C8417258497}"/>
              </a:ext>
            </a:extLst>
          </p:cNvPr>
          <p:cNvSpPr>
            <a:spLocks noGrp="1"/>
          </p:cNvSpPr>
          <p:nvPr>
            <p:ph type="body" sz="quarter" idx="18"/>
          </p:nvPr>
        </p:nvSpPr>
        <p:spPr>
          <a:xfrm>
            <a:off x="8380412"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E0F2552C-7E4A-4F99-965B-BDAC8652EDEB}"/>
              </a:ext>
            </a:extLst>
          </p:cNvPr>
          <p:cNvSpPr>
            <a:spLocks noGrp="1"/>
          </p:cNvSpPr>
          <p:nvPr>
            <p:ph type="ftr" sz="quarter" idx="24"/>
          </p:nvPr>
        </p:nvSpPr>
        <p:spPr/>
        <p:txBody>
          <a:bodyPr/>
          <a:lstStyle>
            <a:lvl1pPr>
              <a:defRPr sz="900">
                <a:solidFill>
                  <a:schemeClr val="tx1"/>
                </a:solidFill>
              </a:defRPr>
            </a:lvl1pPr>
          </a:lstStyle>
          <a:p>
            <a:r>
              <a:rPr lang="en-US" dirty="0"/>
              <a:t>© 2021 Penn Mutual. All rights reserved.</a:t>
            </a:r>
          </a:p>
        </p:txBody>
      </p:sp>
      <p:pic>
        <p:nvPicPr>
          <p:cNvPr id="15" name="Graphic 14">
            <a:extLst>
              <a:ext uri="{FF2B5EF4-FFF2-40B4-BE49-F238E27FC236}">
                <a16:creationId xmlns:a16="http://schemas.microsoft.com/office/drawing/2014/main" id="{35FD43EF-A59B-4F20-9442-BF8D48952C3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8712906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1 2 3 topics">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892775"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
        <p:nvSpPr>
          <p:cNvPr id="21" name="Text Placeholder 3">
            <a:extLst>
              <a:ext uri="{FF2B5EF4-FFF2-40B4-BE49-F238E27FC236}">
                <a16:creationId xmlns:a16="http://schemas.microsoft.com/office/drawing/2014/main" id="{049C5140-8C7B-4482-BD26-6E21BD304B46}"/>
              </a:ext>
            </a:extLst>
          </p:cNvPr>
          <p:cNvSpPr>
            <a:spLocks noGrp="1"/>
          </p:cNvSpPr>
          <p:nvPr userDrawn="1">
            <p:ph type="body" sz="half" idx="13"/>
          </p:nvPr>
        </p:nvSpPr>
        <p:spPr>
          <a:xfrm>
            <a:off x="4476222"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2" name="Text Placeholder 3">
            <a:extLst>
              <a:ext uri="{FF2B5EF4-FFF2-40B4-BE49-F238E27FC236}">
                <a16:creationId xmlns:a16="http://schemas.microsoft.com/office/drawing/2014/main" id="{6C4E7397-36AD-4F2A-BF99-553F9EF401C5}"/>
              </a:ext>
            </a:extLst>
          </p:cNvPr>
          <p:cNvSpPr>
            <a:spLocks noGrp="1"/>
          </p:cNvSpPr>
          <p:nvPr userDrawn="1">
            <p:ph type="body" sz="half" idx="14"/>
          </p:nvPr>
        </p:nvSpPr>
        <p:spPr>
          <a:xfrm>
            <a:off x="8059668"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3" name="Text Placeholder 16">
            <a:extLst>
              <a:ext uri="{FF2B5EF4-FFF2-40B4-BE49-F238E27FC236}">
                <a16:creationId xmlns:a16="http://schemas.microsoft.com/office/drawing/2014/main" id="{5B5037AF-B434-4651-9A82-0B0332AA6187}"/>
              </a:ext>
            </a:extLst>
          </p:cNvPr>
          <p:cNvSpPr>
            <a:spLocks noGrp="1"/>
          </p:cNvSpPr>
          <p:nvPr>
            <p:ph type="body" sz="quarter" idx="18"/>
          </p:nvPr>
        </p:nvSpPr>
        <p:spPr>
          <a:xfrm>
            <a:off x="609600" y="413334"/>
            <a:ext cx="10972800" cy="1280160"/>
          </a:xfrm>
        </p:spPr>
        <p:txBody>
          <a:bodyPr>
            <a:noAutofit/>
          </a:bodyPr>
          <a:lstStyle>
            <a:lvl1pPr marL="0" indent="0" algn="ctr">
              <a:lnSpc>
                <a:spcPct val="100000"/>
              </a:lnSpc>
              <a:spcBef>
                <a:spcPts val="0"/>
              </a:spcBef>
              <a:spcAft>
                <a:spcPts val="0"/>
              </a:spcAft>
              <a:buFontTx/>
              <a:buNone/>
              <a:defRPr sz="4000" b="1" baseline="0">
                <a:solidFill>
                  <a:schemeClr val="bg1"/>
                </a:solidFill>
                <a:latin typeface="+mj-lt"/>
              </a:defRPr>
            </a:lvl1pPr>
          </a:lstStyle>
          <a:p>
            <a:pPr lvl="0"/>
            <a:r>
              <a:rPr lang="en-US"/>
              <a:t>Edit Master text styles</a:t>
            </a:r>
          </a:p>
        </p:txBody>
      </p:sp>
      <p:sp>
        <p:nvSpPr>
          <p:cNvPr id="25" name="Text Placeholder 3">
            <a:extLst>
              <a:ext uri="{FF2B5EF4-FFF2-40B4-BE49-F238E27FC236}">
                <a16:creationId xmlns:a16="http://schemas.microsoft.com/office/drawing/2014/main" id="{AA52443E-04E5-4923-8696-7B2EBE074FC1}"/>
              </a:ext>
            </a:extLst>
          </p:cNvPr>
          <p:cNvSpPr>
            <a:spLocks noGrp="1"/>
          </p:cNvSpPr>
          <p:nvPr>
            <p:ph type="body" sz="half" idx="19"/>
          </p:nvPr>
        </p:nvSpPr>
        <p:spPr>
          <a:xfrm>
            <a:off x="892774"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6" name="Text Placeholder 3">
            <a:extLst>
              <a:ext uri="{FF2B5EF4-FFF2-40B4-BE49-F238E27FC236}">
                <a16:creationId xmlns:a16="http://schemas.microsoft.com/office/drawing/2014/main" id="{ADBA9819-529B-4467-9D91-39FE648B4D08}"/>
              </a:ext>
            </a:extLst>
          </p:cNvPr>
          <p:cNvSpPr>
            <a:spLocks noGrp="1"/>
          </p:cNvSpPr>
          <p:nvPr>
            <p:ph type="body" sz="half" idx="20"/>
          </p:nvPr>
        </p:nvSpPr>
        <p:spPr>
          <a:xfrm>
            <a:off x="4476221"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7" name="Text Placeholder 3">
            <a:extLst>
              <a:ext uri="{FF2B5EF4-FFF2-40B4-BE49-F238E27FC236}">
                <a16:creationId xmlns:a16="http://schemas.microsoft.com/office/drawing/2014/main" id="{5A97AFB7-E903-44AE-877C-E21335C55381}"/>
              </a:ext>
            </a:extLst>
          </p:cNvPr>
          <p:cNvSpPr>
            <a:spLocks noGrp="1"/>
          </p:cNvSpPr>
          <p:nvPr>
            <p:ph type="body" sz="half" idx="21"/>
          </p:nvPr>
        </p:nvSpPr>
        <p:spPr>
          <a:xfrm>
            <a:off x="8059667"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Footer Placeholder 2">
            <a:extLst>
              <a:ext uri="{FF2B5EF4-FFF2-40B4-BE49-F238E27FC236}">
                <a16:creationId xmlns:a16="http://schemas.microsoft.com/office/drawing/2014/main" id="{A18BE8A1-C177-48D4-8EE4-CD034C768EFD}"/>
              </a:ext>
            </a:extLst>
          </p:cNvPr>
          <p:cNvSpPr>
            <a:spLocks noGrp="1"/>
          </p:cNvSpPr>
          <p:nvPr>
            <p:ph type="ftr" sz="quarter" idx="25"/>
          </p:nvPr>
        </p:nvSpPr>
        <p:spPr/>
        <p:txBody>
          <a:bodyPr/>
          <a:lstStyle>
            <a:lvl1pPr>
              <a:defRPr sz="900"/>
            </a:lvl1pPr>
          </a:lstStyle>
          <a:p>
            <a:r>
              <a:rPr lang="en-US" dirty="0"/>
              <a:t>© 2021 Penn Mutual. All rights reserved.</a:t>
            </a:r>
          </a:p>
        </p:txBody>
      </p:sp>
      <p:sp>
        <p:nvSpPr>
          <p:cNvPr id="10" name="Text Placeholder 9">
            <a:extLst>
              <a:ext uri="{FF2B5EF4-FFF2-40B4-BE49-F238E27FC236}">
                <a16:creationId xmlns:a16="http://schemas.microsoft.com/office/drawing/2014/main" id="{938F5494-2F99-48FF-97DF-E7E194393F9C}"/>
              </a:ext>
            </a:extLst>
          </p:cNvPr>
          <p:cNvSpPr>
            <a:spLocks noGrp="1"/>
          </p:cNvSpPr>
          <p:nvPr>
            <p:ph type="body" sz="quarter" idx="29" hasCustomPrompt="1"/>
          </p:nvPr>
        </p:nvSpPr>
        <p:spPr>
          <a:xfrm>
            <a:off x="2089568"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1</a:t>
            </a:r>
          </a:p>
        </p:txBody>
      </p:sp>
      <p:sp>
        <p:nvSpPr>
          <p:cNvPr id="31" name="Text Placeholder 9">
            <a:extLst>
              <a:ext uri="{FF2B5EF4-FFF2-40B4-BE49-F238E27FC236}">
                <a16:creationId xmlns:a16="http://schemas.microsoft.com/office/drawing/2014/main" id="{E6B9A647-99AC-4A57-BECC-79F35B7024E3}"/>
              </a:ext>
            </a:extLst>
          </p:cNvPr>
          <p:cNvSpPr>
            <a:spLocks noGrp="1"/>
          </p:cNvSpPr>
          <p:nvPr>
            <p:ph type="body" sz="quarter" idx="30" hasCustomPrompt="1"/>
          </p:nvPr>
        </p:nvSpPr>
        <p:spPr>
          <a:xfrm>
            <a:off x="5638800"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2</a:t>
            </a:r>
          </a:p>
        </p:txBody>
      </p:sp>
      <p:sp>
        <p:nvSpPr>
          <p:cNvPr id="32" name="Text Placeholder 9">
            <a:extLst>
              <a:ext uri="{FF2B5EF4-FFF2-40B4-BE49-F238E27FC236}">
                <a16:creationId xmlns:a16="http://schemas.microsoft.com/office/drawing/2014/main" id="{EFB68F5E-CDA7-4B69-93B7-BA6AD6F8BE8D}"/>
              </a:ext>
            </a:extLst>
          </p:cNvPr>
          <p:cNvSpPr>
            <a:spLocks noGrp="1"/>
          </p:cNvSpPr>
          <p:nvPr>
            <p:ph type="body" sz="quarter" idx="31" hasCustomPrompt="1"/>
          </p:nvPr>
        </p:nvSpPr>
        <p:spPr>
          <a:xfrm>
            <a:off x="9256460"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3</a:t>
            </a:r>
          </a:p>
        </p:txBody>
      </p:sp>
      <p:pic>
        <p:nvPicPr>
          <p:cNvPr id="15" name="Graphic 14">
            <a:extLst>
              <a:ext uri="{FF2B5EF4-FFF2-40B4-BE49-F238E27FC236}">
                <a16:creationId xmlns:a16="http://schemas.microsoft.com/office/drawing/2014/main" id="{A252C8CB-5B49-452F-BA65-DFA2ADCCAEC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002727469"/>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dirty="0"/>
              <a:pPr/>
              <a:t>‹#›</a:t>
            </a:fld>
            <a:endParaRPr lang="en-US" dirty="0"/>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pic>
        <p:nvPicPr>
          <p:cNvPr id="7" name="Graphic 6">
            <a:extLst>
              <a:ext uri="{FF2B5EF4-FFF2-40B4-BE49-F238E27FC236}">
                <a16:creationId xmlns:a16="http://schemas.microsoft.com/office/drawing/2014/main" id="{B5C5B018-D3D4-43F7-8299-F2A95AD4A89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65607629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dirty="0"/>
              <a:pPr/>
              <a:t>‹#›</a:t>
            </a:fld>
            <a:endParaRPr lang="en-US" dirty="0"/>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
        <p:nvSpPr>
          <p:cNvPr id="3" name="Table Placeholder 2">
            <a:extLst>
              <a:ext uri="{FF2B5EF4-FFF2-40B4-BE49-F238E27FC236}">
                <a16:creationId xmlns:a16="http://schemas.microsoft.com/office/drawing/2014/main" id="{90851C1C-138F-4957-B2A3-B676A377C526}"/>
              </a:ext>
            </a:extLst>
          </p:cNvPr>
          <p:cNvSpPr>
            <a:spLocks noGrp="1"/>
          </p:cNvSpPr>
          <p:nvPr>
            <p:ph type="tbl" sz="quarter" idx="14"/>
          </p:nvPr>
        </p:nvSpPr>
        <p:spPr>
          <a:xfrm>
            <a:off x="499280" y="1425434"/>
            <a:ext cx="11241205" cy="4545013"/>
          </a:xfrm>
        </p:spPr>
        <p:txBody>
          <a:bodyPr/>
          <a:lstStyle/>
          <a:p>
            <a:r>
              <a:rPr lang="en-US"/>
              <a:t>Click icon to add table</a:t>
            </a:r>
            <a:endParaRPr lang="en-US" dirty="0"/>
          </a:p>
        </p:txBody>
      </p:sp>
      <p:sp>
        <p:nvSpPr>
          <p:cNvPr id="7" name="Text Placeholder 16">
            <a:extLst>
              <a:ext uri="{FF2B5EF4-FFF2-40B4-BE49-F238E27FC236}">
                <a16:creationId xmlns:a16="http://schemas.microsoft.com/office/drawing/2014/main" id="{96E2C02C-08FA-43D2-8D1A-E9DF28D8F66E}"/>
              </a:ext>
            </a:extLst>
          </p:cNvPr>
          <p:cNvSpPr>
            <a:spLocks noGrp="1"/>
          </p:cNvSpPr>
          <p:nvPr>
            <p:ph type="body" sz="quarter" idx="18"/>
          </p:nvPr>
        </p:nvSpPr>
        <p:spPr>
          <a:xfrm>
            <a:off x="499279" y="413334"/>
            <a:ext cx="11241205" cy="851216"/>
          </a:xfrm>
        </p:spPr>
        <p:txBody>
          <a:bodyPr>
            <a:noAutofit/>
          </a:bodyPr>
          <a:lstStyle>
            <a:lvl1pPr marL="0" indent="0" algn="ctr">
              <a:lnSpc>
                <a:spcPct val="100000"/>
              </a:lnSpc>
              <a:spcBef>
                <a:spcPts val="0"/>
              </a:spcBef>
              <a:spcAft>
                <a:spcPts val="0"/>
              </a:spcAft>
              <a:buFontTx/>
              <a:buNone/>
              <a:defRPr sz="4000" b="1">
                <a:solidFill>
                  <a:schemeClr val="bg1"/>
                </a:solidFill>
                <a:latin typeface="+mj-lt"/>
              </a:defRPr>
            </a:lvl1pPr>
          </a:lstStyle>
          <a:p>
            <a:pPr lvl="0"/>
            <a:r>
              <a:rPr lang="en-US"/>
              <a:t>Edit Master text styles</a:t>
            </a:r>
          </a:p>
        </p:txBody>
      </p:sp>
      <p:pic>
        <p:nvPicPr>
          <p:cNvPr id="8" name="Graphic 7">
            <a:extLst>
              <a:ext uri="{FF2B5EF4-FFF2-40B4-BE49-F238E27FC236}">
                <a16:creationId xmlns:a16="http://schemas.microsoft.com/office/drawing/2014/main" id="{D3139C13-A862-4D38-BAB7-3BED166176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916253408"/>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Boilerplate disclaimer">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298D95F5-BEC2-4310-B739-6FB79FE3B763}"/>
              </a:ext>
            </a:extLst>
          </p:cNvPr>
          <p:cNvSpPr>
            <a:spLocks noGrp="1"/>
          </p:cNvSpPr>
          <p:nvPr>
            <p:ph type="ftr" sz="quarter" idx="21"/>
          </p:nvPr>
        </p:nvSpPr>
        <p:spPr/>
        <p:txBody>
          <a:bodyPr/>
          <a:lstStyle>
            <a:lvl1pPr>
              <a:defRPr sz="900"/>
            </a:lvl1pPr>
          </a:lstStyle>
          <a:p>
            <a:r>
              <a:rPr lang="en-US" dirty="0"/>
              <a:t>© 2021 Penn Mutual. All rights reserved.</a:t>
            </a:r>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15" name="Graphic 14">
            <a:extLst>
              <a:ext uri="{FF2B5EF4-FFF2-40B4-BE49-F238E27FC236}">
                <a16:creationId xmlns:a16="http://schemas.microsoft.com/office/drawing/2014/main" id="{EE5D384A-85E2-44FD-AAC0-A02B170B303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59212" y="3524676"/>
            <a:ext cx="1390974" cy="206070"/>
          </a:xfrm>
          <a:prstGeom prst="rect">
            <a:avLst/>
          </a:prstGeom>
        </p:spPr>
      </p:pic>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dirty="0">
                <a:solidFill>
                  <a:schemeClr val="bg1"/>
                </a:solidFill>
              </a:rPr>
              <a:t>Penn Mutual helps people become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dirty="0">
              <a:solidFill>
                <a:schemeClr val="bg1"/>
              </a:solidFill>
            </a:endParaRPr>
          </a:p>
          <a:p>
            <a:pPr algn="l"/>
            <a:r>
              <a:rPr lang="nn-NO" sz="1400" dirty="0">
                <a:solidFill>
                  <a:schemeClr val="bg1"/>
                </a:solidFill>
              </a:rPr>
              <a:t>Visit Penn Mutual at www.pennmutual.com.</a:t>
            </a:r>
            <a:endParaRPr lang="en-US" sz="1400" dirty="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dirty="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1" name="Text Placeholder 10">
            <a:extLst>
              <a:ext uri="{FF2B5EF4-FFF2-40B4-BE49-F238E27FC236}">
                <a16:creationId xmlns:a16="http://schemas.microsoft.com/office/drawing/2014/main" id="{A7205AC2-01D7-BB4F-A94C-815702F32B89}"/>
              </a:ext>
            </a:extLst>
          </p:cNvPr>
          <p:cNvSpPr>
            <a:spLocks noGrp="1"/>
          </p:cNvSpPr>
          <p:nvPr>
            <p:ph type="body" sz="quarter" idx="18" hasCustomPrompt="1"/>
          </p:nvPr>
        </p:nvSpPr>
        <p:spPr>
          <a:xfrm>
            <a:off x="633743" y="5640731"/>
            <a:ext cx="11229820" cy="490600"/>
          </a:xfrm>
        </p:spPr>
        <p:txBody>
          <a:bodyPr>
            <a:normAutofit/>
          </a:bodyPr>
          <a:lstStyle>
            <a:lvl1pPr marL="9525" indent="-9525">
              <a:buNone/>
              <a:tabLst/>
              <a:defRPr sz="1050"/>
            </a:lvl1pPr>
            <a:lvl2pPr>
              <a:buNone/>
              <a:defRPr/>
            </a:lvl2pPr>
            <a:lvl3pPr>
              <a:buNone/>
              <a:defRPr/>
            </a:lvl3pPr>
            <a:lvl4pPr>
              <a:buNone/>
              <a:defRPr/>
            </a:lvl4pPr>
            <a:lvl5pPr>
              <a:buNone/>
              <a:defRPr/>
            </a:lvl5pPr>
          </a:lstStyle>
          <a:p>
            <a:pPr lvl="0"/>
            <a:r>
              <a:rPr lang="en-US" dirty="0"/>
              <a:t>Disclosures go here</a:t>
            </a:r>
          </a:p>
        </p:txBody>
      </p:sp>
    </p:spTree>
    <p:extLst>
      <p:ext uri="{BB962C8B-B14F-4D97-AF65-F5344CB8AC3E}">
        <p14:creationId xmlns:p14="http://schemas.microsoft.com/office/powerpoint/2010/main" val="2101832233"/>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810001" y="1449147"/>
            <a:ext cx="10572000" cy="2625313"/>
          </a:xfrm>
          <a:prstGeom prst="rect">
            <a:avLst/>
          </a:prstGeom>
        </p:spPr>
        <p:txBody>
          <a:bodyPr anchor="ctr"/>
          <a:lstStyle>
            <a:lvl1pPr algn="ctr">
              <a:defRPr sz="6600" b="1" baseline="0">
                <a:solidFill>
                  <a:schemeClr val="bg1"/>
                </a:solidFill>
              </a:defRPr>
            </a:lvl1pPr>
          </a:lstStyle>
          <a:p>
            <a:r>
              <a:rPr lang="en-US" dirty="0"/>
              <a:t>Thank You</a:t>
            </a:r>
          </a:p>
        </p:txBody>
      </p:sp>
      <p:pic>
        <p:nvPicPr>
          <p:cNvPr id="7" name="Graphic 6">
            <a:extLst>
              <a:ext uri="{FF2B5EF4-FFF2-40B4-BE49-F238E27FC236}">
                <a16:creationId xmlns:a16="http://schemas.microsoft.com/office/drawing/2014/main" id="{A6D76FB2-1B3F-4DF4-9DFD-B55F0B2463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Tree>
    <p:extLst>
      <p:ext uri="{BB962C8B-B14F-4D97-AF65-F5344CB8AC3E}">
        <p14:creationId xmlns:p14="http://schemas.microsoft.com/office/powerpoint/2010/main" val="12580023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6.xml><?xml version="1.0" encoding="utf-8"?>
<p:sldLayout xmlns:a="http://schemas.openxmlformats.org/drawingml/2006/main" xmlns:r="http://schemas.openxmlformats.org/officeDocument/2006/relationships" xmlns:p="http://schemas.openxmlformats.org/presentationml/2006/main" userDrawn="1">
  <p:cSld name="Title top only">
    <p:spTree>
      <p:nvGrpSpPr>
        <p:cNvPr id="1" name=""/>
        <p:cNvGrpSpPr/>
        <p:nvPr/>
      </p:nvGrpSpPr>
      <p:grpSpPr>
        <a:xfrm>
          <a:off x="0" y="0"/>
          <a:ext cx="0" cy="0"/>
          <a:chOff x="0" y="0"/>
          <a:chExt cx="0" cy="0"/>
        </a:xfrm>
      </p:grpSpPr>
      <p:sp>
        <p:nvSpPr>
          <p:cNvPr id="5" name="Footer Placeholder 1">
            <a:extLst>
              <a:ext uri="{FF2B5EF4-FFF2-40B4-BE49-F238E27FC236}">
                <a16:creationId xmlns:a16="http://schemas.microsoft.com/office/drawing/2014/main" id="{88020C23-5D16-4EBC-A928-74372AE38AC7}"/>
              </a:ext>
            </a:extLst>
          </p:cNvPr>
          <p:cNvSpPr>
            <a:spLocks noGrp="1"/>
          </p:cNvSpPr>
          <p:nvPr>
            <p:ph type="ftr" sz="quarter" idx="21"/>
          </p:nvPr>
        </p:nvSpPr>
        <p:spPr>
          <a:xfrm>
            <a:off x="8111840" y="6356350"/>
            <a:ext cx="4114800" cy="365125"/>
          </a:xfrm>
        </p:spPr>
        <p:txBody>
          <a:bodyPr/>
          <a:lstStyle>
            <a:lvl1pPr>
              <a:defRPr sz="900">
                <a:solidFill>
                  <a:schemeClr val="bg1"/>
                </a:solidFill>
              </a:defRPr>
            </a:lvl1pPr>
          </a:lstStyle>
          <a:p>
            <a:r>
              <a:rPr lang="en-US" dirty="0"/>
              <a:t>© 2021 Penn Mutual. All rights reserved.</a:t>
            </a:r>
          </a:p>
        </p:txBody>
      </p:sp>
      <p:sp>
        <p:nvSpPr>
          <p:cNvPr id="6" name="Title 5"/>
          <p:cNvSpPr>
            <a:spLocks noGrp="1"/>
          </p:cNvSpPr>
          <p:nvPr>
            <p:ph type="title"/>
          </p:nvPr>
        </p:nvSpPr>
        <p:spPr>
          <a:xfrm>
            <a:off x="810000" y="447188"/>
            <a:ext cx="10571998" cy="970450"/>
          </a:xfrm>
          <a:prstGeom prst="rect">
            <a:avLst/>
          </a:prstGeom>
        </p:spPr>
        <p:txBody>
          <a:bodyPr/>
          <a:lstStyle>
            <a:lvl1pPr algn="ctr">
              <a:defRPr baseline="0"/>
            </a:lvl1pPr>
          </a:lstStyle>
          <a:p>
            <a:r>
              <a:rPr lang="en-US"/>
              <a:t>Click to edit Master title style</a:t>
            </a:r>
            <a:endParaRPr lang="en-US" dirty="0"/>
          </a:p>
        </p:txBody>
      </p:sp>
      <p:sp>
        <p:nvSpPr>
          <p:cNvPr id="4" name="Slide Number Placeholder 5">
            <a:extLst>
              <a:ext uri="{FF2B5EF4-FFF2-40B4-BE49-F238E27FC236}">
                <a16:creationId xmlns:a16="http://schemas.microsoft.com/office/drawing/2014/main" id="{57873888-09D0-F941-8527-57B60590CCB7}"/>
              </a:ext>
            </a:extLst>
          </p:cNvPr>
          <p:cNvSpPr>
            <a:spLocks noGrp="1"/>
          </p:cNvSpPr>
          <p:nvPr>
            <p:ph type="sldNum" sz="quarter" idx="11"/>
          </p:nvPr>
        </p:nvSpPr>
        <p:spPr/>
        <p:txBody>
          <a:bodyPr/>
          <a:lstStyle>
            <a:lvl1pPr>
              <a:defRPr>
                <a:latin typeface="Arial" panose="020B0604020202020204" pitchFamily="34" charset="0"/>
                <a:cs typeface="Arial" panose="020B0604020202020204" pitchFamily="34" charset="0"/>
              </a:defRPr>
            </a:lvl1pPr>
          </a:lstStyle>
          <a:p>
            <a:pPr>
              <a:defRPr/>
            </a:pPr>
            <a:fld id="{DAED3382-1237-EE4B-933B-1937BAFA69C0}" type="slidenum">
              <a:rPr lang="en-US" altLang="en-US" smtClean="0"/>
              <a:pPr>
                <a:defRPr/>
              </a:pPr>
              <a:t>‹#›</a:t>
            </a:fld>
            <a:endParaRPr lang="en-US" altLang="en-US" dirty="0"/>
          </a:p>
        </p:txBody>
      </p:sp>
      <p:pic>
        <p:nvPicPr>
          <p:cNvPr id="8" name="Graphic 7">
            <a:extLst>
              <a:ext uri="{FF2B5EF4-FFF2-40B4-BE49-F238E27FC236}">
                <a16:creationId xmlns:a16="http://schemas.microsoft.com/office/drawing/2014/main" id="{C38C5EE4-C14C-4BAF-95D3-ECD9DED251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041554906"/>
      </p:ext>
    </p:extLst>
  </p:cSld>
  <p:clrMapOvr>
    <a:masterClrMapping/>
  </p:clrMapOvr>
  <p:transition spd="med">
    <p:fade/>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Title top on color floo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09600" y="331653"/>
            <a:ext cx="10972800" cy="1278822"/>
          </a:xfrm>
          <a:prstGeom prst="rect">
            <a:avLst/>
          </a:prstGeom>
        </p:spPr>
        <p:txBody>
          <a:bodyPr anchor="ctr"/>
          <a:lstStyle>
            <a:lvl1pPr algn="ctr">
              <a:defRPr sz="4000">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4A914C3E-1791-4C2D-BC98-51A3AAE61DC2}"/>
              </a:ext>
            </a:extLst>
          </p:cNvPr>
          <p:cNvSpPr>
            <a:spLocks noGrp="1"/>
          </p:cNvSpPr>
          <p:nvPr>
            <p:ph type="ftr" sz="quarter" idx="13"/>
          </p:nvPr>
        </p:nvSpPr>
        <p:spPr/>
        <p:txBody>
          <a:bodyPr/>
          <a:lstStyle>
            <a:lvl1pPr>
              <a:defRPr sz="900">
                <a:solidFill>
                  <a:schemeClr val="tx1"/>
                </a:solidFill>
              </a:defRPr>
            </a:lvl1pPr>
          </a:lstStyle>
          <a:p>
            <a:r>
              <a:rPr lang="en-US" dirty="0"/>
              <a:t>© 2021 Penn Mutual. All rights reserved.</a:t>
            </a:r>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35749262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Colors">
    <p:bg>
      <p:bgPr>
        <a:solidFill>
          <a:schemeClr val="tx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D794838-1FD4-6841-884E-C17171222AB0}"/>
              </a:ext>
            </a:extLst>
          </p:cNvPr>
          <p:cNvGrpSpPr/>
          <p:nvPr userDrawn="1"/>
        </p:nvGrpSpPr>
        <p:grpSpPr>
          <a:xfrm>
            <a:off x="1443173" y="2571688"/>
            <a:ext cx="9486399" cy="2351950"/>
            <a:chOff x="837995" y="2784038"/>
            <a:chExt cx="7627955" cy="1891189"/>
          </a:xfrm>
        </p:grpSpPr>
        <p:sp>
          <p:nvSpPr>
            <p:cNvPr id="45" name="Rectangle 44">
              <a:extLst>
                <a:ext uri="{FF2B5EF4-FFF2-40B4-BE49-F238E27FC236}">
                  <a16:creationId xmlns:a16="http://schemas.microsoft.com/office/drawing/2014/main" id="{81119703-4114-C245-8C04-EFBF63D8BDED}"/>
                </a:ext>
              </a:extLst>
            </p:cNvPr>
            <p:cNvSpPr/>
            <p:nvPr userDrawn="1"/>
          </p:nvSpPr>
          <p:spPr>
            <a:xfrm>
              <a:off x="4674311" y="2784038"/>
              <a:ext cx="9144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Slate</a:t>
              </a:r>
              <a:endParaRPr lang="en-US" sz="1350" dirty="0">
                <a:solidFill>
                  <a:schemeClr val="tx1"/>
                </a:solidFill>
                <a:latin typeface="+mj-lt"/>
              </a:endParaRPr>
            </a:p>
            <a:p>
              <a:pPr algn="ctr"/>
              <a:endParaRPr lang="en-US" sz="1350" dirty="0">
                <a:solidFill>
                  <a:schemeClr val="tx1"/>
                </a:solidFill>
                <a:latin typeface="+mj-lt"/>
              </a:endParaRP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55</a:t>
              </a:r>
              <a:r>
                <a:rPr lang="en-US" sz="800" dirty="0">
                  <a:solidFill>
                    <a:schemeClr val="tx1"/>
                  </a:solidFill>
                  <a:latin typeface="+mn-lt"/>
                </a:rPr>
                <a:t>  </a:t>
              </a:r>
              <a:r>
                <a:rPr lang="en-US" sz="800" b="1" dirty="0">
                  <a:solidFill>
                    <a:schemeClr val="tx1"/>
                  </a:solidFill>
                  <a:latin typeface="+mn-lt"/>
                </a:rPr>
                <a:t>G: </a:t>
              </a:r>
              <a:r>
                <a:rPr lang="en-US" sz="800" dirty="0">
                  <a:solidFill>
                    <a:schemeClr val="tx1"/>
                  </a:solidFill>
                  <a:latin typeface="+mn-lt"/>
                </a:rPr>
                <a:t>71 </a:t>
              </a:r>
              <a:r>
                <a:rPr lang="en-US" sz="800" b="1" dirty="0">
                  <a:solidFill>
                    <a:schemeClr val="tx1"/>
                  </a:solidFill>
                  <a:latin typeface="+mn-lt"/>
                </a:rPr>
                <a:t> B: 79</a:t>
              </a:r>
              <a:endParaRPr lang="en-US" sz="800" dirty="0">
                <a:solidFill>
                  <a:schemeClr val="tx1"/>
                </a:solidFill>
                <a:latin typeface="+mn-lt"/>
              </a:endParaRPr>
            </a:p>
          </p:txBody>
        </p:sp>
        <p:sp>
          <p:nvSpPr>
            <p:cNvPr id="46" name="Rectangle 45">
              <a:extLst>
                <a:ext uri="{FF2B5EF4-FFF2-40B4-BE49-F238E27FC236}">
                  <a16:creationId xmlns:a16="http://schemas.microsoft.com/office/drawing/2014/main" id="{543FFDD9-C986-9E41-8F7F-9B33088EFFE1}"/>
                </a:ext>
              </a:extLst>
            </p:cNvPr>
            <p:cNvSpPr/>
            <p:nvPr userDrawn="1"/>
          </p:nvSpPr>
          <p:spPr>
            <a:xfrm>
              <a:off x="2756153" y="3760827"/>
              <a:ext cx="914400"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Purple</a:t>
              </a:r>
              <a:endParaRPr lang="en-US" sz="1350" dirty="0">
                <a:solidFill>
                  <a:schemeClr val="tx1"/>
                </a:solidFill>
                <a:latin typeface="+mj-lt"/>
              </a:endParaRPr>
            </a:p>
            <a:p>
              <a:pPr algn="ctr"/>
              <a:endParaRPr lang="en-US" sz="1350" dirty="0">
                <a:solidFill>
                  <a:schemeClr val="tx1"/>
                </a:solidFill>
                <a:latin typeface="+mj-lt"/>
              </a:endParaRP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95  </a:t>
              </a:r>
              <a:r>
                <a:rPr lang="en-US" sz="800" b="1" dirty="0">
                  <a:solidFill>
                    <a:schemeClr val="tx1"/>
                  </a:solidFill>
                  <a:latin typeface="+mn-lt"/>
                </a:rPr>
                <a:t>G: </a:t>
              </a:r>
              <a:r>
                <a:rPr lang="en-US" sz="800" dirty="0">
                  <a:solidFill>
                    <a:schemeClr val="tx1"/>
                  </a:solidFill>
                  <a:latin typeface="+mn-lt"/>
                </a:rPr>
                <a:t>47 </a:t>
              </a:r>
              <a:r>
                <a:rPr lang="en-US" sz="800" b="1" dirty="0">
                  <a:solidFill>
                    <a:schemeClr val="tx1"/>
                  </a:solidFill>
                  <a:latin typeface="+mn-lt"/>
                </a:rPr>
                <a:t> B: </a:t>
              </a:r>
              <a:r>
                <a:rPr lang="en-US" sz="800" dirty="0">
                  <a:solidFill>
                    <a:schemeClr val="tx1"/>
                  </a:solidFill>
                  <a:latin typeface="+mn-lt"/>
                </a:rPr>
                <a:t>147</a:t>
              </a:r>
            </a:p>
          </p:txBody>
        </p:sp>
        <p:sp>
          <p:nvSpPr>
            <p:cNvPr id="47" name="Rectangle 46">
              <a:extLst>
                <a:ext uri="{FF2B5EF4-FFF2-40B4-BE49-F238E27FC236}">
                  <a16:creationId xmlns:a16="http://schemas.microsoft.com/office/drawing/2014/main" id="{F1A4F914-01BF-F14C-992A-81373B438449}"/>
                </a:ext>
              </a:extLst>
            </p:cNvPr>
            <p:cNvSpPr/>
            <p:nvPr userDrawn="1"/>
          </p:nvSpPr>
          <p:spPr>
            <a:xfrm>
              <a:off x="7551550" y="2784038"/>
              <a:ext cx="914400" cy="914400"/>
            </a:xfrm>
            <a:prstGeom prst="rect">
              <a:avLst/>
            </a:prstGeom>
            <a:solidFill>
              <a:srgbClr val="F7F8F8"/>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Light </a:t>
              </a:r>
              <a:br>
                <a:rPr lang="en-US" sz="1400" dirty="0">
                  <a:solidFill>
                    <a:schemeClr val="bg1"/>
                  </a:solidFill>
                  <a:latin typeface="+mj-lt"/>
                </a:rPr>
              </a:br>
              <a:r>
                <a:rPr lang="en-US" sz="1400" dirty="0">
                  <a:solidFill>
                    <a:schemeClr val="bg1"/>
                  </a:solidFill>
                  <a:latin typeface="+mj-lt"/>
                </a:rPr>
                <a:t>Gray</a:t>
              </a: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spc="-40" baseline="0" dirty="0">
                  <a:solidFill>
                    <a:schemeClr val="bg1"/>
                  </a:solidFill>
                  <a:latin typeface="+mn-lt"/>
                </a:rPr>
                <a:t>R: </a:t>
              </a:r>
              <a:r>
                <a:rPr lang="en-US" sz="800" spc="-40" baseline="0" dirty="0">
                  <a:solidFill>
                    <a:schemeClr val="bg1"/>
                  </a:solidFill>
                  <a:latin typeface="+mn-lt"/>
                </a:rPr>
                <a:t>170  </a:t>
              </a:r>
              <a:r>
                <a:rPr lang="en-US" sz="800" b="1" spc="-40" baseline="0" dirty="0">
                  <a:solidFill>
                    <a:schemeClr val="bg1"/>
                  </a:solidFill>
                  <a:latin typeface="+mn-lt"/>
                </a:rPr>
                <a:t>G: </a:t>
              </a:r>
              <a:r>
                <a:rPr lang="en-US" sz="800" spc="-40" baseline="0" dirty="0">
                  <a:solidFill>
                    <a:schemeClr val="bg1"/>
                  </a:solidFill>
                  <a:latin typeface="+mn-lt"/>
                </a:rPr>
                <a:t>172 </a:t>
              </a:r>
              <a:r>
                <a:rPr lang="en-US" sz="800" b="1" spc="-40" baseline="0" dirty="0">
                  <a:solidFill>
                    <a:schemeClr val="bg1"/>
                  </a:solidFill>
                  <a:latin typeface="+mn-lt"/>
                </a:rPr>
                <a:t> B: </a:t>
              </a:r>
              <a:r>
                <a:rPr lang="en-US" sz="800" spc="-40" baseline="0" dirty="0">
                  <a:solidFill>
                    <a:schemeClr val="bg1"/>
                  </a:solidFill>
                  <a:latin typeface="+mn-lt"/>
                </a:rPr>
                <a:t>161</a:t>
              </a:r>
            </a:p>
          </p:txBody>
        </p:sp>
        <p:sp>
          <p:nvSpPr>
            <p:cNvPr id="48" name="Rectangle 47">
              <a:extLst>
                <a:ext uri="{FF2B5EF4-FFF2-40B4-BE49-F238E27FC236}">
                  <a16:creationId xmlns:a16="http://schemas.microsoft.com/office/drawing/2014/main" id="{CC1E491B-79F2-7041-AAA7-9E7D5D417516}"/>
                </a:ext>
              </a:extLst>
            </p:cNvPr>
            <p:cNvSpPr/>
            <p:nvPr userDrawn="1"/>
          </p:nvSpPr>
          <p:spPr>
            <a:xfrm>
              <a:off x="3715232" y="3760827"/>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892" rtl="0" eaLnBrk="1" fontAlgn="auto" latinLnBrk="0" hangingPunct="1">
                <a:lnSpc>
                  <a:spcPct val="100000"/>
                </a:lnSpc>
                <a:spcBef>
                  <a:spcPts val="0"/>
                </a:spcBef>
                <a:spcAft>
                  <a:spcPts val="0"/>
                </a:spcAft>
                <a:buClrTx/>
                <a:buSzTx/>
                <a:buFontTx/>
                <a:buNone/>
                <a:tabLst/>
                <a:defRPr/>
              </a:pPr>
              <a:r>
                <a:rPr lang="en-US" sz="1400" dirty="0">
                  <a:solidFill>
                    <a:schemeClr val="tx1"/>
                  </a:solidFill>
                  <a:latin typeface="+mj-lt"/>
                </a:rPr>
                <a:t>Navy</a:t>
              </a:r>
              <a:endParaRPr lang="en-US" sz="1350" dirty="0">
                <a:solidFill>
                  <a:schemeClr val="tx1"/>
                </a:solidFill>
                <a:latin typeface="+mj-lt"/>
              </a:endParaRPr>
            </a:p>
            <a:p>
              <a:pPr marL="0" marR="0" lvl="0" indent="0" algn="ctr" defTabSz="342892" rtl="0" eaLnBrk="1" fontAlgn="auto" latinLnBrk="0" hangingPunct="1">
                <a:lnSpc>
                  <a:spcPct val="100000"/>
                </a:lnSpc>
                <a:spcBef>
                  <a:spcPts val="0"/>
                </a:spcBef>
                <a:spcAft>
                  <a:spcPts val="0"/>
                </a:spcAft>
                <a:buClrTx/>
                <a:buSzTx/>
                <a:buFontTx/>
                <a:buNone/>
                <a:tabLst/>
                <a:defRPr/>
              </a:pPr>
              <a:endParaRPr lang="en-US" sz="1350" dirty="0">
                <a:solidFill>
                  <a:schemeClr val="tx1"/>
                </a:solidFill>
                <a:latin typeface="+mj-lt"/>
              </a:endParaRPr>
            </a:p>
            <a:p>
              <a:pPr marL="0" marR="0" lvl="0" indent="0" algn="ctr" defTabSz="342892" rtl="0" eaLnBrk="1" fontAlgn="auto" latinLnBrk="0" hangingPunct="1">
                <a:lnSpc>
                  <a:spcPct val="100000"/>
                </a:lnSpc>
                <a:spcBef>
                  <a:spcPts val="0"/>
                </a:spcBef>
                <a:spcAft>
                  <a:spcPts val="0"/>
                </a:spcAft>
                <a:buClrTx/>
                <a:buSzTx/>
                <a:buFontTx/>
                <a:buNone/>
                <a:tabLst/>
                <a:defRPr/>
              </a:pPr>
              <a:endParaRPr lang="en-US" sz="1350" dirty="0">
                <a:solidFill>
                  <a:schemeClr val="tx1"/>
                </a:solidFill>
                <a:latin typeface="+mj-lt"/>
              </a:endParaRPr>
            </a:p>
            <a:p>
              <a:pPr marL="0" marR="0" lvl="0" indent="0" algn="ctr" defTabSz="342892"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0  </a:t>
              </a:r>
              <a:r>
                <a:rPr lang="en-US" sz="800" b="1" dirty="0">
                  <a:solidFill>
                    <a:schemeClr val="tx1"/>
                  </a:solidFill>
                  <a:latin typeface="+mn-lt"/>
                </a:rPr>
                <a:t>G: </a:t>
              </a:r>
              <a:r>
                <a:rPr lang="en-US" sz="800" dirty="0">
                  <a:solidFill>
                    <a:schemeClr val="tx1"/>
                  </a:solidFill>
                  <a:latin typeface="+mn-lt"/>
                </a:rPr>
                <a:t>77 </a:t>
              </a:r>
              <a:r>
                <a:rPr lang="en-US" sz="800" b="1" dirty="0">
                  <a:solidFill>
                    <a:schemeClr val="tx1"/>
                  </a:solidFill>
                  <a:latin typeface="+mn-lt"/>
                </a:rPr>
                <a:t> B: </a:t>
              </a:r>
              <a:r>
                <a:rPr lang="en-US" sz="800" dirty="0">
                  <a:solidFill>
                    <a:schemeClr val="tx1"/>
                  </a:solidFill>
                  <a:latin typeface="+mn-lt"/>
                </a:rPr>
                <a:t>145</a:t>
              </a:r>
            </a:p>
          </p:txBody>
        </p:sp>
        <p:sp>
          <p:nvSpPr>
            <p:cNvPr id="49" name="Rectangle 48">
              <a:extLst>
                <a:ext uri="{FF2B5EF4-FFF2-40B4-BE49-F238E27FC236}">
                  <a16:creationId xmlns:a16="http://schemas.microsoft.com/office/drawing/2014/main" id="{A4DAA8C7-88DB-374A-ABAD-47497CBF1141}"/>
                </a:ext>
              </a:extLst>
            </p:cNvPr>
            <p:cNvSpPr/>
            <p:nvPr userDrawn="1"/>
          </p:nvSpPr>
          <p:spPr>
            <a:xfrm>
              <a:off x="1797074" y="2784038"/>
              <a:ext cx="914400" cy="914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Mid </a:t>
              </a:r>
            </a:p>
            <a:p>
              <a:pPr algn="ctr"/>
              <a:r>
                <a:rPr lang="en-US" sz="1400" dirty="0">
                  <a:solidFill>
                    <a:schemeClr val="bg1"/>
                  </a:solidFill>
                  <a:latin typeface="+mj-lt"/>
                </a:rPr>
                <a:t>Green</a:t>
              </a: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bg1"/>
                  </a:solidFill>
                  <a:latin typeface="+mn-lt"/>
                </a:rPr>
                <a:t>R: </a:t>
              </a:r>
              <a:r>
                <a:rPr lang="en-US" sz="800" dirty="0">
                  <a:solidFill>
                    <a:schemeClr val="bg1"/>
                  </a:solidFill>
                  <a:latin typeface="+mn-lt"/>
                </a:rPr>
                <a:t>0  </a:t>
              </a:r>
              <a:r>
                <a:rPr lang="en-US" sz="800" b="1" dirty="0">
                  <a:solidFill>
                    <a:schemeClr val="bg1"/>
                  </a:solidFill>
                  <a:latin typeface="+mn-lt"/>
                </a:rPr>
                <a:t>G: </a:t>
              </a:r>
              <a:r>
                <a:rPr lang="en-US" sz="800" dirty="0">
                  <a:solidFill>
                    <a:schemeClr val="bg1"/>
                  </a:solidFill>
                  <a:latin typeface="+mn-lt"/>
                </a:rPr>
                <a:t>170 </a:t>
              </a:r>
              <a:r>
                <a:rPr lang="en-US" sz="800" b="1" dirty="0">
                  <a:solidFill>
                    <a:schemeClr val="bg1"/>
                  </a:solidFill>
                  <a:latin typeface="+mn-lt"/>
                </a:rPr>
                <a:t> B: </a:t>
              </a:r>
              <a:r>
                <a:rPr lang="en-US" sz="800" dirty="0">
                  <a:solidFill>
                    <a:schemeClr val="bg1"/>
                  </a:solidFill>
                  <a:latin typeface="+mn-lt"/>
                </a:rPr>
                <a:t>68</a:t>
              </a:r>
            </a:p>
          </p:txBody>
        </p:sp>
        <p:sp>
          <p:nvSpPr>
            <p:cNvPr id="50" name="Rectangle 49">
              <a:extLst>
                <a:ext uri="{FF2B5EF4-FFF2-40B4-BE49-F238E27FC236}">
                  <a16:creationId xmlns:a16="http://schemas.microsoft.com/office/drawing/2014/main" id="{5E376CD7-E1B0-D94B-9C60-5F8D7A52A8DE}"/>
                </a:ext>
              </a:extLst>
            </p:cNvPr>
            <p:cNvSpPr/>
            <p:nvPr userDrawn="1"/>
          </p:nvSpPr>
          <p:spPr>
            <a:xfrm>
              <a:off x="6592469" y="2784038"/>
              <a:ext cx="914400" cy="914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Yellow</a:t>
              </a:r>
              <a:endParaRPr lang="en-US" sz="1350" dirty="0">
                <a:solidFill>
                  <a:schemeClr val="bg1"/>
                </a:solidFill>
                <a:latin typeface="+mj-lt"/>
              </a:endParaRPr>
            </a:p>
            <a:p>
              <a:pPr algn="ctr"/>
              <a:endParaRPr lang="en-US" sz="1350" dirty="0">
                <a:solidFill>
                  <a:schemeClr val="bg1"/>
                </a:solidFill>
                <a:latin typeface="+mj-lt"/>
              </a:endParaRP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spc="-20" baseline="0" dirty="0">
                  <a:solidFill>
                    <a:schemeClr val="bg1"/>
                  </a:solidFill>
                  <a:latin typeface="+mn-lt"/>
                </a:rPr>
                <a:t>R: </a:t>
              </a:r>
              <a:r>
                <a:rPr lang="en-US" sz="800" spc="-20" baseline="0" dirty="0">
                  <a:solidFill>
                    <a:schemeClr val="bg1"/>
                  </a:solidFill>
                  <a:latin typeface="+mn-lt"/>
                </a:rPr>
                <a:t>255  </a:t>
              </a:r>
              <a:r>
                <a:rPr lang="en-US" sz="800" b="1" spc="-20" baseline="0" dirty="0">
                  <a:solidFill>
                    <a:schemeClr val="bg1"/>
                  </a:solidFill>
                  <a:latin typeface="+mn-lt"/>
                </a:rPr>
                <a:t>G: </a:t>
              </a:r>
              <a:r>
                <a:rPr lang="en-US" sz="800" spc="-20" baseline="0" dirty="0">
                  <a:solidFill>
                    <a:schemeClr val="bg1"/>
                  </a:solidFill>
                  <a:latin typeface="+mn-lt"/>
                </a:rPr>
                <a:t>192 </a:t>
              </a:r>
              <a:r>
                <a:rPr lang="en-US" sz="800" b="1" spc="-20" baseline="0" dirty="0">
                  <a:solidFill>
                    <a:schemeClr val="bg1"/>
                  </a:solidFill>
                  <a:latin typeface="+mn-lt"/>
                </a:rPr>
                <a:t> B: </a:t>
              </a:r>
              <a:r>
                <a:rPr lang="en-US" sz="800" spc="-20" baseline="0" dirty="0">
                  <a:solidFill>
                    <a:schemeClr val="bg1"/>
                  </a:solidFill>
                  <a:latin typeface="+mn-lt"/>
                </a:rPr>
                <a:t>45</a:t>
              </a:r>
            </a:p>
          </p:txBody>
        </p:sp>
        <p:sp>
          <p:nvSpPr>
            <p:cNvPr id="51" name="Rectangle 50">
              <a:extLst>
                <a:ext uri="{FF2B5EF4-FFF2-40B4-BE49-F238E27FC236}">
                  <a16:creationId xmlns:a16="http://schemas.microsoft.com/office/drawing/2014/main" id="{958820D8-B983-FB4A-B992-D4C962600EF0}"/>
                </a:ext>
              </a:extLst>
            </p:cNvPr>
            <p:cNvSpPr/>
            <p:nvPr userDrawn="1"/>
          </p:nvSpPr>
          <p:spPr>
            <a:xfrm>
              <a:off x="837995" y="3760827"/>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Orange</a:t>
              </a:r>
              <a:endParaRPr lang="en-US" sz="1350" dirty="0">
                <a:solidFill>
                  <a:schemeClr val="bg1"/>
                </a:solidFill>
                <a:latin typeface="+mj-lt"/>
              </a:endParaRPr>
            </a:p>
            <a:p>
              <a:pPr algn="ctr"/>
              <a:endParaRPr lang="en-US" sz="1350" dirty="0">
                <a:solidFill>
                  <a:schemeClr val="bg1"/>
                </a:solidFill>
                <a:latin typeface="+mj-lt"/>
              </a:endParaRP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bg1"/>
                  </a:solidFill>
                  <a:latin typeface="+mn-lt"/>
                </a:rPr>
                <a:t>R: </a:t>
              </a:r>
              <a:r>
                <a:rPr lang="en-US" sz="800" dirty="0">
                  <a:solidFill>
                    <a:schemeClr val="bg1"/>
                  </a:solidFill>
                  <a:latin typeface="+mn-lt"/>
                </a:rPr>
                <a:t>242  </a:t>
              </a:r>
              <a:r>
                <a:rPr lang="en-US" sz="800" b="1" dirty="0">
                  <a:solidFill>
                    <a:schemeClr val="bg1"/>
                  </a:solidFill>
                  <a:latin typeface="+mn-lt"/>
                </a:rPr>
                <a:t>G: </a:t>
              </a:r>
              <a:r>
                <a:rPr lang="en-US" sz="800" dirty="0">
                  <a:solidFill>
                    <a:schemeClr val="bg1"/>
                  </a:solidFill>
                  <a:latin typeface="+mn-lt"/>
                </a:rPr>
                <a:t>96 </a:t>
              </a:r>
              <a:r>
                <a:rPr lang="en-US" sz="800" b="1" dirty="0">
                  <a:solidFill>
                    <a:schemeClr val="bg1"/>
                  </a:solidFill>
                  <a:latin typeface="+mn-lt"/>
                </a:rPr>
                <a:t> B: </a:t>
              </a:r>
              <a:r>
                <a:rPr lang="en-US" sz="800" dirty="0">
                  <a:solidFill>
                    <a:schemeClr val="bg1"/>
                  </a:solidFill>
                  <a:latin typeface="+mn-lt"/>
                </a:rPr>
                <a:t>48</a:t>
              </a:r>
            </a:p>
          </p:txBody>
        </p:sp>
        <p:sp>
          <p:nvSpPr>
            <p:cNvPr id="52" name="Rectangle 51">
              <a:extLst>
                <a:ext uri="{FF2B5EF4-FFF2-40B4-BE49-F238E27FC236}">
                  <a16:creationId xmlns:a16="http://schemas.microsoft.com/office/drawing/2014/main" id="{0F24C45A-D932-094A-90B8-2A64D828E643}"/>
                </a:ext>
              </a:extLst>
            </p:cNvPr>
            <p:cNvSpPr/>
            <p:nvPr userDrawn="1"/>
          </p:nvSpPr>
          <p:spPr>
            <a:xfrm>
              <a:off x="4674311" y="3760827"/>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Royal </a:t>
              </a:r>
              <a:br>
                <a:rPr lang="en-US" sz="1400" dirty="0">
                  <a:solidFill>
                    <a:schemeClr val="tx1"/>
                  </a:solidFill>
                  <a:latin typeface="+mj-lt"/>
                </a:rPr>
              </a:br>
              <a:r>
                <a:rPr lang="en-US" sz="1400" dirty="0">
                  <a:solidFill>
                    <a:schemeClr val="tx1"/>
                  </a:solidFill>
                  <a:latin typeface="+mj-lt"/>
                </a:rPr>
                <a:t>Blue</a:t>
              </a: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0  </a:t>
              </a:r>
              <a:r>
                <a:rPr lang="en-US" sz="800" b="1" dirty="0">
                  <a:solidFill>
                    <a:schemeClr val="tx1"/>
                  </a:solidFill>
                  <a:latin typeface="+mn-lt"/>
                </a:rPr>
                <a:t>G: </a:t>
              </a:r>
              <a:r>
                <a:rPr lang="en-US" sz="800" dirty="0">
                  <a:solidFill>
                    <a:schemeClr val="tx1"/>
                  </a:solidFill>
                  <a:latin typeface="+mn-lt"/>
                </a:rPr>
                <a:t>121 </a:t>
              </a:r>
              <a:r>
                <a:rPr lang="en-US" sz="800" b="1" dirty="0">
                  <a:solidFill>
                    <a:schemeClr val="tx1"/>
                  </a:solidFill>
                  <a:latin typeface="+mn-lt"/>
                </a:rPr>
                <a:t> B: </a:t>
              </a:r>
              <a:r>
                <a:rPr lang="en-US" sz="800" dirty="0">
                  <a:solidFill>
                    <a:schemeClr val="tx1"/>
                  </a:solidFill>
                  <a:latin typeface="+mn-lt"/>
                </a:rPr>
                <a:t>209</a:t>
              </a:r>
            </a:p>
          </p:txBody>
        </p:sp>
        <p:sp>
          <p:nvSpPr>
            <p:cNvPr id="53" name="Rectangle 52">
              <a:extLst>
                <a:ext uri="{FF2B5EF4-FFF2-40B4-BE49-F238E27FC236}">
                  <a16:creationId xmlns:a16="http://schemas.microsoft.com/office/drawing/2014/main" id="{5B4BA94C-9B93-8949-BAE2-F9C2EA2F7698}"/>
                </a:ext>
              </a:extLst>
            </p:cNvPr>
            <p:cNvSpPr/>
            <p:nvPr userDrawn="1"/>
          </p:nvSpPr>
          <p:spPr>
            <a:xfrm>
              <a:off x="5633390" y="3760827"/>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spc="-40" baseline="0" dirty="0">
                  <a:solidFill>
                    <a:schemeClr val="tx1"/>
                  </a:solidFill>
                  <a:latin typeface="+mj-lt"/>
                </a:rPr>
                <a:t>Turquoise</a:t>
              </a:r>
              <a:endParaRPr lang="en-US" sz="1350" spc="-40" baseline="0" dirty="0">
                <a:solidFill>
                  <a:schemeClr val="tx1"/>
                </a:solidFill>
                <a:latin typeface="+mj-lt"/>
              </a:endParaRPr>
            </a:p>
            <a:p>
              <a:pPr algn="ctr"/>
              <a:endParaRPr lang="en-US" sz="1350" dirty="0">
                <a:solidFill>
                  <a:schemeClr val="tx1"/>
                </a:solidFill>
                <a:latin typeface="+mj-lt"/>
              </a:endParaRP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0  </a:t>
              </a:r>
              <a:r>
                <a:rPr lang="en-US" sz="800" b="1" dirty="0">
                  <a:solidFill>
                    <a:schemeClr val="tx1"/>
                  </a:solidFill>
                  <a:latin typeface="+mn-lt"/>
                </a:rPr>
                <a:t>G: </a:t>
              </a:r>
              <a:r>
                <a:rPr lang="en-US" sz="800" dirty="0">
                  <a:solidFill>
                    <a:schemeClr val="tx1"/>
                  </a:solidFill>
                  <a:latin typeface="+mn-lt"/>
                </a:rPr>
                <a:t>166 </a:t>
              </a:r>
              <a:r>
                <a:rPr lang="en-US" sz="800" b="1" dirty="0">
                  <a:solidFill>
                    <a:schemeClr val="tx1"/>
                  </a:solidFill>
                  <a:latin typeface="+mn-lt"/>
                </a:rPr>
                <a:t> B: </a:t>
              </a:r>
              <a:r>
                <a:rPr lang="en-US" sz="800" dirty="0">
                  <a:solidFill>
                    <a:schemeClr val="tx1"/>
                  </a:solidFill>
                  <a:latin typeface="+mn-lt"/>
                </a:rPr>
                <a:t>196</a:t>
              </a:r>
            </a:p>
          </p:txBody>
        </p:sp>
        <p:sp>
          <p:nvSpPr>
            <p:cNvPr id="54" name="Rectangle 53">
              <a:extLst>
                <a:ext uri="{FF2B5EF4-FFF2-40B4-BE49-F238E27FC236}">
                  <a16:creationId xmlns:a16="http://schemas.microsoft.com/office/drawing/2014/main" id="{C7B948CF-6A98-9343-A802-9BFA3D6FABFB}"/>
                </a:ext>
              </a:extLst>
            </p:cNvPr>
            <p:cNvSpPr/>
            <p:nvPr userDrawn="1"/>
          </p:nvSpPr>
          <p:spPr>
            <a:xfrm>
              <a:off x="5633390" y="2784038"/>
              <a:ext cx="914400"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Black</a:t>
              </a:r>
              <a:endParaRPr lang="en-US" sz="1350" dirty="0">
                <a:solidFill>
                  <a:schemeClr val="tx1"/>
                </a:solidFill>
                <a:latin typeface="+mj-lt"/>
              </a:endParaRPr>
            </a:p>
            <a:p>
              <a:pPr algn="ctr"/>
              <a:endParaRPr lang="en-US" sz="1350" dirty="0">
                <a:solidFill>
                  <a:schemeClr val="tx1"/>
                </a:solidFill>
                <a:latin typeface="+mj-lt"/>
              </a:endParaRP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0  </a:t>
              </a:r>
              <a:r>
                <a:rPr lang="en-US" sz="800" b="1" dirty="0">
                  <a:solidFill>
                    <a:schemeClr val="tx1"/>
                  </a:solidFill>
                  <a:latin typeface="+mn-lt"/>
                </a:rPr>
                <a:t>G: </a:t>
              </a:r>
              <a:r>
                <a:rPr lang="en-US" sz="800" dirty="0">
                  <a:solidFill>
                    <a:schemeClr val="tx1"/>
                  </a:solidFill>
                  <a:latin typeface="+mn-lt"/>
                </a:rPr>
                <a:t>0 </a:t>
              </a:r>
              <a:r>
                <a:rPr lang="en-US" sz="800" b="1" dirty="0">
                  <a:solidFill>
                    <a:schemeClr val="tx1"/>
                  </a:solidFill>
                  <a:latin typeface="+mn-lt"/>
                </a:rPr>
                <a:t> B: 0</a:t>
              </a:r>
              <a:endParaRPr lang="en-US" sz="800" dirty="0">
                <a:solidFill>
                  <a:schemeClr val="tx1"/>
                </a:solidFill>
                <a:latin typeface="+mn-lt"/>
              </a:endParaRPr>
            </a:p>
          </p:txBody>
        </p:sp>
        <p:sp>
          <p:nvSpPr>
            <p:cNvPr id="55" name="Rectangle 54">
              <a:extLst>
                <a:ext uri="{FF2B5EF4-FFF2-40B4-BE49-F238E27FC236}">
                  <a16:creationId xmlns:a16="http://schemas.microsoft.com/office/drawing/2014/main" id="{63339BF4-88C3-AF4D-921D-A219ACEBC942}"/>
                </a:ext>
              </a:extLst>
            </p:cNvPr>
            <p:cNvSpPr/>
            <p:nvPr userDrawn="1"/>
          </p:nvSpPr>
          <p:spPr>
            <a:xfrm>
              <a:off x="837995" y="2784038"/>
              <a:ext cx="914400" cy="9144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Light </a:t>
              </a:r>
            </a:p>
            <a:p>
              <a:pPr algn="ctr"/>
              <a:r>
                <a:rPr lang="en-US" sz="1400" dirty="0">
                  <a:solidFill>
                    <a:schemeClr val="bg1"/>
                  </a:solidFill>
                  <a:latin typeface="+mj-lt"/>
                </a:rPr>
                <a:t>Green</a:t>
              </a:r>
            </a:p>
            <a:p>
              <a:pPr algn="ctr"/>
              <a:endParaRPr lang="en-US" sz="1350" dirty="0">
                <a:solidFill>
                  <a:schemeClr val="bg1"/>
                </a:solidFill>
                <a:latin typeface="+mj-lt"/>
              </a:endParaRPr>
            </a:p>
            <a:p>
              <a:pPr algn="ctr"/>
              <a:r>
                <a:rPr lang="en-US" sz="800" b="1" dirty="0">
                  <a:solidFill>
                    <a:schemeClr val="bg1"/>
                  </a:solidFill>
                  <a:latin typeface="+mn-lt"/>
                </a:rPr>
                <a:t>R: </a:t>
              </a:r>
              <a:r>
                <a:rPr lang="en-US" sz="800" dirty="0">
                  <a:solidFill>
                    <a:schemeClr val="bg1"/>
                  </a:solidFill>
                  <a:latin typeface="+mn-lt"/>
                </a:rPr>
                <a:t>135  </a:t>
              </a:r>
              <a:r>
                <a:rPr lang="en-US" sz="800" b="1" dirty="0">
                  <a:solidFill>
                    <a:schemeClr val="bg1"/>
                  </a:solidFill>
                  <a:latin typeface="+mn-lt"/>
                </a:rPr>
                <a:t>G: </a:t>
              </a:r>
              <a:r>
                <a:rPr lang="en-US" sz="800" dirty="0">
                  <a:solidFill>
                    <a:schemeClr val="bg1"/>
                  </a:solidFill>
                  <a:latin typeface="+mn-lt"/>
                </a:rPr>
                <a:t>198  </a:t>
              </a:r>
              <a:r>
                <a:rPr lang="en-US" sz="800" b="1" dirty="0">
                  <a:solidFill>
                    <a:schemeClr val="bg1"/>
                  </a:solidFill>
                  <a:latin typeface="+mn-lt"/>
                </a:rPr>
                <a:t>B: </a:t>
              </a:r>
              <a:r>
                <a:rPr lang="en-US" sz="800" dirty="0">
                  <a:solidFill>
                    <a:schemeClr val="bg1"/>
                  </a:solidFill>
                  <a:latin typeface="+mn-lt"/>
                </a:rPr>
                <a:t>0</a:t>
              </a:r>
            </a:p>
          </p:txBody>
        </p:sp>
        <p:sp>
          <p:nvSpPr>
            <p:cNvPr id="56" name="Rectangle 55">
              <a:extLst>
                <a:ext uri="{FF2B5EF4-FFF2-40B4-BE49-F238E27FC236}">
                  <a16:creationId xmlns:a16="http://schemas.microsoft.com/office/drawing/2014/main" id="{55FA67F0-9D61-E945-921F-84051E11CCC5}"/>
                </a:ext>
              </a:extLst>
            </p:cNvPr>
            <p:cNvSpPr/>
            <p:nvPr userDrawn="1"/>
          </p:nvSpPr>
          <p:spPr>
            <a:xfrm>
              <a:off x="2756153" y="2784038"/>
              <a:ext cx="914400" cy="914400"/>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Dark </a:t>
              </a:r>
            </a:p>
            <a:p>
              <a:pPr algn="ctr"/>
              <a:r>
                <a:rPr lang="en-US" sz="1400" dirty="0">
                  <a:solidFill>
                    <a:schemeClr val="tx1"/>
                  </a:solidFill>
                  <a:latin typeface="+mj-lt"/>
                </a:rPr>
                <a:t>Green</a:t>
              </a: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0  </a:t>
              </a:r>
              <a:r>
                <a:rPr lang="en-US" sz="800" b="1" dirty="0">
                  <a:solidFill>
                    <a:schemeClr val="tx1"/>
                  </a:solidFill>
                  <a:latin typeface="+mn-lt"/>
                </a:rPr>
                <a:t>G: </a:t>
              </a:r>
              <a:r>
                <a:rPr lang="en-US" sz="800" dirty="0">
                  <a:solidFill>
                    <a:schemeClr val="tx1"/>
                  </a:solidFill>
                  <a:latin typeface="+mn-lt"/>
                </a:rPr>
                <a:t>101 </a:t>
              </a:r>
              <a:r>
                <a:rPr lang="en-US" sz="800" b="1" dirty="0">
                  <a:solidFill>
                    <a:schemeClr val="tx1"/>
                  </a:solidFill>
                  <a:latin typeface="+mn-lt"/>
                </a:rPr>
                <a:t> B: 7</a:t>
              </a:r>
              <a:r>
                <a:rPr lang="en-US" sz="800" dirty="0">
                  <a:solidFill>
                    <a:schemeClr val="tx1"/>
                  </a:solidFill>
                  <a:latin typeface="+mn-lt"/>
                </a:rPr>
                <a:t>8</a:t>
              </a:r>
            </a:p>
          </p:txBody>
        </p:sp>
        <p:sp>
          <p:nvSpPr>
            <p:cNvPr id="57" name="Rectangle 56">
              <a:extLst>
                <a:ext uri="{FF2B5EF4-FFF2-40B4-BE49-F238E27FC236}">
                  <a16:creationId xmlns:a16="http://schemas.microsoft.com/office/drawing/2014/main" id="{5DAB0A86-2253-0A40-87F6-5630A2736C2E}"/>
                </a:ext>
              </a:extLst>
            </p:cNvPr>
            <p:cNvSpPr/>
            <p:nvPr userDrawn="1"/>
          </p:nvSpPr>
          <p:spPr>
            <a:xfrm>
              <a:off x="3715232" y="2784038"/>
              <a:ext cx="914400" cy="9144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Sea </a:t>
              </a:r>
            </a:p>
            <a:p>
              <a:pPr algn="ctr"/>
              <a:r>
                <a:rPr lang="en-US" sz="1400" dirty="0">
                  <a:solidFill>
                    <a:schemeClr val="bg1"/>
                  </a:solidFill>
                  <a:latin typeface="+mj-lt"/>
                </a:rPr>
                <a:t>Green</a:t>
              </a: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bg1"/>
                  </a:solidFill>
                  <a:latin typeface="+mn-lt"/>
                </a:rPr>
                <a:t>R: </a:t>
              </a:r>
              <a:r>
                <a:rPr lang="en-US" sz="800" dirty="0">
                  <a:solidFill>
                    <a:schemeClr val="bg1"/>
                  </a:solidFill>
                  <a:latin typeface="+mn-lt"/>
                </a:rPr>
                <a:t>0  </a:t>
              </a:r>
              <a:r>
                <a:rPr lang="en-US" sz="800" b="1" dirty="0">
                  <a:solidFill>
                    <a:schemeClr val="bg1"/>
                  </a:solidFill>
                  <a:latin typeface="+mn-lt"/>
                </a:rPr>
                <a:t>G: </a:t>
              </a:r>
              <a:r>
                <a:rPr lang="en-US" sz="800" dirty="0">
                  <a:solidFill>
                    <a:schemeClr val="bg1"/>
                  </a:solidFill>
                  <a:latin typeface="+mn-lt"/>
                </a:rPr>
                <a:t>158 </a:t>
              </a:r>
              <a:r>
                <a:rPr lang="en-US" sz="800" b="1" dirty="0">
                  <a:solidFill>
                    <a:schemeClr val="bg1"/>
                  </a:solidFill>
                  <a:latin typeface="+mn-lt"/>
                </a:rPr>
                <a:t> B: </a:t>
              </a:r>
              <a:r>
                <a:rPr lang="en-US" sz="800" dirty="0">
                  <a:solidFill>
                    <a:schemeClr val="bg1"/>
                  </a:solidFill>
                  <a:latin typeface="+mn-lt"/>
                </a:rPr>
                <a:t>150</a:t>
              </a:r>
            </a:p>
          </p:txBody>
        </p:sp>
        <p:sp>
          <p:nvSpPr>
            <p:cNvPr id="58" name="Rectangle 57">
              <a:extLst>
                <a:ext uri="{FF2B5EF4-FFF2-40B4-BE49-F238E27FC236}">
                  <a16:creationId xmlns:a16="http://schemas.microsoft.com/office/drawing/2014/main" id="{F7BFB42A-02FD-1247-97BB-91FFBC0CFDF6}"/>
                </a:ext>
              </a:extLst>
            </p:cNvPr>
            <p:cNvSpPr/>
            <p:nvPr userDrawn="1"/>
          </p:nvSpPr>
          <p:spPr>
            <a:xfrm>
              <a:off x="6592469" y="3760827"/>
              <a:ext cx="914400" cy="9144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latin typeface="+mj-lt"/>
                </a:rPr>
                <a:t>Sky</a:t>
              </a:r>
              <a:endParaRPr lang="en-US" sz="1350" dirty="0">
                <a:solidFill>
                  <a:schemeClr val="bg1"/>
                </a:solidFill>
                <a:latin typeface="+mj-lt"/>
              </a:endParaRPr>
            </a:p>
            <a:p>
              <a:pPr algn="ctr"/>
              <a:endParaRPr lang="en-US" sz="1350" dirty="0">
                <a:solidFill>
                  <a:schemeClr val="bg1"/>
                </a:solidFill>
                <a:latin typeface="+mj-lt"/>
              </a:endParaRPr>
            </a:p>
            <a:p>
              <a:pPr algn="ctr"/>
              <a:endParaRPr lang="en-US" sz="1350" dirty="0">
                <a:solidFill>
                  <a:schemeClr val="bg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bg1"/>
                  </a:solidFill>
                  <a:latin typeface="+mn-lt"/>
                </a:rPr>
                <a:t>R: </a:t>
              </a:r>
              <a:r>
                <a:rPr lang="en-US" sz="800" dirty="0">
                  <a:solidFill>
                    <a:schemeClr val="bg1"/>
                  </a:solidFill>
                  <a:latin typeface="+mn-lt"/>
                </a:rPr>
                <a:t>2  </a:t>
              </a:r>
              <a:r>
                <a:rPr lang="en-US" sz="800" b="1" dirty="0">
                  <a:solidFill>
                    <a:schemeClr val="bg1"/>
                  </a:solidFill>
                  <a:latin typeface="+mn-lt"/>
                </a:rPr>
                <a:t>G: </a:t>
              </a:r>
              <a:r>
                <a:rPr lang="en-US" sz="800" dirty="0">
                  <a:solidFill>
                    <a:schemeClr val="bg1"/>
                  </a:solidFill>
                  <a:latin typeface="+mn-lt"/>
                </a:rPr>
                <a:t>199 </a:t>
              </a:r>
              <a:r>
                <a:rPr lang="en-US" sz="800" b="1" dirty="0">
                  <a:solidFill>
                    <a:schemeClr val="bg1"/>
                  </a:solidFill>
                  <a:latin typeface="+mn-lt"/>
                </a:rPr>
                <a:t> B: </a:t>
              </a:r>
              <a:r>
                <a:rPr lang="en-US" sz="800" dirty="0">
                  <a:solidFill>
                    <a:schemeClr val="bg1"/>
                  </a:solidFill>
                  <a:latin typeface="+mn-lt"/>
                </a:rPr>
                <a:t>229</a:t>
              </a:r>
            </a:p>
          </p:txBody>
        </p:sp>
        <p:sp>
          <p:nvSpPr>
            <p:cNvPr id="59" name="Rectangle 58">
              <a:extLst>
                <a:ext uri="{FF2B5EF4-FFF2-40B4-BE49-F238E27FC236}">
                  <a16:creationId xmlns:a16="http://schemas.microsoft.com/office/drawing/2014/main" id="{88DA9F6D-7260-224E-8A34-E765B43B11EF}"/>
                </a:ext>
              </a:extLst>
            </p:cNvPr>
            <p:cNvSpPr/>
            <p:nvPr userDrawn="1"/>
          </p:nvSpPr>
          <p:spPr>
            <a:xfrm>
              <a:off x="1797074" y="3760827"/>
              <a:ext cx="914400" cy="9144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tx1"/>
                  </a:solidFill>
                  <a:latin typeface="+mj-lt"/>
                </a:rPr>
                <a:t>Garnet</a:t>
              </a:r>
              <a:endParaRPr lang="en-US" sz="1350" dirty="0">
                <a:solidFill>
                  <a:schemeClr val="tx1"/>
                </a:solidFill>
                <a:latin typeface="+mj-lt"/>
              </a:endParaRPr>
            </a:p>
            <a:p>
              <a:pPr algn="ctr"/>
              <a:endParaRPr lang="en-US" sz="1350" dirty="0">
                <a:solidFill>
                  <a:schemeClr val="tx1"/>
                </a:solidFill>
                <a:latin typeface="+mj-lt"/>
              </a:endParaRPr>
            </a:p>
            <a:p>
              <a:pPr algn="ctr"/>
              <a:endParaRPr lang="en-US" sz="1350" dirty="0">
                <a:solidFill>
                  <a:schemeClr val="tx1"/>
                </a:solidFill>
                <a:latin typeface="+mj-lt"/>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800" b="1" dirty="0">
                  <a:solidFill>
                    <a:schemeClr val="tx1"/>
                  </a:solidFill>
                  <a:latin typeface="+mn-lt"/>
                </a:rPr>
                <a:t>R: </a:t>
              </a:r>
              <a:r>
                <a:rPr lang="en-US" sz="800" dirty="0">
                  <a:solidFill>
                    <a:schemeClr val="tx1"/>
                  </a:solidFill>
                  <a:latin typeface="+mn-lt"/>
                </a:rPr>
                <a:t>135  </a:t>
              </a:r>
              <a:r>
                <a:rPr lang="en-US" sz="800" b="1" dirty="0">
                  <a:solidFill>
                    <a:schemeClr val="tx1"/>
                  </a:solidFill>
                  <a:latin typeface="+mn-lt"/>
                </a:rPr>
                <a:t>G: </a:t>
              </a:r>
              <a:r>
                <a:rPr lang="en-US" sz="800" dirty="0">
                  <a:solidFill>
                    <a:schemeClr val="tx1"/>
                  </a:solidFill>
                  <a:latin typeface="+mn-lt"/>
                </a:rPr>
                <a:t>32 </a:t>
              </a:r>
              <a:r>
                <a:rPr lang="en-US" sz="800" b="1" dirty="0">
                  <a:solidFill>
                    <a:schemeClr val="tx1"/>
                  </a:solidFill>
                  <a:latin typeface="+mn-lt"/>
                </a:rPr>
                <a:t> B: </a:t>
              </a:r>
              <a:r>
                <a:rPr lang="en-US" sz="800" dirty="0">
                  <a:solidFill>
                    <a:schemeClr val="tx1"/>
                  </a:solidFill>
                  <a:latin typeface="+mn-lt"/>
                </a:rPr>
                <a:t>82</a:t>
              </a:r>
            </a:p>
          </p:txBody>
        </p:sp>
      </p:gr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E6D2B179-43C0-48D9-8493-A7D5AC766CF5}"/>
              </a:ext>
            </a:extLst>
          </p:cNvPr>
          <p:cNvSpPr>
            <a:spLocks noGrp="1"/>
          </p:cNvSpPr>
          <p:nvPr>
            <p:ph type="ftr" sz="quarter" idx="13"/>
          </p:nvPr>
        </p:nvSpPr>
        <p:spPr/>
        <p:txBody>
          <a:bodyPr/>
          <a:lstStyle>
            <a:lvl1pPr>
              <a:defRPr sz="800"/>
            </a:lvl1pPr>
          </a:lstStyle>
          <a:p>
            <a:r>
              <a:rPr lang="en-US"/>
              <a:t>© 2021 Penn Mutual. All rights reserved.</a:t>
            </a:r>
            <a:endParaRPr lang="en-US" dirty="0"/>
          </a:p>
        </p:txBody>
      </p:sp>
      <p:sp>
        <p:nvSpPr>
          <p:cNvPr id="37" name="Title 2">
            <a:extLst>
              <a:ext uri="{FF2B5EF4-FFF2-40B4-BE49-F238E27FC236}">
                <a16:creationId xmlns:a16="http://schemas.microsoft.com/office/drawing/2014/main" id="{2BF5E53A-479D-44F3-B6CB-DA5981F6B025}"/>
              </a:ext>
            </a:extLst>
          </p:cNvPr>
          <p:cNvSpPr txBox="1">
            <a:spLocks/>
          </p:cNvSpPr>
          <p:nvPr userDrawn="1"/>
        </p:nvSpPr>
        <p:spPr>
          <a:xfrm>
            <a:off x="810000" y="1148096"/>
            <a:ext cx="10571998" cy="365126"/>
          </a:xfrm>
          <a:prstGeom prst="rect">
            <a:avLst/>
          </a:prstGeom>
          <a:effectLst/>
        </p:spPr>
        <p:txBody>
          <a:bodyPr vert="horz" lIns="91440" tIns="45720" rIns="91440" bIns="45720" rtlCol="0" anchor="b">
            <a:noAutofit/>
          </a:bodyPr>
          <a:lstStyle>
            <a:lvl1pPr algn="ctr" defTabSz="457200" rtl="0" eaLnBrk="1" latinLnBrk="0" hangingPunct="1">
              <a:lnSpc>
                <a:spcPct val="80000"/>
              </a:lnSpc>
              <a:spcBef>
                <a:spcPct val="0"/>
              </a:spcBef>
              <a:buNone/>
              <a:defRPr sz="4000" b="0" kern="1200" spc="-15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1400" b="0" kern="1200" spc="0" dirty="0">
                <a:solidFill>
                  <a:schemeClr val="bg1"/>
                </a:solidFill>
                <a:latin typeface="+mn-lt"/>
                <a:ea typeface="+mj-ea"/>
                <a:cs typeface="Times New Roman" panose="02020603050405020304" pitchFamily="18" charset="0"/>
              </a:rPr>
              <a:t>These are the colors in the Penn Mutual rainbow. Use black or white type, depending on the background color.</a:t>
            </a:r>
            <a:endParaRPr lang="en-US" sz="3600" b="0" kern="1200" spc="0" dirty="0">
              <a:solidFill>
                <a:schemeClr val="bg1"/>
              </a:solidFill>
              <a:latin typeface="+mn-lt"/>
              <a:ea typeface="+mj-ea"/>
              <a:cs typeface="Times New Roman" panose="02020603050405020304" pitchFamily="18" charset="0"/>
            </a:endParaRPr>
          </a:p>
        </p:txBody>
      </p:sp>
      <p:sp>
        <p:nvSpPr>
          <p:cNvPr id="23" name="TextBox 22">
            <a:extLst>
              <a:ext uri="{FF2B5EF4-FFF2-40B4-BE49-F238E27FC236}">
                <a16:creationId xmlns:a16="http://schemas.microsoft.com/office/drawing/2014/main" id="{3F3ECECC-B9C9-4DC2-BFC3-73B07D4C9949}"/>
              </a:ext>
            </a:extLst>
          </p:cNvPr>
          <p:cNvSpPr txBox="1"/>
          <p:nvPr userDrawn="1"/>
        </p:nvSpPr>
        <p:spPr>
          <a:xfrm>
            <a:off x="810000" y="458300"/>
            <a:ext cx="10571998" cy="769441"/>
          </a:xfrm>
          <a:prstGeom prst="rect">
            <a:avLst/>
          </a:prstGeom>
          <a:noFill/>
        </p:spPr>
        <p:txBody>
          <a:bodyPr wrap="square">
            <a:spAutoFit/>
          </a:bodyPr>
          <a:lstStyle/>
          <a:p>
            <a:pPr algn="ctr"/>
            <a:r>
              <a:rPr lang="en-US" sz="4400" b="1" dirty="0">
                <a:solidFill>
                  <a:schemeClr val="bg1"/>
                </a:solidFill>
                <a:latin typeface="+mj-lt"/>
              </a:rPr>
              <a:t>Colors</a:t>
            </a:r>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2212324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Color dos and don't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800"/>
            </a:lvl1pPr>
          </a:lstStyle>
          <a:p>
            <a:r>
              <a:rPr lang="en-US"/>
              <a:t>© 2021 Penn Mutual. All rights reserved.</a:t>
            </a:r>
            <a:endParaRPr lang="en-US" dirty="0"/>
          </a:p>
        </p:txBody>
      </p:sp>
      <p:pic>
        <p:nvPicPr>
          <p:cNvPr id="4" name="Picture 3">
            <a:extLst>
              <a:ext uri="{FF2B5EF4-FFF2-40B4-BE49-F238E27FC236}">
                <a16:creationId xmlns:a16="http://schemas.microsoft.com/office/drawing/2014/main" id="{BEA8A43D-63FD-4EDC-8DA5-18E3FA2985A0}"/>
              </a:ext>
            </a:extLst>
          </p:cNvPr>
          <p:cNvPicPr>
            <a:picLocks noChangeAspect="1"/>
          </p:cNvPicPr>
          <p:nvPr userDrawn="1"/>
        </p:nvPicPr>
        <p:blipFill>
          <a:blip r:embed="rId2"/>
          <a:stretch>
            <a:fillRect/>
          </a:stretch>
        </p:blipFill>
        <p:spPr>
          <a:xfrm>
            <a:off x="919320" y="1579992"/>
            <a:ext cx="10462678" cy="2744096"/>
          </a:xfrm>
          <a:prstGeom prst="rect">
            <a:avLst/>
          </a:prstGeom>
        </p:spPr>
      </p:pic>
      <p:sp>
        <p:nvSpPr>
          <p:cNvPr id="3" name="TextBox 2">
            <a:extLst>
              <a:ext uri="{FF2B5EF4-FFF2-40B4-BE49-F238E27FC236}">
                <a16:creationId xmlns:a16="http://schemas.microsoft.com/office/drawing/2014/main" id="{EBEEB754-7185-470E-A860-1EF2632E40BE}"/>
              </a:ext>
            </a:extLst>
          </p:cNvPr>
          <p:cNvSpPr txBox="1"/>
          <p:nvPr userDrawn="1"/>
        </p:nvSpPr>
        <p:spPr>
          <a:xfrm>
            <a:off x="1018669" y="4598761"/>
            <a:ext cx="2326993" cy="830997"/>
          </a:xfrm>
          <a:prstGeom prst="rect">
            <a:avLst/>
          </a:prstGeom>
          <a:noFill/>
        </p:spPr>
        <p:txBody>
          <a:bodyPr wrap="square" rtlCol="0">
            <a:spAutoFit/>
          </a:bodyPr>
          <a:lstStyle/>
          <a:p>
            <a:pPr marL="0" marR="0" lvl="0" indent="0" algn="l" defTabSz="342892" rtl="0" eaLnBrk="1" fontAlgn="auto" latinLnBrk="0" hangingPunct="1">
              <a:lnSpc>
                <a:spcPct val="100000"/>
              </a:lnSpc>
              <a:spcBef>
                <a:spcPts val="0"/>
              </a:spcBef>
              <a:spcAft>
                <a:spcPts val="0"/>
              </a:spcAft>
              <a:buClrTx/>
              <a:buSzTx/>
              <a:buFontTx/>
              <a:buNone/>
              <a:tabLst/>
              <a:defRPr/>
            </a:pPr>
            <a:r>
              <a:rPr lang="en-US" sz="1200" b="0" dirty="0">
                <a:solidFill>
                  <a:schemeClr val="bg1"/>
                </a:solidFill>
              </a:rPr>
              <a:t>When possible, position </a:t>
            </a:r>
            <a:br>
              <a:rPr lang="en-US" sz="1200" b="0" dirty="0">
                <a:solidFill>
                  <a:schemeClr val="bg1"/>
                </a:solidFill>
              </a:rPr>
            </a:br>
            <a:r>
              <a:rPr lang="en-US" sz="1200" b="0" dirty="0">
                <a:solidFill>
                  <a:schemeClr val="bg1"/>
                </a:solidFill>
              </a:rPr>
              <a:t>color squares over neutral backgrounds such as white, black or gray.</a:t>
            </a:r>
          </a:p>
        </p:txBody>
      </p:sp>
      <p:sp>
        <p:nvSpPr>
          <p:cNvPr id="11" name="TextBox 10">
            <a:extLst>
              <a:ext uri="{FF2B5EF4-FFF2-40B4-BE49-F238E27FC236}">
                <a16:creationId xmlns:a16="http://schemas.microsoft.com/office/drawing/2014/main" id="{2F4ABBA4-35DC-4C25-8A91-B85E3786D064}"/>
              </a:ext>
            </a:extLst>
          </p:cNvPr>
          <p:cNvSpPr txBox="1"/>
          <p:nvPr userDrawn="1"/>
        </p:nvSpPr>
        <p:spPr>
          <a:xfrm>
            <a:off x="4629548" y="4598761"/>
            <a:ext cx="2326993" cy="1015663"/>
          </a:xfrm>
          <a:prstGeom prst="rect">
            <a:avLst/>
          </a:prstGeom>
          <a:noFill/>
        </p:spPr>
        <p:txBody>
          <a:bodyPr wrap="square" rtlCol="0">
            <a:spAutoFit/>
          </a:bodyPr>
          <a:lstStyle/>
          <a:p>
            <a:pPr lvl="0"/>
            <a:r>
              <a:rPr lang="en-US" sz="1200" dirty="0">
                <a:solidFill>
                  <a:schemeClr val="bg1"/>
                </a:solidFill>
              </a:rPr>
              <a:t>Occasionally, you can use color squares on color backgrounds, but use them sparingly. Only use the color combinations shown above.</a:t>
            </a:r>
          </a:p>
        </p:txBody>
      </p:sp>
      <p:sp>
        <p:nvSpPr>
          <p:cNvPr id="12" name="TextBox 11">
            <a:extLst>
              <a:ext uri="{FF2B5EF4-FFF2-40B4-BE49-F238E27FC236}">
                <a16:creationId xmlns:a16="http://schemas.microsoft.com/office/drawing/2014/main" id="{899665D7-77CD-45D7-96C1-74EB2C2E0F7A}"/>
              </a:ext>
            </a:extLst>
          </p:cNvPr>
          <p:cNvSpPr txBox="1"/>
          <p:nvPr userDrawn="1"/>
        </p:nvSpPr>
        <p:spPr>
          <a:xfrm>
            <a:off x="8727662" y="4598761"/>
            <a:ext cx="2326993" cy="830997"/>
          </a:xfrm>
          <a:prstGeom prst="rect">
            <a:avLst/>
          </a:prstGeom>
          <a:noFill/>
        </p:spPr>
        <p:txBody>
          <a:bodyPr wrap="square" rtlCol="0">
            <a:spAutoFit/>
          </a:bodyPr>
          <a:lstStyle/>
          <a:p>
            <a:pPr lvl="0"/>
            <a:r>
              <a:rPr lang="en-US" sz="1200" dirty="0">
                <a:solidFill>
                  <a:schemeClr val="bg1"/>
                </a:solidFill>
              </a:rPr>
              <a:t>Avoid combining colors that are both bright or heavy in contrast. Such combinations affect legibility.</a:t>
            </a:r>
          </a:p>
        </p:txBody>
      </p:sp>
      <p:sp>
        <p:nvSpPr>
          <p:cNvPr id="13" name="TextBox 12">
            <a:extLst>
              <a:ext uri="{FF2B5EF4-FFF2-40B4-BE49-F238E27FC236}">
                <a16:creationId xmlns:a16="http://schemas.microsoft.com/office/drawing/2014/main" id="{06785B62-5DBD-4629-842D-776906966696}"/>
              </a:ext>
            </a:extLst>
          </p:cNvPr>
          <p:cNvSpPr txBox="1"/>
          <p:nvPr userDrawn="1"/>
        </p:nvSpPr>
        <p:spPr>
          <a:xfrm>
            <a:off x="328435" y="458300"/>
            <a:ext cx="11558764" cy="769441"/>
          </a:xfrm>
          <a:prstGeom prst="rect">
            <a:avLst/>
          </a:prstGeom>
          <a:noFill/>
        </p:spPr>
        <p:txBody>
          <a:bodyPr wrap="square">
            <a:spAutoFit/>
          </a:bodyPr>
          <a:lstStyle/>
          <a:p>
            <a:pPr algn="ctr"/>
            <a:r>
              <a:rPr lang="en-US" sz="4400" b="1" dirty="0">
                <a:solidFill>
                  <a:schemeClr val="bg1"/>
                </a:solidFill>
                <a:latin typeface="+mj-lt"/>
              </a:rPr>
              <a:t>Color Dos and Don’ts</a:t>
            </a:r>
          </a:p>
        </p:txBody>
      </p:sp>
      <p:pic>
        <p:nvPicPr>
          <p:cNvPr id="10" name="Graphic 9">
            <a:extLst>
              <a:ext uri="{FF2B5EF4-FFF2-40B4-BE49-F238E27FC236}">
                <a16:creationId xmlns:a16="http://schemas.microsoft.com/office/drawing/2014/main" id="{D8FF52CF-053D-49F3-A0CA-CF4D4282FA4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28185972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Three Points Slide (Vertical)">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1089653" y="4582905"/>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1089653" y="3172607"/>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1089653" y="1762312"/>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861738"/>
            <a:ext cx="10474571" cy="851117"/>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2450185" y="175464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2450185" y="2058327"/>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Text Placeholder 37">
            <a:extLst>
              <a:ext uri="{FF2B5EF4-FFF2-40B4-BE49-F238E27FC236}">
                <a16:creationId xmlns:a16="http://schemas.microsoft.com/office/drawing/2014/main" id="{0442C109-FE66-B27C-59F9-35A429C5E66D}"/>
              </a:ext>
            </a:extLst>
          </p:cNvPr>
          <p:cNvSpPr>
            <a:spLocks noGrp="1"/>
          </p:cNvSpPr>
          <p:nvPr>
            <p:ph type="body" sz="quarter" idx="46" hasCustomPrompt="1"/>
          </p:nvPr>
        </p:nvSpPr>
        <p:spPr>
          <a:xfrm>
            <a:off x="2450185" y="3178398"/>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 name="Text Placeholder 19">
            <a:extLst>
              <a:ext uri="{FF2B5EF4-FFF2-40B4-BE49-F238E27FC236}">
                <a16:creationId xmlns:a16="http://schemas.microsoft.com/office/drawing/2014/main" id="{D2F8E1BB-ADFA-24CA-3560-29F2AFBD5E4F}"/>
              </a:ext>
            </a:extLst>
          </p:cNvPr>
          <p:cNvSpPr>
            <a:spLocks noGrp="1"/>
          </p:cNvSpPr>
          <p:nvPr>
            <p:ph type="body" sz="quarter" idx="47" hasCustomPrompt="1"/>
          </p:nvPr>
        </p:nvSpPr>
        <p:spPr>
          <a:xfrm>
            <a:off x="2450185" y="3482084"/>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1" name="Text Placeholder 37">
            <a:extLst>
              <a:ext uri="{FF2B5EF4-FFF2-40B4-BE49-F238E27FC236}">
                <a16:creationId xmlns:a16="http://schemas.microsoft.com/office/drawing/2014/main" id="{23848A04-E52B-9ACD-6471-7B4522FF1BF5}"/>
              </a:ext>
            </a:extLst>
          </p:cNvPr>
          <p:cNvSpPr>
            <a:spLocks noGrp="1"/>
          </p:cNvSpPr>
          <p:nvPr>
            <p:ph type="body" sz="quarter" idx="48" hasCustomPrompt="1"/>
          </p:nvPr>
        </p:nvSpPr>
        <p:spPr>
          <a:xfrm>
            <a:off x="2450185" y="459237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12" name="Text Placeholder 19">
            <a:extLst>
              <a:ext uri="{FF2B5EF4-FFF2-40B4-BE49-F238E27FC236}">
                <a16:creationId xmlns:a16="http://schemas.microsoft.com/office/drawing/2014/main" id="{6E1CE074-8E7B-9EBA-36FF-B47E4E092A56}"/>
              </a:ext>
            </a:extLst>
          </p:cNvPr>
          <p:cNvSpPr>
            <a:spLocks noGrp="1"/>
          </p:cNvSpPr>
          <p:nvPr>
            <p:ph type="body" sz="quarter" idx="49" hasCustomPrompt="1"/>
          </p:nvPr>
        </p:nvSpPr>
        <p:spPr>
          <a:xfrm>
            <a:off x="2450185" y="4896063"/>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3" name="Text Placeholder 5">
            <a:extLst>
              <a:ext uri="{FF2B5EF4-FFF2-40B4-BE49-F238E27FC236}">
                <a16:creationId xmlns:a16="http://schemas.microsoft.com/office/drawing/2014/main" id="{BABF1E9C-8A9B-3A38-4D14-C4AA0119E388}"/>
              </a:ext>
            </a:extLst>
          </p:cNvPr>
          <p:cNvSpPr>
            <a:spLocks noGrp="1"/>
          </p:cNvSpPr>
          <p:nvPr>
            <p:ph type="body" sz="quarter" idx="31"/>
          </p:nvPr>
        </p:nvSpPr>
        <p:spPr>
          <a:xfrm>
            <a:off x="1109973" y="733429"/>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10" name="Picture 9" descr="A green letter on a black background&#10;&#10;Description automatically generated">
            <a:extLst>
              <a:ext uri="{FF2B5EF4-FFF2-40B4-BE49-F238E27FC236}">
                <a16:creationId xmlns:a16="http://schemas.microsoft.com/office/drawing/2014/main" id="{AE726B36-40E5-B105-D4EC-336FFF76F3A2}"/>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3" name="Text Placeholder 15">
            <a:extLst>
              <a:ext uri="{FF2B5EF4-FFF2-40B4-BE49-F238E27FC236}">
                <a16:creationId xmlns:a16="http://schemas.microsoft.com/office/drawing/2014/main" id="{00AB5938-5204-AFBC-B279-4EE6AC75111A}"/>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0096486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Example headlines 1">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dirty="0"/>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spc="-150" dirty="0">
                  <a:solidFill>
                    <a:schemeClr val="bg1"/>
                  </a:solidFill>
                  <a:latin typeface="+mj-lt"/>
                </a:rPr>
                <a:t>Make our long history work for your immediate future. </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dirty="0">
                  <a:solidFill>
                    <a:schemeClr val="tx1"/>
                  </a:solidFill>
                  <a:latin typeface="+mj-lt"/>
                </a:rPr>
                <a:t>Here are a few life insurance words to make you sound even smarter at a party. </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dirty="0">
                  <a:solidFill>
                    <a:schemeClr val="bg1"/>
                  </a:solidFill>
                  <a:latin typeface="+mj-lt"/>
                </a:rPr>
                <a:t>Be wildly responsible with your money.</a:t>
              </a:r>
              <a:endParaRPr lang="en-US" sz="3600" b="1" spc="-150" dirty="0">
                <a:solidFill>
                  <a:schemeClr val="bg1"/>
                </a:solidFill>
                <a:latin typeface="+mj-lt"/>
              </a:endParaRP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sp>
        <p:nvSpPr>
          <p:cNvPr id="18" name="TextBox 17">
            <a:extLst>
              <a:ext uri="{FF2B5EF4-FFF2-40B4-BE49-F238E27FC236}">
                <a16:creationId xmlns:a16="http://schemas.microsoft.com/office/drawing/2014/main" id="{57F6FFCA-E5B5-4DF6-B2EC-19B7D67DDE37}"/>
              </a:ext>
            </a:extLst>
          </p:cNvPr>
          <p:cNvSpPr txBox="1"/>
          <p:nvPr userDrawn="1"/>
        </p:nvSpPr>
        <p:spPr>
          <a:xfrm>
            <a:off x="3419395" y="445229"/>
            <a:ext cx="6098240" cy="276999"/>
          </a:xfrm>
          <a:prstGeom prst="rect">
            <a:avLst/>
          </a:prstGeom>
          <a:noFill/>
        </p:spPr>
        <p:txBody>
          <a:bodyPr wrap="square">
            <a:spAutoFit/>
          </a:bodyPr>
          <a:lstStyle/>
          <a:p>
            <a:r>
              <a:rPr lang="en-US" sz="1200" dirty="0">
                <a:solidFill>
                  <a:schemeClr val="bg1"/>
                </a:solidFill>
              </a:rPr>
              <a:t>These are</a:t>
            </a:r>
            <a:r>
              <a:rPr lang="en-US" sz="1200" baseline="0" dirty="0">
                <a:solidFill>
                  <a:schemeClr val="bg1"/>
                </a:solidFill>
              </a:rPr>
              <a:t> examples of refreshingly forthright headlines. </a:t>
            </a:r>
            <a:endParaRPr lang="en-US" sz="1200" dirty="0">
              <a:solidFill>
                <a:schemeClr val="bg1"/>
              </a:solidFill>
            </a:endParaRPr>
          </a:p>
        </p:txBody>
      </p:sp>
      <p:sp>
        <p:nvSpPr>
          <p:cNvPr id="20" name="TextBox 19">
            <a:extLst>
              <a:ext uri="{FF2B5EF4-FFF2-40B4-BE49-F238E27FC236}">
                <a16:creationId xmlns:a16="http://schemas.microsoft.com/office/drawing/2014/main" id="{90D0CB77-3855-4DA6-B5BC-8070AB8AB195}"/>
              </a:ext>
            </a:extLst>
          </p:cNvPr>
          <p:cNvSpPr txBox="1"/>
          <p:nvPr userDrawn="1"/>
        </p:nvSpPr>
        <p:spPr>
          <a:xfrm>
            <a:off x="304800" y="307124"/>
            <a:ext cx="3114595" cy="461665"/>
          </a:xfrm>
          <a:prstGeom prst="rect">
            <a:avLst/>
          </a:prstGeom>
          <a:noFill/>
        </p:spPr>
        <p:txBody>
          <a:bodyPr wrap="square">
            <a:spAutoFit/>
          </a:bodyPr>
          <a:lstStyle/>
          <a:p>
            <a:r>
              <a:rPr lang="en-US" sz="2400" b="1" dirty="0">
                <a:solidFill>
                  <a:schemeClr val="bg1"/>
                </a:solidFill>
                <a:latin typeface="+mj-lt"/>
              </a:rPr>
              <a:t>Sample Headlines</a:t>
            </a:r>
          </a:p>
        </p:txBody>
      </p:sp>
      <p:pic>
        <p:nvPicPr>
          <p:cNvPr id="22" name="Graphic 21">
            <a:extLst>
              <a:ext uri="{FF2B5EF4-FFF2-40B4-BE49-F238E27FC236}">
                <a16:creationId xmlns:a16="http://schemas.microsoft.com/office/drawing/2014/main" id="{BCDE30D6-743F-4312-A3E2-DA83D960E28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408270504"/>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Example headlines 2">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dirty="0"/>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dirty="0">
                  <a:solidFill>
                    <a:schemeClr val="bg1"/>
                  </a:solidFill>
                  <a:latin typeface="+mj-lt"/>
                </a:rPr>
                <a:t>What’s the </a:t>
              </a:r>
            </a:p>
            <a:p>
              <a:pPr lvl="0" algn="ctr">
                <a:lnSpc>
                  <a:spcPts val="3800"/>
                </a:lnSpc>
              </a:pPr>
              <a:r>
                <a:rPr lang="en-US" sz="3400" b="1" spc="-150" dirty="0">
                  <a:solidFill>
                    <a:schemeClr val="bg1"/>
                  </a:solidFill>
                  <a:latin typeface="+mj-lt"/>
                </a:rPr>
                <a:t>right age to take care of life insurance?</a:t>
              </a:r>
            </a:p>
            <a:p>
              <a:pPr lvl="0" algn="ctr">
                <a:lnSpc>
                  <a:spcPts val="3800"/>
                </a:lnSpc>
              </a:pPr>
              <a:endParaRPr lang="en-US" sz="3400" b="1" spc="-150" dirty="0">
                <a:solidFill>
                  <a:schemeClr val="bg1"/>
                </a:solidFill>
                <a:latin typeface="+mj-lt"/>
              </a:endParaRPr>
            </a:p>
            <a:p>
              <a:pPr lvl="0" algn="ctr">
                <a:lnSpc>
                  <a:spcPts val="3800"/>
                </a:lnSpc>
              </a:pPr>
              <a:r>
                <a:rPr lang="en-US" sz="3400" b="1" spc="-150" dirty="0">
                  <a:solidFill>
                    <a:schemeClr val="bg1"/>
                  </a:solidFill>
                  <a:latin typeface="+mj-lt"/>
                </a:rPr>
                <a:t> Yes.</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dirty="0">
                  <a:solidFill>
                    <a:schemeClr val="bg1"/>
                  </a:solidFill>
                  <a:latin typeface="+mj-lt"/>
                </a:rPr>
                <a:t>That little voice that tells you that you should really get on top of your life insurance </a:t>
              </a:r>
              <a:br>
                <a:rPr lang="en-US" sz="3400" b="1" spc="-150" dirty="0">
                  <a:solidFill>
                    <a:schemeClr val="bg1"/>
                  </a:solidFill>
                  <a:latin typeface="+mj-lt"/>
                </a:rPr>
              </a:br>
              <a:r>
                <a:rPr lang="en-US" sz="3400" b="1" spc="-150" dirty="0">
                  <a:solidFill>
                    <a:schemeClr val="bg1"/>
                  </a:solidFill>
                  <a:latin typeface="+mj-lt"/>
                </a:rPr>
                <a:t>is right.</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dirty="0">
                  <a:solidFill>
                    <a:schemeClr val="bg1"/>
                  </a:solidFill>
                  <a:latin typeface="+mj-lt"/>
                </a:rPr>
                <a:t>A good life insurance policy does more than </a:t>
              </a:r>
            </a:p>
            <a:p>
              <a:pPr lvl="0" algn="ctr">
                <a:lnSpc>
                  <a:spcPts val="3800"/>
                </a:lnSpc>
              </a:pPr>
              <a:r>
                <a:rPr lang="en-US" sz="3400" b="1" spc="-150" dirty="0">
                  <a:solidFill>
                    <a:schemeClr val="bg1"/>
                  </a:solidFill>
                  <a:latin typeface="+mj-lt"/>
                </a:rPr>
                <a:t>you think </a:t>
              </a:r>
            </a:p>
            <a:p>
              <a:pPr lvl="0" algn="ctr">
                <a:lnSpc>
                  <a:spcPts val="3800"/>
                </a:lnSpc>
              </a:pPr>
              <a:r>
                <a:rPr lang="en-US" sz="3400" b="1" spc="-150" dirty="0">
                  <a:solidFill>
                    <a:schemeClr val="bg1"/>
                  </a:solidFill>
                  <a:latin typeface="+mj-lt"/>
                </a:rPr>
                <a:t>it does.</a:t>
              </a: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sp>
        <p:nvSpPr>
          <p:cNvPr id="22" name="TextBox 21">
            <a:extLst>
              <a:ext uri="{FF2B5EF4-FFF2-40B4-BE49-F238E27FC236}">
                <a16:creationId xmlns:a16="http://schemas.microsoft.com/office/drawing/2014/main" id="{70D95CCE-309C-4C60-A511-0974F4AAFB2C}"/>
              </a:ext>
            </a:extLst>
          </p:cNvPr>
          <p:cNvSpPr txBox="1"/>
          <p:nvPr userDrawn="1"/>
        </p:nvSpPr>
        <p:spPr>
          <a:xfrm>
            <a:off x="3419395" y="445229"/>
            <a:ext cx="6098240" cy="276999"/>
          </a:xfrm>
          <a:prstGeom prst="rect">
            <a:avLst/>
          </a:prstGeom>
          <a:noFill/>
        </p:spPr>
        <p:txBody>
          <a:bodyPr wrap="square">
            <a:spAutoFit/>
          </a:bodyPr>
          <a:lstStyle/>
          <a:p>
            <a:r>
              <a:rPr lang="en-US" sz="1200" dirty="0">
                <a:solidFill>
                  <a:schemeClr val="bg1"/>
                </a:solidFill>
              </a:rPr>
              <a:t>These are</a:t>
            </a:r>
            <a:r>
              <a:rPr lang="en-US" sz="1200" baseline="0" dirty="0">
                <a:solidFill>
                  <a:schemeClr val="bg1"/>
                </a:solidFill>
              </a:rPr>
              <a:t> examples of refreshingly forthright headlines. </a:t>
            </a:r>
            <a:endParaRPr lang="en-US" sz="1200" dirty="0">
              <a:solidFill>
                <a:schemeClr val="bg1"/>
              </a:solidFill>
            </a:endParaRPr>
          </a:p>
        </p:txBody>
      </p:sp>
      <p:sp>
        <p:nvSpPr>
          <p:cNvPr id="23" name="TextBox 22">
            <a:extLst>
              <a:ext uri="{FF2B5EF4-FFF2-40B4-BE49-F238E27FC236}">
                <a16:creationId xmlns:a16="http://schemas.microsoft.com/office/drawing/2014/main" id="{480B2F4E-1818-4CA7-97A1-79186EB3C703}"/>
              </a:ext>
            </a:extLst>
          </p:cNvPr>
          <p:cNvSpPr txBox="1"/>
          <p:nvPr userDrawn="1"/>
        </p:nvSpPr>
        <p:spPr>
          <a:xfrm>
            <a:off x="304800" y="307124"/>
            <a:ext cx="3114595" cy="461665"/>
          </a:xfrm>
          <a:prstGeom prst="rect">
            <a:avLst/>
          </a:prstGeom>
          <a:noFill/>
        </p:spPr>
        <p:txBody>
          <a:bodyPr wrap="square">
            <a:spAutoFit/>
          </a:bodyPr>
          <a:lstStyle/>
          <a:p>
            <a:r>
              <a:rPr lang="en-US" sz="2400" b="1" dirty="0">
                <a:solidFill>
                  <a:schemeClr val="bg1"/>
                </a:solidFill>
                <a:latin typeface="+mj-lt"/>
              </a:rPr>
              <a:t>Sample Headlines</a:t>
            </a:r>
          </a:p>
        </p:txBody>
      </p:sp>
      <p:pic>
        <p:nvPicPr>
          <p:cNvPr id="18" name="Graphic 17">
            <a:extLst>
              <a:ext uri="{FF2B5EF4-FFF2-40B4-BE49-F238E27FC236}">
                <a16:creationId xmlns:a16="http://schemas.microsoft.com/office/drawing/2014/main" id="{961EF29A-7E31-4139-AFF2-FB902E4C1E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506917643"/>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Example headlines 3">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dirty="0"/>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200" b="1" spc="-150" dirty="0">
                  <a:solidFill>
                    <a:schemeClr val="tx1"/>
                  </a:solidFill>
                  <a:latin typeface="+mj-lt"/>
                </a:rPr>
                <a:t>There’s a good reason why life insurance is surprisingly satisfying.</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spc="-150" dirty="0">
                  <a:solidFill>
                    <a:schemeClr val="bg1"/>
                  </a:solidFill>
                  <a:latin typeface="+mj-lt"/>
                </a:rPr>
                <a:t>Getting stronger is </a:t>
              </a:r>
            </a:p>
            <a:p>
              <a:pPr lvl="0" algn="ctr">
                <a:lnSpc>
                  <a:spcPts val="4000"/>
                </a:lnSpc>
              </a:pPr>
              <a:r>
                <a:rPr lang="en-US" sz="3600" b="1" spc="-150" dirty="0">
                  <a:solidFill>
                    <a:schemeClr val="bg1"/>
                  </a:solidFill>
                  <a:latin typeface="+mj-lt"/>
                </a:rPr>
                <a:t>a beautiful thing. </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400"/>
                </a:lnSpc>
              </a:pPr>
              <a:r>
                <a:rPr lang="en-US" sz="3200" b="1" spc="-150" dirty="0">
                  <a:solidFill>
                    <a:schemeClr val="bg1"/>
                  </a:solidFill>
                  <a:latin typeface="+mj-lt"/>
                </a:rPr>
                <a:t>Certain financial benefits may accumulate over time. The emotional benefits are rather immediate.</a:t>
              </a: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sp>
        <p:nvSpPr>
          <p:cNvPr id="20" name="TextBox 19">
            <a:extLst>
              <a:ext uri="{FF2B5EF4-FFF2-40B4-BE49-F238E27FC236}">
                <a16:creationId xmlns:a16="http://schemas.microsoft.com/office/drawing/2014/main" id="{90095301-0208-46FC-B584-BCCF4A8929CB}"/>
              </a:ext>
            </a:extLst>
          </p:cNvPr>
          <p:cNvSpPr txBox="1"/>
          <p:nvPr userDrawn="1"/>
        </p:nvSpPr>
        <p:spPr>
          <a:xfrm>
            <a:off x="3419395" y="445229"/>
            <a:ext cx="6098240" cy="276999"/>
          </a:xfrm>
          <a:prstGeom prst="rect">
            <a:avLst/>
          </a:prstGeom>
          <a:noFill/>
        </p:spPr>
        <p:txBody>
          <a:bodyPr wrap="square">
            <a:spAutoFit/>
          </a:bodyPr>
          <a:lstStyle/>
          <a:p>
            <a:r>
              <a:rPr lang="en-US" sz="1200" dirty="0">
                <a:solidFill>
                  <a:schemeClr val="bg1"/>
                </a:solidFill>
              </a:rPr>
              <a:t>These are</a:t>
            </a:r>
            <a:r>
              <a:rPr lang="en-US" sz="1200" baseline="0" dirty="0">
                <a:solidFill>
                  <a:schemeClr val="bg1"/>
                </a:solidFill>
              </a:rPr>
              <a:t> examples of refreshingly forthright headlines. </a:t>
            </a:r>
            <a:endParaRPr lang="en-US" sz="1200" dirty="0">
              <a:solidFill>
                <a:schemeClr val="bg1"/>
              </a:solidFill>
            </a:endParaRPr>
          </a:p>
        </p:txBody>
      </p:sp>
      <p:sp>
        <p:nvSpPr>
          <p:cNvPr id="22" name="TextBox 21">
            <a:extLst>
              <a:ext uri="{FF2B5EF4-FFF2-40B4-BE49-F238E27FC236}">
                <a16:creationId xmlns:a16="http://schemas.microsoft.com/office/drawing/2014/main" id="{B745C5AD-B099-46B0-AAA7-62A4C2FEF2F7}"/>
              </a:ext>
            </a:extLst>
          </p:cNvPr>
          <p:cNvSpPr txBox="1"/>
          <p:nvPr userDrawn="1"/>
        </p:nvSpPr>
        <p:spPr>
          <a:xfrm>
            <a:off x="304800" y="307124"/>
            <a:ext cx="3114595" cy="461665"/>
          </a:xfrm>
          <a:prstGeom prst="rect">
            <a:avLst/>
          </a:prstGeom>
          <a:noFill/>
        </p:spPr>
        <p:txBody>
          <a:bodyPr wrap="square">
            <a:spAutoFit/>
          </a:bodyPr>
          <a:lstStyle/>
          <a:p>
            <a:r>
              <a:rPr lang="en-US" sz="2400" b="1" dirty="0">
                <a:solidFill>
                  <a:schemeClr val="bg1"/>
                </a:solidFill>
                <a:latin typeface="+mj-lt"/>
              </a:rPr>
              <a:t>Sample Headlines</a:t>
            </a:r>
          </a:p>
        </p:txBody>
      </p:sp>
      <p:pic>
        <p:nvPicPr>
          <p:cNvPr id="18" name="Graphic 17">
            <a:extLst>
              <a:ext uri="{FF2B5EF4-FFF2-40B4-BE49-F238E27FC236}">
                <a16:creationId xmlns:a16="http://schemas.microsoft.com/office/drawing/2014/main" id="{2FB29B98-3080-4FC9-B7D4-5D32A78F7DF9}"/>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930530490"/>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userDrawn="1">
  <p:cSld name="4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3" name="TextBox 2">
            <a:extLst>
              <a:ext uri="{FF2B5EF4-FFF2-40B4-BE49-F238E27FC236}">
                <a16:creationId xmlns:a16="http://schemas.microsoft.com/office/drawing/2014/main" id="{07275FE1-61C2-FCED-19A0-2118708F9CED}"/>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33889067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4.xml><?xml version="1.0" encoding="utf-8"?>
<p:sldLayout xmlns:a="http://schemas.openxmlformats.org/drawingml/2006/main" xmlns:r="http://schemas.openxmlformats.org/officeDocument/2006/relationships" xmlns:p="http://schemas.openxmlformats.org/presentationml/2006/main" userDrawn="1">
  <p:cSld name="1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112630"/>
            <a:ext cx="5023949" cy="3025404"/>
          </a:xfrm>
          <a:prstGeom prst="rect">
            <a:avLst/>
          </a:prstGeom>
        </p:spPr>
        <p:txBody>
          <a:bodyPr lIns="0" tIns="0" rIns="0" bIns="0" anchor="ctr" anchorCtr="0"/>
          <a:lstStyle>
            <a:lvl1pPr marL="100584" indent="-100584">
              <a:lnSpc>
                <a:spcPct val="100000"/>
              </a:lnSpc>
              <a:spcBef>
                <a:spcPts val="0"/>
              </a:spcBef>
              <a:spcAft>
                <a:spcPts val="12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1974574" y="1799909"/>
            <a:ext cx="3655395" cy="3656178"/>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1974574" y="3119026"/>
            <a:ext cx="3655395"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3870187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8"/>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chemeClr val="tx1"/>
                </a:solidFill>
                <a:latin typeface="Arial"/>
                <a:cs typeface="+mn-cs"/>
              </a:rPr>
              <a:t>© 2023 Penn Mutual. All rights reserved.</a:t>
            </a:r>
          </a:p>
        </p:txBody>
      </p:sp>
      <p:sp>
        <p:nvSpPr>
          <p:cNvPr id="3" name="TextBox 2">
            <a:extLst>
              <a:ext uri="{FF2B5EF4-FFF2-40B4-BE49-F238E27FC236}">
                <a16:creationId xmlns:a16="http://schemas.microsoft.com/office/drawing/2014/main" id="{58FF795F-3B5B-3728-BBEF-58A275DFEC4C}"/>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11824954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6.xml><?xml version="1.0" encoding="utf-8"?>
<p:sldLayout xmlns:a="http://schemas.openxmlformats.org/drawingml/2006/main" xmlns:r="http://schemas.openxmlformats.org/officeDocument/2006/relationships" xmlns:p="http://schemas.openxmlformats.org/presentationml/2006/main" userDrawn="1">
  <p:cSld name="13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298294"/>
            <a:ext cx="5023949" cy="3025404"/>
          </a:xfrm>
          <a:prstGeom prst="rect">
            <a:avLst/>
          </a:prstGeom>
        </p:spPr>
        <p:txBody>
          <a:bodyPr lIns="0" tIns="0" rIns="0" bIns="0" anchor="ctr" anchorCtr="0"/>
          <a:lstStyle>
            <a:lvl1pPr marL="100584" indent="-100584">
              <a:lnSpc>
                <a:spcPct val="100000"/>
              </a:lnSpc>
              <a:spcBef>
                <a:spcPts val="0"/>
              </a:spcBef>
              <a:spcAft>
                <a:spcPts val="1200"/>
              </a:spcAft>
              <a:defRPr sz="14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1974574" y="1985573"/>
            <a:ext cx="3655395" cy="3656178"/>
          </a:xfrm>
          <a:prstGeom prst="rect">
            <a:avLst/>
          </a:prstGeom>
          <a:solidFill>
            <a:srgbClr val="16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1974574" y="3304690"/>
            <a:ext cx="3655395"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484094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7.xml><?xml version="1.0" encoding="utf-8"?>
<p:sldLayout xmlns:a="http://schemas.openxmlformats.org/drawingml/2006/main" xmlns:r="http://schemas.openxmlformats.org/officeDocument/2006/relationships" xmlns:p="http://schemas.openxmlformats.org/presentationml/2006/main"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1" y="1658010"/>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1"/>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7" y="2052896"/>
            <a:ext cx="3134499" cy="3704054"/>
          </a:xfrm>
          <a:prstGeom prst="rect">
            <a:avLst/>
          </a:prstGeom>
        </p:spPr>
        <p:txBody>
          <a:bodyPr lIns="0" tIns="0" rIns="0" bIns="0"/>
          <a:lstStyle>
            <a:lvl1pPr marL="100584" indent="-100584">
              <a:lnSpc>
                <a:spcPct val="10000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660403"/>
            <a:ext cx="2244992" cy="2245474"/>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905877"/>
            <a:ext cx="2244992" cy="2245474"/>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6" y="2301272"/>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859096"/>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6"/>
            <a:ext cx="610054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31738307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8.xml><?xml version="1.0" encoding="utf-8"?>
<p:sldLayout xmlns:a="http://schemas.openxmlformats.org/drawingml/2006/main" xmlns:r="http://schemas.openxmlformats.org/officeDocument/2006/relationships" xmlns:p="http://schemas.openxmlformats.org/presentationml/2006/main"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0" y="16315"/>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3"/>
            <a:ext cx="5181600" cy="383077"/>
          </a:xfrm>
          <a:prstGeom prst="rect">
            <a:avLst/>
          </a:prstGeom>
        </p:spPr>
        <p:txBody>
          <a:bodyPr lIns="0" tIns="0" rIns="0" bIns="0" anchor="ctr"/>
          <a:lstStyle>
            <a:lvl1pPr marL="0" indent="0">
              <a:spcAft>
                <a:spcPts val="600"/>
              </a:spcAft>
              <a:buFontTx/>
              <a:buNone/>
              <a:defRPr sz="1400" b="1"/>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4"/>
            <a:ext cx="5181600" cy="1504238"/>
          </a:xfrm>
          <a:prstGeom prst="rect">
            <a:avLst/>
          </a:prstGeom>
        </p:spPr>
        <p:txBody>
          <a:bodyPr lIns="0" tIns="0" rIns="0" bIns="0"/>
          <a:lstStyle>
            <a:lvl1pPr marL="100584" indent="-100584">
              <a:lnSpc>
                <a:spcPts val="3060"/>
              </a:lnSpc>
              <a:spcBef>
                <a:spcPts val="0"/>
              </a:spcBef>
              <a:defRPr sz="1200" b="0" i="0">
                <a:latin typeface="Arial" panose="020B0604020202020204" pitchFamily="34" charset="0"/>
                <a:cs typeface="Arial" panose="020B0604020202020204" pitchFamily="34" charset="0"/>
              </a:defRPr>
            </a:lvl1pPr>
            <a:lvl2pPr marL="100584" indent="-192024">
              <a:lnSpc>
                <a:spcPts val="3360"/>
              </a:lnSpc>
              <a:spcBef>
                <a:spcPts val="0"/>
              </a:spcBef>
              <a:defRPr b="0" i="0">
                <a:latin typeface="Arial" panose="020B0604020202020204" pitchFamily="34" charset="0"/>
                <a:cs typeface="Arial" panose="020B0604020202020204" pitchFamily="34" charset="0"/>
              </a:defRPr>
            </a:lvl2pPr>
            <a:lvl3pPr marL="100584" indent="-192024">
              <a:lnSpc>
                <a:spcPts val="3360"/>
              </a:lnSpc>
              <a:spcBef>
                <a:spcPts val="0"/>
              </a:spcBef>
              <a:defRPr b="0" i="0">
                <a:latin typeface="Arial" panose="020B0604020202020204" pitchFamily="34" charset="0"/>
                <a:cs typeface="Arial" panose="020B0604020202020204" pitchFamily="34" charset="0"/>
              </a:defRPr>
            </a:lvl3pPr>
            <a:lvl4pPr marL="100584" indent="-192024">
              <a:lnSpc>
                <a:spcPts val="3360"/>
              </a:lnSpc>
              <a:spcBef>
                <a:spcPts val="0"/>
              </a:spcBef>
              <a:defRPr b="0" i="0">
                <a:latin typeface="Arial" panose="020B0604020202020204" pitchFamily="34" charset="0"/>
                <a:cs typeface="Arial" panose="020B0604020202020204" pitchFamily="34" charset="0"/>
              </a:defRPr>
            </a:lvl4pPr>
            <a:lvl5pPr marL="100584" indent="-192024">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8344987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9.xml><?xml version="1.0" encoding="utf-8"?>
<p:sldLayout xmlns:a="http://schemas.openxmlformats.org/drawingml/2006/main" xmlns:r="http://schemas.openxmlformats.org/officeDocument/2006/relationships" xmlns:p="http://schemas.openxmlformats.org/presentationml/2006/main"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0"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3"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3591488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Six Points Slide">
    <p:spTree>
      <p:nvGrpSpPr>
        <p:cNvPr id="1" name=""/>
        <p:cNvGrpSpPr/>
        <p:nvPr/>
      </p:nvGrpSpPr>
      <p:grpSpPr>
        <a:xfrm>
          <a:off x="0" y="0"/>
          <a:ext cx="0" cy="0"/>
          <a:chOff x="0" y="0"/>
          <a:chExt cx="0" cy="0"/>
        </a:xfrm>
      </p:grpSpPr>
      <p:sp>
        <p:nvSpPr>
          <p:cNvPr id="43" name="Text Placeholder 35">
            <a:extLst>
              <a:ext uri="{FF2B5EF4-FFF2-40B4-BE49-F238E27FC236}">
                <a16:creationId xmlns:a16="http://schemas.microsoft.com/office/drawing/2014/main" id="{14319F33-0D51-1E35-9234-37E8F7E36740}"/>
              </a:ext>
            </a:extLst>
          </p:cNvPr>
          <p:cNvSpPr>
            <a:spLocks noGrp="1"/>
          </p:cNvSpPr>
          <p:nvPr>
            <p:ph type="body" sz="quarter" idx="65" hasCustomPrompt="1"/>
          </p:nvPr>
        </p:nvSpPr>
        <p:spPr>
          <a:xfrm>
            <a:off x="832721"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2" name="Text Placeholder 35">
            <a:extLst>
              <a:ext uri="{FF2B5EF4-FFF2-40B4-BE49-F238E27FC236}">
                <a16:creationId xmlns:a16="http://schemas.microsoft.com/office/drawing/2014/main" id="{F061494F-9D80-8093-768E-2B2E2FA7B4FE}"/>
              </a:ext>
            </a:extLst>
          </p:cNvPr>
          <p:cNvSpPr>
            <a:spLocks noGrp="1"/>
          </p:cNvSpPr>
          <p:nvPr>
            <p:ph type="body" sz="quarter" idx="61" hasCustomPrompt="1"/>
          </p:nvPr>
        </p:nvSpPr>
        <p:spPr>
          <a:xfrm>
            <a:off x="6338283"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3" name="Text Placeholder 35">
            <a:extLst>
              <a:ext uri="{FF2B5EF4-FFF2-40B4-BE49-F238E27FC236}">
                <a16:creationId xmlns:a16="http://schemas.microsoft.com/office/drawing/2014/main" id="{37611067-5D7B-1699-0485-FB6BE809A9EA}"/>
              </a:ext>
            </a:extLst>
          </p:cNvPr>
          <p:cNvSpPr>
            <a:spLocks noGrp="1"/>
          </p:cNvSpPr>
          <p:nvPr>
            <p:ph type="body" sz="quarter" idx="62" hasCustomPrompt="1"/>
          </p:nvPr>
        </p:nvSpPr>
        <p:spPr>
          <a:xfrm>
            <a:off x="8173469"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1" name="Text Placeholder 35">
            <a:extLst>
              <a:ext uri="{FF2B5EF4-FFF2-40B4-BE49-F238E27FC236}">
                <a16:creationId xmlns:a16="http://schemas.microsoft.com/office/drawing/2014/main" id="{E2AF4ED4-CB9A-7504-6C20-80B09889AF75}"/>
              </a:ext>
            </a:extLst>
          </p:cNvPr>
          <p:cNvSpPr>
            <a:spLocks noGrp="1"/>
          </p:cNvSpPr>
          <p:nvPr>
            <p:ph type="body" sz="quarter" idx="63" hasCustomPrompt="1"/>
          </p:nvPr>
        </p:nvSpPr>
        <p:spPr>
          <a:xfrm>
            <a:off x="1000865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2" name="Text Placeholder 35">
            <a:extLst>
              <a:ext uri="{FF2B5EF4-FFF2-40B4-BE49-F238E27FC236}">
                <a16:creationId xmlns:a16="http://schemas.microsoft.com/office/drawing/2014/main" id="{A4B4152B-32F4-D96F-7FCE-9DE291168F87}"/>
              </a:ext>
            </a:extLst>
          </p:cNvPr>
          <p:cNvSpPr>
            <a:spLocks noGrp="1"/>
          </p:cNvSpPr>
          <p:nvPr>
            <p:ph type="body" sz="quarter" idx="64" hasCustomPrompt="1"/>
          </p:nvPr>
        </p:nvSpPr>
        <p:spPr>
          <a:xfrm>
            <a:off x="450309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0" name="Text Box 18">
            <a:extLst>
              <a:ext uri="{FF2B5EF4-FFF2-40B4-BE49-F238E27FC236}">
                <a16:creationId xmlns:a16="http://schemas.microsoft.com/office/drawing/2014/main" id="{9A452759-EB71-A162-5CD7-481825DA640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3" name="Text Placeholder 35">
            <a:extLst>
              <a:ext uri="{FF2B5EF4-FFF2-40B4-BE49-F238E27FC236}">
                <a16:creationId xmlns:a16="http://schemas.microsoft.com/office/drawing/2014/main" id="{63D418F6-4B73-851E-8BD2-643A7B38615C}"/>
              </a:ext>
            </a:extLst>
          </p:cNvPr>
          <p:cNvSpPr>
            <a:spLocks noGrp="1"/>
          </p:cNvSpPr>
          <p:nvPr>
            <p:ph type="body" sz="quarter" idx="59" hasCustomPrompt="1"/>
          </p:nvPr>
        </p:nvSpPr>
        <p:spPr>
          <a:xfrm>
            <a:off x="2667908"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142EC546-71B3-12B4-A673-304FA1065730}"/>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80E7D1B8-C4C4-CCDA-3DF7-BAF3555D1F31}"/>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5" name="Text Placeholder 15">
            <a:extLst>
              <a:ext uri="{FF2B5EF4-FFF2-40B4-BE49-F238E27FC236}">
                <a16:creationId xmlns:a16="http://schemas.microsoft.com/office/drawing/2014/main" id="{32732506-27DD-44A7-D77B-2E7DEFF85939}"/>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18170479"/>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0" y="0"/>
            <a:ext cx="4807390"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0" y="2922694"/>
            <a:ext cx="2919470"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8374064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1.xml><?xml version="1.0" encoding="utf-8"?>
<p:sldLayout xmlns:a="http://schemas.openxmlformats.org/drawingml/2006/main" xmlns:r="http://schemas.openxmlformats.org/officeDocument/2006/relationships" xmlns:p="http://schemas.openxmlformats.org/presentationml/2006/main" userDrawn="1">
  <p:cSld name="1_Text heavy 2 section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6339324" y="2097741"/>
            <a:ext cx="5381284" cy="3612498"/>
          </a:xfrm>
        </p:spPr>
        <p:txBody>
          <a:bodyPr anchor="t" anchorCtr="0"/>
          <a:lstStyle>
            <a:lvl1pPr marL="9525" indent="-9525">
              <a:buNone/>
              <a:tabLst/>
              <a:defRPr/>
            </a:lvl1pPr>
            <a:lvl2pPr marL="465138" indent="-7938">
              <a:buNone/>
              <a:tabLst/>
              <a:defRPr/>
            </a:lvl2pPr>
            <a:lvl3pPr marL="920750" indent="-6350">
              <a:buNone/>
              <a:tabLst/>
              <a:defRPr/>
            </a:lvl3pPr>
            <a:lvl4pPr marL="1374775" indent="-3175">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481090" y="447188"/>
            <a:ext cx="11229821" cy="603014"/>
          </a:xfrm>
          <a:prstGeom prst="rect">
            <a:avLst/>
          </a:prstGeom>
        </p:spPr>
        <p:txBody>
          <a:bodyPr anchor="t">
            <a:noAutofit/>
          </a:bodyPr>
          <a:lstStyle>
            <a:lvl1pPr algn="ctr">
              <a:defRPr sz="3200" baseline="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490785" y="2097741"/>
            <a:ext cx="5381284" cy="3608428"/>
          </a:xfrm>
        </p:spPr>
        <p:txBody>
          <a:bodyPr anchor="t" anchorCtr="0"/>
          <a:lstStyle>
            <a:lvl1pPr marL="9525" indent="-9525">
              <a:buNone/>
              <a:tabLst/>
              <a:defRPr/>
            </a:lvl1pPr>
            <a:lvl2pPr marL="465138" indent="0">
              <a:buNone/>
              <a:tabLst/>
              <a:defRPr/>
            </a:lvl2pPr>
            <a:lvl3pPr marL="920750" indent="-6350">
              <a:buNone/>
              <a:tabLst/>
              <a:defRPr/>
            </a:lvl3pPr>
            <a:lvl4pPr marL="1374775" indent="0">
              <a:buNone/>
              <a:tabLst/>
              <a:defRPr/>
            </a:lvl4pPr>
            <a:lvl5pPr marL="1830388" indent="-1588">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10">
            <a:extLst>
              <a:ext uri="{FF2B5EF4-FFF2-40B4-BE49-F238E27FC236}">
                <a16:creationId xmlns:a16="http://schemas.microsoft.com/office/drawing/2014/main" id="{E84AE405-E419-414E-A454-7323F3F334B2}"/>
              </a:ext>
            </a:extLst>
          </p:cNvPr>
          <p:cNvSpPr>
            <a:spLocks noGrp="1"/>
          </p:cNvSpPr>
          <p:nvPr>
            <p:ph type="body" sz="quarter" idx="18"/>
          </p:nvPr>
        </p:nvSpPr>
        <p:spPr>
          <a:xfrm>
            <a:off x="6339324" y="1275221"/>
            <a:ext cx="5381284" cy="643538"/>
          </a:xfrm>
        </p:spPr>
        <p:txBody>
          <a:bodyPr/>
          <a:lstStyle>
            <a:lvl1pPr marL="0" indent="0">
              <a:buNone/>
              <a:tabLst/>
              <a:defRPr b="1" baseline="0">
                <a:latin typeface="+mj-lt"/>
              </a:defRPr>
            </a:lvl1pPr>
            <a:lvl2pPr>
              <a:buNone/>
              <a:defRPr/>
            </a:lvl2pPr>
            <a:lvl3pPr>
              <a:buNone/>
              <a:defRPr/>
            </a:lvl3pPr>
            <a:lvl4pPr>
              <a:buNone/>
              <a:defRPr/>
            </a:lvl4pPr>
            <a:lvl5pPr>
              <a:buNone/>
              <a:defRPr/>
            </a:lvl5pPr>
          </a:lstStyle>
          <a:p>
            <a:pPr lvl="0"/>
            <a:r>
              <a:rPr lang="en-US"/>
              <a:t>Edit Master text styles</a:t>
            </a:r>
          </a:p>
        </p:txBody>
      </p:sp>
      <p:sp>
        <p:nvSpPr>
          <p:cNvPr id="10" name="Text Placeholder 10">
            <a:extLst>
              <a:ext uri="{FF2B5EF4-FFF2-40B4-BE49-F238E27FC236}">
                <a16:creationId xmlns:a16="http://schemas.microsoft.com/office/drawing/2014/main" id="{CA01DA98-93BD-4DD0-89A0-29077DCCF68F}"/>
              </a:ext>
            </a:extLst>
          </p:cNvPr>
          <p:cNvSpPr>
            <a:spLocks noGrp="1"/>
          </p:cNvSpPr>
          <p:nvPr>
            <p:ph type="body" sz="quarter" idx="19"/>
          </p:nvPr>
        </p:nvSpPr>
        <p:spPr>
          <a:xfrm>
            <a:off x="490785" y="1271151"/>
            <a:ext cx="5381284" cy="643538"/>
          </a:xfrm>
        </p:spPr>
        <p:txBody>
          <a:bodyPr/>
          <a:lstStyle>
            <a:lvl1pPr marL="0" indent="0">
              <a:buNone/>
              <a:tabLst/>
              <a:defRPr b="1" baseline="0">
                <a:latin typeface="+mj-lt"/>
              </a:defRPr>
            </a:lvl1pPr>
            <a:lvl2pPr>
              <a:buNone/>
              <a:defRPr/>
            </a:lvl2pPr>
            <a:lvl3pPr>
              <a:buNone/>
              <a:defRPr/>
            </a:lvl3pPr>
            <a:lvl4pPr>
              <a:buNone/>
              <a:defRPr/>
            </a:lvl4pPr>
            <a:lvl5pPr>
              <a:buNone/>
              <a:defRPr/>
            </a:lvl5pPr>
          </a:lstStyle>
          <a:p>
            <a:pPr lvl="0"/>
            <a:r>
              <a:rPr lang="en-US"/>
              <a:t>Edit Master text styles</a:t>
            </a:r>
          </a:p>
        </p:txBody>
      </p:sp>
      <p:pic>
        <p:nvPicPr>
          <p:cNvPr id="14" name="Graphic 13">
            <a:extLst>
              <a:ext uri="{FF2B5EF4-FFF2-40B4-BE49-F238E27FC236}">
                <a16:creationId xmlns:a16="http://schemas.microsoft.com/office/drawing/2014/main" id="{9296DC00-E776-4B57-9030-016242C773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5" name="Footer Placeholder 2">
            <a:extLst>
              <a:ext uri="{FF2B5EF4-FFF2-40B4-BE49-F238E27FC236}">
                <a16:creationId xmlns:a16="http://schemas.microsoft.com/office/drawing/2014/main" id="{38DFA95F-9152-4E43-89EA-458C48EDB8DC}"/>
              </a:ext>
            </a:extLst>
          </p:cNvPr>
          <p:cNvSpPr>
            <a:spLocks noGrp="1"/>
          </p:cNvSpPr>
          <p:nvPr>
            <p:ph type="ftr" sz="quarter" idx="3"/>
          </p:nvPr>
        </p:nvSpPr>
        <p:spPr>
          <a:xfrm>
            <a:off x="5765533" y="6352511"/>
            <a:ext cx="5588267" cy="365125"/>
          </a:xfrm>
          <a:prstGeom prst="rect">
            <a:avLst/>
          </a:prstGeom>
        </p:spPr>
        <p:txBody>
          <a:bodyPr/>
          <a:lstStyle>
            <a:lvl1pPr algn="r">
              <a:defRPr sz="800">
                <a:solidFill>
                  <a:schemeClr val="bg1"/>
                </a:solidFill>
              </a:defRPr>
            </a:lvl1pPr>
          </a:lstStyle>
          <a:p>
            <a:r>
              <a:rPr lang="en-US" dirty="0"/>
              <a:t>© 2023 Penn Mutual. All rights reserved.</a:t>
            </a:r>
          </a:p>
        </p:txBody>
      </p:sp>
      <p:sp>
        <p:nvSpPr>
          <p:cNvPr id="16" name="Text Placeholder 10">
            <a:extLst>
              <a:ext uri="{FF2B5EF4-FFF2-40B4-BE49-F238E27FC236}">
                <a16:creationId xmlns:a16="http://schemas.microsoft.com/office/drawing/2014/main" id="{89E6DB69-917D-2148-9AD7-FFF3C6A8724B}"/>
              </a:ext>
            </a:extLst>
          </p:cNvPr>
          <p:cNvSpPr>
            <a:spLocks noGrp="1"/>
          </p:cNvSpPr>
          <p:nvPr>
            <p:ph type="body" sz="quarter" idx="20" hasCustomPrompt="1"/>
          </p:nvPr>
        </p:nvSpPr>
        <p:spPr>
          <a:xfrm>
            <a:off x="490785" y="5710239"/>
            <a:ext cx="11220126" cy="421092"/>
          </a:xfr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250691736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2.xml><?xml version="1.0" encoding="utf-8"?>
<p:sldLayout xmlns:a="http://schemas.openxmlformats.org/drawingml/2006/main" xmlns:r="http://schemas.openxmlformats.org/officeDocument/2006/relationships" xmlns:p="http://schemas.openxmlformats.org/presentationml/2006/main" userDrawn="1">
  <p:cSld name="1_Color block left and text right">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4574A34A-8DC5-4115-BB52-09DFADAED2F6}"/>
              </a:ext>
            </a:extLst>
          </p:cNvPr>
          <p:cNvSpPr>
            <a:spLocks noGrp="1"/>
          </p:cNvSpPr>
          <p:nvPr>
            <p:ph type="body" sz="quarter" idx="24" hasCustomPrompt="1"/>
          </p:nvPr>
        </p:nvSpPr>
        <p:spPr>
          <a:xfrm>
            <a:off x="727075" y="1450975"/>
            <a:ext cx="3657600" cy="3657600"/>
          </a:xfrm>
          <a:solidFill>
            <a:srgbClr val="872052"/>
          </a:solidFill>
        </p:spPr>
        <p:txBody>
          <a:bodyPr wrap="square" lIns="0" tIns="0" rIns="0" anchor="ctr" anchorCtr="1">
            <a:noAutofit/>
          </a:bodyPr>
          <a:lstStyle>
            <a:lvl1pPr marL="3175" indent="0" algn="ctr">
              <a:buFont typeface="+mj-lt"/>
              <a:buNone/>
              <a:tabLst/>
              <a:defRPr sz="3200" baseline="0">
                <a:solidFill>
                  <a:schemeClr val="tx1"/>
                </a:solidFill>
                <a:latin typeface="+mj-lt"/>
              </a:defRPr>
            </a:lvl1pPr>
            <a:lvl2pPr algn="just">
              <a:buNone/>
              <a:defRPr>
                <a:solidFill>
                  <a:schemeClr val="tx1"/>
                </a:solidFill>
              </a:defRPr>
            </a:lvl2pPr>
            <a:lvl3pPr>
              <a:buNone/>
              <a:defRPr>
                <a:solidFill>
                  <a:schemeClr val="tx1"/>
                </a:solidFill>
              </a:defRPr>
            </a:lvl3pPr>
            <a:lvl4pPr>
              <a:buNone/>
              <a:defRPr>
                <a:solidFill>
                  <a:schemeClr val="tx1"/>
                </a:solidFill>
              </a:defRPr>
            </a:lvl4pPr>
            <a:lvl5pPr>
              <a:buNone/>
              <a:defRPr>
                <a:solidFill>
                  <a:schemeClr val="tx1"/>
                </a:solidFill>
              </a:defRPr>
            </a:lvl5pPr>
          </a:lstStyle>
          <a:p>
            <a:pPr lvl="0"/>
            <a:r>
              <a:rPr lang="en-US" dirty="0"/>
              <a:t>Add a </a:t>
            </a:r>
            <a:br>
              <a:rPr lang="en-US" dirty="0"/>
            </a:br>
            <a:r>
              <a:rPr lang="en-US" dirty="0"/>
              <a:t>compelling statement here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9" name="Text Placeholder 8">
            <a:extLst>
              <a:ext uri="{FF2B5EF4-FFF2-40B4-BE49-F238E27FC236}">
                <a16:creationId xmlns:a16="http://schemas.microsoft.com/office/drawing/2014/main" id="{03CC725A-9DDF-4ED1-A80C-1B9E0D28FA7B}"/>
              </a:ext>
            </a:extLst>
          </p:cNvPr>
          <p:cNvSpPr>
            <a:spLocks noGrp="1"/>
          </p:cNvSpPr>
          <p:nvPr>
            <p:ph type="body" sz="quarter" idx="20"/>
          </p:nvPr>
        </p:nvSpPr>
        <p:spPr>
          <a:xfrm>
            <a:off x="4654550" y="1450975"/>
            <a:ext cx="6727825" cy="3657600"/>
          </a:xfrm>
        </p:spPr>
        <p:txBody>
          <a:bodyPr anchor="ctr" anchorCtr="0"/>
          <a:lstStyle>
            <a:lvl1pPr marL="0" indent="0">
              <a:buNone/>
              <a:defRPr/>
            </a:lvl1pPr>
          </a:lstStyle>
          <a:p>
            <a:pPr lvl="0"/>
            <a:r>
              <a:rPr lang="en-US"/>
              <a:t>Edit Master text styles</a:t>
            </a:r>
          </a:p>
        </p:txBody>
      </p:sp>
      <p:pic>
        <p:nvPicPr>
          <p:cNvPr id="10" name="Graphic 9">
            <a:extLst>
              <a:ext uri="{FF2B5EF4-FFF2-40B4-BE49-F238E27FC236}">
                <a16:creationId xmlns:a16="http://schemas.microsoft.com/office/drawing/2014/main" id="{B9E7C9A7-20FD-4C98-A62B-839F1679625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1" name="Footer Placeholder 2">
            <a:extLst>
              <a:ext uri="{FF2B5EF4-FFF2-40B4-BE49-F238E27FC236}">
                <a16:creationId xmlns:a16="http://schemas.microsoft.com/office/drawing/2014/main" id="{40E33AA5-1C78-934B-8FDC-57D1458F81A5}"/>
              </a:ext>
            </a:extLst>
          </p:cNvPr>
          <p:cNvSpPr>
            <a:spLocks noGrp="1"/>
          </p:cNvSpPr>
          <p:nvPr>
            <p:ph type="ftr" sz="quarter" idx="3"/>
          </p:nvPr>
        </p:nvSpPr>
        <p:spPr>
          <a:xfrm>
            <a:off x="5765533" y="6352511"/>
            <a:ext cx="5588267" cy="365125"/>
          </a:xfrm>
          <a:prstGeom prst="rect">
            <a:avLst/>
          </a:prstGeom>
        </p:spPr>
        <p:txBody>
          <a:bodyPr/>
          <a:lstStyle>
            <a:lvl1pPr algn="r">
              <a:defRPr sz="800">
                <a:solidFill>
                  <a:schemeClr val="bg1"/>
                </a:solidFill>
              </a:defRPr>
            </a:lvl1pPr>
          </a:lstStyle>
          <a:p>
            <a:r>
              <a:rPr lang="en-US" dirty="0"/>
              <a:t>© 2023 Penn Mutual. All rights reserved.</a:t>
            </a:r>
          </a:p>
        </p:txBody>
      </p:sp>
      <p:sp>
        <p:nvSpPr>
          <p:cNvPr id="13" name="Text Placeholder 10">
            <a:extLst>
              <a:ext uri="{FF2B5EF4-FFF2-40B4-BE49-F238E27FC236}">
                <a16:creationId xmlns:a16="http://schemas.microsoft.com/office/drawing/2014/main" id="{05F4583C-F74C-A040-8223-13A87882B923}"/>
              </a:ext>
            </a:extLst>
          </p:cNvPr>
          <p:cNvSpPr>
            <a:spLocks noGrp="1"/>
          </p:cNvSpPr>
          <p:nvPr>
            <p:ph type="body" sz="quarter" idx="25" hasCustomPrompt="1"/>
          </p:nvPr>
        </p:nvSpPr>
        <p:spPr>
          <a:xfrm>
            <a:off x="727075" y="5710239"/>
            <a:ext cx="10675229" cy="421092"/>
          </a:xfr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
        <p:nvSpPr>
          <p:cNvPr id="2" name="Title 12">
            <a:extLst>
              <a:ext uri="{FF2B5EF4-FFF2-40B4-BE49-F238E27FC236}">
                <a16:creationId xmlns:a16="http://schemas.microsoft.com/office/drawing/2014/main" id="{20B542E2-AD18-3889-4B7C-73B2A94800D7}"/>
              </a:ext>
            </a:extLst>
          </p:cNvPr>
          <p:cNvSpPr>
            <a:spLocks noGrp="1"/>
          </p:cNvSpPr>
          <p:nvPr>
            <p:ph type="title"/>
          </p:nvPr>
        </p:nvSpPr>
        <p:spPr>
          <a:xfrm>
            <a:off x="481090" y="447188"/>
            <a:ext cx="11229821" cy="575854"/>
          </a:xfrm>
          <a:prstGeom prst="rect">
            <a:avLst/>
          </a:prstGeom>
        </p:spPr>
        <p:txBody>
          <a:bodyPr anchor="t">
            <a:noAutofit/>
          </a:bodyPr>
          <a:lstStyle>
            <a:lvl1pPr algn="ctr">
              <a:defRPr sz="3200" baseline="0"/>
            </a:lvl1pPr>
          </a:lstStyle>
          <a:p>
            <a:r>
              <a:rPr lang="en-US"/>
              <a:t>Click to edit Master title style</a:t>
            </a:r>
            <a:endParaRPr lang="en-US" dirty="0"/>
          </a:p>
        </p:txBody>
      </p:sp>
    </p:spTree>
    <p:extLst>
      <p:ext uri="{BB962C8B-B14F-4D97-AF65-F5344CB8AC3E}">
        <p14:creationId xmlns:p14="http://schemas.microsoft.com/office/powerpoint/2010/main" val="206104938"/>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userDrawn="1">
  <p:cSld name="Text heavy two section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dirty="0"/>
              <a:t>© 2021 Penn Mutual. All rights reserved.</a:t>
            </a:r>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6482282" y="2097741"/>
            <a:ext cx="5381284" cy="4033590"/>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603014"/>
          </a:xfrm>
          <a:prstGeom prst="rect">
            <a:avLst/>
          </a:prstGeom>
        </p:spPr>
        <p:txBody>
          <a:bodyPr anchor="t"/>
          <a:lstStyle>
            <a:lvl1pPr>
              <a:defRPr sz="400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2097741"/>
            <a:ext cx="5381284" cy="4033590"/>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10">
            <a:extLst>
              <a:ext uri="{FF2B5EF4-FFF2-40B4-BE49-F238E27FC236}">
                <a16:creationId xmlns:a16="http://schemas.microsoft.com/office/drawing/2014/main" id="{E84AE405-E419-414E-A454-7323F3F334B2}"/>
              </a:ext>
            </a:extLst>
          </p:cNvPr>
          <p:cNvSpPr>
            <a:spLocks noGrp="1"/>
          </p:cNvSpPr>
          <p:nvPr>
            <p:ph type="body" sz="quarter" idx="18"/>
          </p:nvPr>
        </p:nvSpPr>
        <p:spPr>
          <a:xfrm>
            <a:off x="6482282" y="1275221"/>
            <a:ext cx="5381284" cy="643538"/>
          </a:xfrm>
        </p:spPr>
        <p:txBody>
          <a:bodyPr/>
          <a:lstStyle>
            <a:lvl1pPr>
              <a:buNone/>
              <a:defRPr b="1">
                <a:latin typeface="+mj-lt"/>
              </a:defRPr>
            </a:lvl1pPr>
            <a:lvl2pPr>
              <a:buNone/>
              <a:defRPr/>
            </a:lvl2pPr>
            <a:lvl3pPr>
              <a:buNone/>
              <a:defRPr/>
            </a:lvl3pPr>
            <a:lvl4pPr>
              <a:buNone/>
              <a:defRPr/>
            </a:lvl4pPr>
            <a:lvl5pPr>
              <a:buNone/>
              <a:defRPr/>
            </a:lvl5pPr>
          </a:lstStyle>
          <a:p>
            <a:pPr lvl="0"/>
            <a:r>
              <a:rPr lang="en-US"/>
              <a:t>Edit Master text styles</a:t>
            </a:r>
          </a:p>
        </p:txBody>
      </p:sp>
      <p:sp>
        <p:nvSpPr>
          <p:cNvPr id="10" name="Text Placeholder 10">
            <a:extLst>
              <a:ext uri="{FF2B5EF4-FFF2-40B4-BE49-F238E27FC236}">
                <a16:creationId xmlns:a16="http://schemas.microsoft.com/office/drawing/2014/main" id="{CA01DA98-93BD-4DD0-89A0-29077DCCF68F}"/>
              </a:ext>
            </a:extLst>
          </p:cNvPr>
          <p:cNvSpPr>
            <a:spLocks noGrp="1"/>
          </p:cNvSpPr>
          <p:nvPr>
            <p:ph type="body" sz="quarter" idx="19"/>
          </p:nvPr>
        </p:nvSpPr>
        <p:spPr>
          <a:xfrm>
            <a:off x="633743" y="1271151"/>
            <a:ext cx="5381284" cy="643538"/>
          </a:xfrm>
        </p:spPr>
        <p:txBody>
          <a:bodyPr/>
          <a:lstStyle>
            <a:lvl1pPr>
              <a:buNone/>
              <a:defRPr b="1">
                <a:latin typeface="+mj-lt"/>
              </a:defRPr>
            </a:lvl1pPr>
            <a:lvl2pPr>
              <a:buNone/>
              <a:defRPr/>
            </a:lvl2pPr>
            <a:lvl3pPr>
              <a:buNone/>
              <a:defRPr/>
            </a:lvl3pPr>
            <a:lvl4pPr>
              <a:buNone/>
              <a:defRPr/>
            </a:lvl4pPr>
            <a:lvl5pPr>
              <a:buNone/>
              <a:defRPr/>
            </a:lvl5pPr>
          </a:lstStyle>
          <a:p>
            <a:pPr lvl="0"/>
            <a:r>
              <a:rPr lang="en-US"/>
              <a:t>Edit Master text styles</a:t>
            </a:r>
          </a:p>
        </p:txBody>
      </p:sp>
      <p:pic>
        <p:nvPicPr>
          <p:cNvPr id="14" name="Graphic 13">
            <a:extLst>
              <a:ext uri="{FF2B5EF4-FFF2-40B4-BE49-F238E27FC236}">
                <a16:creationId xmlns:a16="http://schemas.microsoft.com/office/drawing/2014/main" id="{9296DC00-E776-4B57-9030-016242C773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4657837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4.xml><?xml version="1.0" encoding="utf-8"?>
<p:sldLayout xmlns:a="http://schemas.openxmlformats.org/drawingml/2006/main" xmlns:r="http://schemas.openxmlformats.org/officeDocument/2006/relationships" xmlns:p="http://schemas.openxmlformats.org/presentationml/2006/main" preserve="1" userDrawn="1">
  <p:cSld name="Colors">
    <p:bg>
      <p:bgPr>
        <a:solidFill>
          <a:schemeClr val="tx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CDE08699-0E76-492C-A854-012CC3AAF737}"/>
              </a:ext>
            </a:extLst>
          </p:cNvPr>
          <p:cNvSpPr/>
          <p:nvPr userDrawn="1"/>
        </p:nvSpPr>
        <p:spPr>
          <a:xfrm>
            <a:off x="6202272" y="2576563"/>
            <a:ext cx="1118827" cy="108214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Slate</a:t>
            </a:r>
            <a:endParaRPr lang="en-US"/>
          </a:p>
        </p:txBody>
      </p:sp>
      <p:sp>
        <p:nvSpPr>
          <p:cNvPr id="15" name="Rectangle 14">
            <a:extLst>
              <a:ext uri="{FF2B5EF4-FFF2-40B4-BE49-F238E27FC236}">
                <a16:creationId xmlns:a16="http://schemas.microsoft.com/office/drawing/2014/main" id="{1A1691CF-9B2B-4DBB-89BB-3EDFA173F2DF}"/>
              </a:ext>
            </a:extLst>
          </p:cNvPr>
          <p:cNvSpPr/>
          <p:nvPr userDrawn="1"/>
        </p:nvSpPr>
        <p:spPr>
          <a:xfrm>
            <a:off x="3812982" y="3760827"/>
            <a:ext cx="1118827" cy="108214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Purple</a:t>
            </a:r>
            <a:endParaRPr lang="en-US"/>
          </a:p>
        </p:txBody>
      </p:sp>
      <p:sp>
        <p:nvSpPr>
          <p:cNvPr id="17" name="Rectangle 16">
            <a:extLst>
              <a:ext uri="{FF2B5EF4-FFF2-40B4-BE49-F238E27FC236}">
                <a16:creationId xmlns:a16="http://schemas.microsoft.com/office/drawing/2014/main" id="{0A30B119-EE83-4AE9-997C-3D18FE0530E2}"/>
              </a:ext>
            </a:extLst>
          </p:cNvPr>
          <p:cNvSpPr/>
          <p:nvPr userDrawn="1"/>
        </p:nvSpPr>
        <p:spPr>
          <a:xfrm>
            <a:off x="9810745" y="2576563"/>
            <a:ext cx="1118827" cy="1082144"/>
          </a:xfrm>
          <a:prstGeom prst="rect">
            <a:avLst/>
          </a:prstGeom>
          <a:solidFill>
            <a:srgbClr val="F7F8F8"/>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Light Grey</a:t>
            </a:r>
            <a:endParaRPr lang="en-US"/>
          </a:p>
        </p:txBody>
      </p:sp>
      <p:sp>
        <p:nvSpPr>
          <p:cNvPr id="12" name="Rectangle 11">
            <a:extLst>
              <a:ext uri="{FF2B5EF4-FFF2-40B4-BE49-F238E27FC236}">
                <a16:creationId xmlns:a16="http://schemas.microsoft.com/office/drawing/2014/main" id="{396C1280-2FB7-4396-BBFC-04A5262A4955}"/>
              </a:ext>
            </a:extLst>
          </p:cNvPr>
          <p:cNvSpPr/>
          <p:nvPr userDrawn="1"/>
        </p:nvSpPr>
        <p:spPr>
          <a:xfrm>
            <a:off x="5005423" y="3760827"/>
            <a:ext cx="1118827" cy="10821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a:solidFill>
                  <a:schemeClr val="tx1"/>
                </a:solidFill>
                <a:latin typeface="+mj-lt"/>
              </a:rPr>
              <a:t>Navy</a:t>
            </a:r>
            <a:endParaRPr lang="en-US">
              <a:solidFill>
                <a:schemeClr val="tx1"/>
              </a:solidFill>
            </a:endParaRPr>
          </a:p>
        </p:txBody>
      </p:sp>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4" name="Rectangle 3">
            <a:extLst>
              <a:ext uri="{FF2B5EF4-FFF2-40B4-BE49-F238E27FC236}">
                <a16:creationId xmlns:a16="http://schemas.microsoft.com/office/drawing/2014/main" id="{97078249-F8C7-4264-BC73-5CD6C90CACE3}"/>
              </a:ext>
            </a:extLst>
          </p:cNvPr>
          <p:cNvSpPr/>
          <p:nvPr userDrawn="1"/>
        </p:nvSpPr>
        <p:spPr>
          <a:xfrm>
            <a:off x="2620541" y="2576563"/>
            <a:ext cx="1118827" cy="10821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Mid Green</a:t>
            </a:r>
          </a:p>
        </p:txBody>
      </p:sp>
      <p:sp>
        <p:nvSpPr>
          <p:cNvPr id="9" name="Rectangle 8">
            <a:extLst>
              <a:ext uri="{FF2B5EF4-FFF2-40B4-BE49-F238E27FC236}">
                <a16:creationId xmlns:a16="http://schemas.microsoft.com/office/drawing/2014/main" id="{59A5A669-F13C-443F-8060-6196B5585F94}"/>
              </a:ext>
            </a:extLst>
          </p:cNvPr>
          <p:cNvSpPr/>
          <p:nvPr userDrawn="1"/>
        </p:nvSpPr>
        <p:spPr>
          <a:xfrm>
            <a:off x="8606601" y="2576563"/>
            <a:ext cx="1118827" cy="108214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Yellow</a:t>
            </a:r>
            <a:endParaRPr lang="en-US"/>
          </a:p>
        </p:txBody>
      </p:sp>
      <p:sp>
        <p:nvSpPr>
          <p:cNvPr id="11" name="Rectangle 10">
            <a:extLst>
              <a:ext uri="{FF2B5EF4-FFF2-40B4-BE49-F238E27FC236}">
                <a16:creationId xmlns:a16="http://schemas.microsoft.com/office/drawing/2014/main" id="{EC8C998A-EF86-488B-99C4-6CDA7BF590BA}"/>
              </a:ext>
            </a:extLst>
          </p:cNvPr>
          <p:cNvSpPr/>
          <p:nvPr userDrawn="1"/>
        </p:nvSpPr>
        <p:spPr>
          <a:xfrm>
            <a:off x="1428100" y="3760827"/>
            <a:ext cx="1118827" cy="10821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Orange</a:t>
            </a:r>
            <a:endParaRPr lang="en-US"/>
          </a:p>
        </p:txBody>
      </p:sp>
      <p:sp>
        <p:nvSpPr>
          <p:cNvPr id="13" name="Rectangle 12">
            <a:extLst>
              <a:ext uri="{FF2B5EF4-FFF2-40B4-BE49-F238E27FC236}">
                <a16:creationId xmlns:a16="http://schemas.microsoft.com/office/drawing/2014/main" id="{4D364878-4908-4773-848F-8AA5F9241AF4}"/>
              </a:ext>
            </a:extLst>
          </p:cNvPr>
          <p:cNvSpPr/>
          <p:nvPr userDrawn="1"/>
        </p:nvSpPr>
        <p:spPr>
          <a:xfrm>
            <a:off x="6202272" y="3760827"/>
            <a:ext cx="1118827" cy="10821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solidFill>
                  <a:schemeClr val="tx1"/>
                </a:solidFill>
                <a:latin typeface="+mj-lt"/>
              </a:rPr>
              <a:t>Royal Blue</a:t>
            </a:r>
            <a:endParaRPr lang="en-US" sz="1600">
              <a:solidFill>
                <a:schemeClr val="tx1"/>
              </a:solidFill>
            </a:endParaRPr>
          </a:p>
        </p:txBody>
      </p:sp>
      <p:sp>
        <p:nvSpPr>
          <p:cNvPr id="14" name="Rectangle 13">
            <a:extLst>
              <a:ext uri="{FF2B5EF4-FFF2-40B4-BE49-F238E27FC236}">
                <a16:creationId xmlns:a16="http://schemas.microsoft.com/office/drawing/2014/main" id="{AAA9CE0F-DF8C-4CC2-86EA-239742B810C2}"/>
              </a:ext>
            </a:extLst>
          </p:cNvPr>
          <p:cNvSpPr/>
          <p:nvPr userDrawn="1"/>
        </p:nvSpPr>
        <p:spPr>
          <a:xfrm>
            <a:off x="7399121" y="3760827"/>
            <a:ext cx="1118827" cy="10821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solidFill>
                  <a:schemeClr val="tx1"/>
                </a:solidFill>
                <a:latin typeface="+mj-lt"/>
              </a:rPr>
              <a:t>Turquoise</a:t>
            </a:r>
            <a:endParaRPr lang="en-US" sz="1600">
              <a:solidFill>
                <a:schemeClr val="tx1"/>
              </a:solidFill>
            </a:endParaRPr>
          </a:p>
        </p:txBody>
      </p:sp>
      <p:sp>
        <p:nvSpPr>
          <p:cNvPr id="18" name="Rectangle 17">
            <a:extLst>
              <a:ext uri="{FF2B5EF4-FFF2-40B4-BE49-F238E27FC236}">
                <a16:creationId xmlns:a16="http://schemas.microsoft.com/office/drawing/2014/main" id="{5A46F7BF-64AB-432E-8C9C-5B0B77C857DE}"/>
              </a:ext>
            </a:extLst>
          </p:cNvPr>
          <p:cNvSpPr/>
          <p:nvPr userDrawn="1"/>
        </p:nvSpPr>
        <p:spPr>
          <a:xfrm>
            <a:off x="7404402" y="2576563"/>
            <a:ext cx="1118827" cy="10821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Black</a:t>
            </a:r>
            <a:endParaRPr lang="en-US"/>
          </a:p>
        </p:txBody>
      </p:sp>
      <p:sp>
        <p:nvSpPr>
          <p:cNvPr id="2" name="Footer Placeholder 1">
            <a:extLst>
              <a:ext uri="{FF2B5EF4-FFF2-40B4-BE49-F238E27FC236}">
                <a16:creationId xmlns:a16="http://schemas.microsoft.com/office/drawing/2014/main" id="{E6D2B179-43C0-48D9-8493-A7D5AC766CF5}"/>
              </a:ext>
            </a:extLst>
          </p:cNvPr>
          <p:cNvSpPr>
            <a:spLocks noGrp="1"/>
          </p:cNvSpPr>
          <p:nvPr>
            <p:ph type="ftr" sz="quarter" idx="13"/>
          </p:nvPr>
        </p:nvSpPr>
        <p:spPr/>
        <p:txBody>
          <a:bodyPr/>
          <a:lstStyle>
            <a:lvl1pPr>
              <a:defRPr sz="800"/>
            </a:lvl1pPr>
          </a:lstStyle>
          <a:p>
            <a:r>
              <a:rPr lang="en-US"/>
              <a:t>© 2021 Penn Mutual. All rights reserved.</a:t>
            </a:r>
          </a:p>
        </p:txBody>
      </p:sp>
      <p:sp>
        <p:nvSpPr>
          <p:cNvPr id="28" name="Rectangle 27">
            <a:extLst>
              <a:ext uri="{FF2B5EF4-FFF2-40B4-BE49-F238E27FC236}">
                <a16:creationId xmlns:a16="http://schemas.microsoft.com/office/drawing/2014/main" id="{A863F1ED-6F41-4B8D-A9CA-F514E1671E16}"/>
              </a:ext>
            </a:extLst>
          </p:cNvPr>
          <p:cNvSpPr/>
          <p:nvPr userDrawn="1"/>
        </p:nvSpPr>
        <p:spPr>
          <a:xfrm>
            <a:off x="1428100" y="2576563"/>
            <a:ext cx="1118827" cy="1082144"/>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Light Green</a:t>
            </a:r>
          </a:p>
        </p:txBody>
      </p:sp>
      <p:sp>
        <p:nvSpPr>
          <p:cNvPr id="30" name="Rectangle 29">
            <a:extLst>
              <a:ext uri="{FF2B5EF4-FFF2-40B4-BE49-F238E27FC236}">
                <a16:creationId xmlns:a16="http://schemas.microsoft.com/office/drawing/2014/main" id="{322AB184-2D1C-49BA-AB0D-A8790F2BD612}"/>
              </a:ext>
            </a:extLst>
          </p:cNvPr>
          <p:cNvSpPr/>
          <p:nvPr userDrawn="1"/>
        </p:nvSpPr>
        <p:spPr>
          <a:xfrm>
            <a:off x="3812982" y="2576563"/>
            <a:ext cx="1118827" cy="1082144"/>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Dark Green</a:t>
            </a:r>
          </a:p>
        </p:txBody>
      </p:sp>
      <p:sp>
        <p:nvSpPr>
          <p:cNvPr id="31" name="Rectangle 30">
            <a:extLst>
              <a:ext uri="{FF2B5EF4-FFF2-40B4-BE49-F238E27FC236}">
                <a16:creationId xmlns:a16="http://schemas.microsoft.com/office/drawing/2014/main" id="{551B41E8-A7AF-411C-B7A5-47F1893C3A65}"/>
              </a:ext>
            </a:extLst>
          </p:cNvPr>
          <p:cNvSpPr/>
          <p:nvPr userDrawn="1"/>
        </p:nvSpPr>
        <p:spPr>
          <a:xfrm>
            <a:off x="5005423" y="2576563"/>
            <a:ext cx="1118827" cy="1082144"/>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Sea Green</a:t>
            </a:r>
          </a:p>
        </p:txBody>
      </p:sp>
      <p:sp>
        <p:nvSpPr>
          <p:cNvPr id="32" name="Rectangle 31">
            <a:extLst>
              <a:ext uri="{FF2B5EF4-FFF2-40B4-BE49-F238E27FC236}">
                <a16:creationId xmlns:a16="http://schemas.microsoft.com/office/drawing/2014/main" id="{3C8CE316-1157-492E-954D-BDB8F8F1CF72}"/>
              </a:ext>
            </a:extLst>
          </p:cNvPr>
          <p:cNvSpPr/>
          <p:nvPr userDrawn="1"/>
        </p:nvSpPr>
        <p:spPr>
          <a:xfrm>
            <a:off x="8606601" y="3760827"/>
            <a:ext cx="1118827" cy="1082144"/>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latin typeface="+mj-lt"/>
              </a:rPr>
              <a:t>Sky</a:t>
            </a:r>
            <a:endParaRPr lang="en-US"/>
          </a:p>
        </p:txBody>
      </p:sp>
      <p:sp>
        <p:nvSpPr>
          <p:cNvPr id="35" name="Rectangle 34">
            <a:extLst>
              <a:ext uri="{FF2B5EF4-FFF2-40B4-BE49-F238E27FC236}">
                <a16:creationId xmlns:a16="http://schemas.microsoft.com/office/drawing/2014/main" id="{3B3154A0-7229-4F28-8C65-29C1FDA56744}"/>
              </a:ext>
            </a:extLst>
          </p:cNvPr>
          <p:cNvSpPr/>
          <p:nvPr userDrawn="1"/>
        </p:nvSpPr>
        <p:spPr>
          <a:xfrm>
            <a:off x="2628298" y="3760827"/>
            <a:ext cx="1118827" cy="1082144"/>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tx1"/>
                </a:solidFill>
                <a:latin typeface="+mj-lt"/>
              </a:rPr>
              <a:t>Garnet</a:t>
            </a:r>
            <a:endParaRPr lang="en-US"/>
          </a:p>
        </p:txBody>
      </p:sp>
      <p:sp>
        <p:nvSpPr>
          <p:cNvPr id="37" name="Title 2">
            <a:extLst>
              <a:ext uri="{FF2B5EF4-FFF2-40B4-BE49-F238E27FC236}">
                <a16:creationId xmlns:a16="http://schemas.microsoft.com/office/drawing/2014/main" id="{2BF5E53A-479D-44F3-B6CB-DA5981F6B025}"/>
              </a:ext>
            </a:extLst>
          </p:cNvPr>
          <p:cNvSpPr txBox="1">
            <a:spLocks/>
          </p:cNvSpPr>
          <p:nvPr userDrawn="1"/>
        </p:nvSpPr>
        <p:spPr>
          <a:xfrm>
            <a:off x="810000" y="1148096"/>
            <a:ext cx="10571998" cy="365126"/>
          </a:xfrm>
          <a:prstGeom prst="rect">
            <a:avLst/>
          </a:prstGeom>
          <a:effectLst/>
        </p:spPr>
        <p:txBody>
          <a:bodyPr vert="horz" lIns="91440" tIns="45720" rIns="91440" bIns="45720" rtlCol="0" anchor="b">
            <a:noAutofit/>
          </a:bodyPr>
          <a:lstStyle>
            <a:lvl1pPr algn="ctr" defTabSz="457200" rtl="0" eaLnBrk="1" latinLnBrk="0" hangingPunct="1">
              <a:lnSpc>
                <a:spcPct val="80000"/>
              </a:lnSpc>
              <a:spcBef>
                <a:spcPct val="0"/>
              </a:spcBef>
              <a:buNone/>
              <a:defRPr sz="4000" b="0" kern="1200" spc="-15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1400" spc="0">
                <a:latin typeface="+mn-lt"/>
              </a:rPr>
              <a:t>These are the colors in the Penn Mutual rainbow with text combinations</a:t>
            </a:r>
            <a:endParaRPr lang="en-US" sz="2800" spc="0">
              <a:latin typeface="+mn-lt"/>
            </a:endParaRPr>
          </a:p>
        </p:txBody>
      </p:sp>
      <p:sp>
        <p:nvSpPr>
          <p:cNvPr id="23" name="TextBox 22">
            <a:extLst>
              <a:ext uri="{FF2B5EF4-FFF2-40B4-BE49-F238E27FC236}">
                <a16:creationId xmlns:a16="http://schemas.microsoft.com/office/drawing/2014/main" id="{3F3ECECC-B9C9-4DC2-BFC3-73B07D4C9949}"/>
              </a:ext>
            </a:extLst>
          </p:cNvPr>
          <p:cNvSpPr txBox="1"/>
          <p:nvPr userDrawn="1"/>
        </p:nvSpPr>
        <p:spPr>
          <a:xfrm>
            <a:off x="3047443" y="458300"/>
            <a:ext cx="6097112" cy="769441"/>
          </a:xfrm>
          <a:prstGeom prst="rect">
            <a:avLst/>
          </a:prstGeom>
          <a:noFill/>
        </p:spPr>
        <p:txBody>
          <a:bodyPr wrap="square">
            <a:spAutoFit/>
          </a:bodyPr>
          <a:lstStyle/>
          <a:p>
            <a:pPr algn="ctr"/>
            <a:r>
              <a:rPr lang="en-US" sz="4400" b="1">
                <a:solidFill>
                  <a:schemeClr val="bg1"/>
                </a:solidFill>
                <a:latin typeface="+mj-lt"/>
              </a:rPr>
              <a:t>Colors</a:t>
            </a:r>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7942304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5.xml><?xml version="1.0" encoding="utf-8"?>
<p:sldLayout xmlns:a="http://schemas.openxmlformats.org/drawingml/2006/main" xmlns:r="http://schemas.openxmlformats.org/officeDocument/2006/relationships" xmlns:p="http://schemas.openxmlformats.org/presentationml/2006/main" preserve="1" userDrawn="1">
  <p:cSld name="1_3 Blocks with description">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800"/>
            </a:lvl1pPr>
          </a:lstStyle>
          <a:p>
            <a:r>
              <a:rPr lang="en-US"/>
              <a:t>© 2021 Penn Mutual. All rights reserved.</a:t>
            </a:r>
          </a:p>
        </p:txBody>
      </p:sp>
      <p:pic>
        <p:nvPicPr>
          <p:cNvPr id="4" name="Picture 3">
            <a:extLst>
              <a:ext uri="{FF2B5EF4-FFF2-40B4-BE49-F238E27FC236}">
                <a16:creationId xmlns:a16="http://schemas.microsoft.com/office/drawing/2014/main" id="{BEA8A43D-63FD-4EDC-8DA5-18E3FA2985A0}"/>
              </a:ext>
            </a:extLst>
          </p:cNvPr>
          <p:cNvPicPr>
            <a:picLocks noChangeAspect="1"/>
          </p:cNvPicPr>
          <p:nvPr userDrawn="1"/>
        </p:nvPicPr>
        <p:blipFill>
          <a:blip r:embed="rId2"/>
          <a:stretch>
            <a:fillRect/>
          </a:stretch>
        </p:blipFill>
        <p:spPr>
          <a:xfrm>
            <a:off x="919320" y="1579992"/>
            <a:ext cx="10462678" cy="2744096"/>
          </a:xfrm>
          <a:prstGeom prst="rect">
            <a:avLst/>
          </a:prstGeom>
        </p:spPr>
      </p:pic>
      <p:sp>
        <p:nvSpPr>
          <p:cNvPr id="3" name="TextBox 2">
            <a:extLst>
              <a:ext uri="{FF2B5EF4-FFF2-40B4-BE49-F238E27FC236}">
                <a16:creationId xmlns:a16="http://schemas.microsoft.com/office/drawing/2014/main" id="{EBEEB754-7185-470E-A860-1EF2632E40BE}"/>
              </a:ext>
            </a:extLst>
          </p:cNvPr>
          <p:cNvSpPr txBox="1"/>
          <p:nvPr userDrawn="1"/>
        </p:nvSpPr>
        <p:spPr>
          <a:xfrm>
            <a:off x="1018669" y="4598761"/>
            <a:ext cx="2326993" cy="114794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a:solidFill>
                  <a:schemeClr val="bg1"/>
                </a:solidFill>
              </a:rPr>
              <a:t>Whenever possible, colored squares should sit over neutral backgrounds, like white, black and grey.</a:t>
            </a:r>
          </a:p>
          <a:p>
            <a:endParaRPr lang="en-US"/>
          </a:p>
        </p:txBody>
      </p:sp>
      <p:sp>
        <p:nvSpPr>
          <p:cNvPr id="11" name="TextBox 10">
            <a:extLst>
              <a:ext uri="{FF2B5EF4-FFF2-40B4-BE49-F238E27FC236}">
                <a16:creationId xmlns:a16="http://schemas.microsoft.com/office/drawing/2014/main" id="{2F4ABBA4-35DC-4C25-8A91-B85E3786D064}"/>
              </a:ext>
            </a:extLst>
          </p:cNvPr>
          <p:cNvSpPr txBox="1"/>
          <p:nvPr userDrawn="1"/>
        </p:nvSpPr>
        <p:spPr>
          <a:xfrm>
            <a:off x="4629548" y="4598761"/>
            <a:ext cx="2326993" cy="1015663"/>
          </a:xfrm>
          <a:prstGeom prst="rect">
            <a:avLst/>
          </a:prstGeom>
          <a:noFill/>
        </p:spPr>
        <p:txBody>
          <a:bodyPr wrap="square" rtlCol="0">
            <a:spAutoFit/>
          </a:bodyPr>
          <a:lstStyle/>
          <a:p>
            <a:pPr lvl="0"/>
            <a:r>
              <a:rPr lang="en-US" sz="1200">
                <a:solidFill>
                  <a:schemeClr val="bg1"/>
                </a:solidFill>
              </a:rPr>
              <a:t>Occasionally, we can implement colored squares on colored backgrounds. Use the above guide for reference. This is to be used sparingly.</a:t>
            </a:r>
          </a:p>
        </p:txBody>
      </p:sp>
      <p:sp>
        <p:nvSpPr>
          <p:cNvPr id="12" name="TextBox 11">
            <a:extLst>
              <a:ext uri="{FF2B5EF4-FFF2-40B4-BE49-F238E27FC236}">
                <a16:creationId xmlns:a16="http://schemas.microsoft.com/office/drawing/2014/main" id="{899665D7-77CD-45D7-96C1-74EB2C2E0F7A}"/>
              </a:ext>
            </a:extLst>
          </p:cNvPr>
          <p:cNvSpPr txBox="1"/>
          <p:nvPr userDrawn="1"/>
        </p:nvSpPr>
        <p:spPr>
          <a:xfrm>
            <a:off x="8727662" y="4598761"/>
            <a:ext cx="2326993" cy="830997"/>
          </a:xfrm>
          <a:prstGeom prst="rect">
            <a:avLst/>
          </a:prstGeom>
          <a:noFill/>
        </p:spPr>
        <p:txBody>
          <a:bodyPr wrap="square" rtlCol="0">
            <a:spAutoFit/>
          </a:bodyPr>
          <a:lstStyle/>
          <a:p>
            <a:pPr lvl="0"/>
            <a:r>
              <a:rPr lang="en-US" sz="1200">
                <a:solidFill>
                  <a:schemeClr val="bg1"/>
                </a:solidFill>
              </a:rPr>
              <a:t>Avoid combining colors that are both bright or heavy in contrast. Such combination will affect legibility.</a:t>
            </a:r>
          </a:p>
        </p:txBody>
      </p:sp>
      <p:sp>
        <p:nvSpPr>
          <p:cNvPr id="13" name="TextBox 12">
            <a:extLst>
              <a:ext uri="{FF2B5EF4-FFF2-40B4-BE49-F238E27FC236}">
                <a16:creationId xmlns:a16="http://schemas.microsoft.com/office/drawing/2014/main" id="{06785B62-5DBD-4629-842D-776906966696}"/>
              </a:ext>
            </a:extLst>
          </p:cNvPr>
          <p:cNvSpPr txBox="1"/>
          <p:nvPr userDrawn="1"/>
        </p:nvSpPr>
        <p:spPr>
          <a:xfrm>
            <a:off x="3047443" y="458300"/>
            <a:ext cx="6097112" cy="1446550"/>
          </a:xfrm>
          <a:prstGeom prst="rect">
            <a:avLst/>
          </a:prstGeom>
          <a:noFill/>
        </p:spPr>
        <p:txBody>
          <a:bodyPr wrap="square">
            <a:spAutoFit/>
          </a:bodyPr>
          <a:lstStyle/>
          <a:p>
            <a:pPr algn="ctr"/>
            <a:r>
              <a:rPr lang="en-US" sz="4400" b="1">
                <a:solidFill>
                  <a:schemeClr val="bg1"/>
                </a:solidFill>
                <a:latin typeface="+mj-lt"/>
              </a:rPr>
              <a:t>Color Do’s and Don’ts</a:t>
            </a:r>
          </a:p>
        </p:txBody>
      </p:sp>
      <p:pic>
        <p:nvPicPr>
          <p:cNvPr id="10" name="Graphic 9">
            <a:extLst>
              <a:ext uri="{FF2B5EF4-FFF2-40B4-BE49-F238E27FC236}">
                <a16:creationId xmlns:a16="http://schemas.microsoft.com/office/drawing/2014/main" id="{D8FF52CF-053D-49F3-A0CA-CF4D4282FA4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139176307"/>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defRPr sz="4800" b="1">
                <a:solidFill>
                  <a:schemeClr val="bg1"/>
                </a:solidFill>
              </a:defRPr>
            </a:lvl1pPr>
          </a:lstStyle>
          <a:p>
            <a:r>
              <a:rPr lang="en-US"/>
              <a:t>Click to edit Master title style</a:t>
            </a:r>
            <a:endParaRPr lang="en-US" dirty="0"/>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2400">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pic>
        <p:nvPicPr>
          <p:cNvPr id="5" name="Graphic 4">
            <a:extLst>
              <a:ext uri="{FF2B5EF4-FFF2-40B4-BE49-F238E27FC236}">
                <a16:creationId xmlns:a16="http://schemas.microsoft.com/office/drawing/2014/main" id="{88DC887D-04D9-CF4D-854E-1FB894B450F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
        <p:nvSpPr>
          <p:cNvPr id="3" name="Footer Placeholder 2">
            <a:extLst>
              <a:ext uri="{FF2B5EF4-FFF2-40B4-BE49-F238E27FC236}">
                <a16:creationId xmlns:a16="http://schemas.microsoft.com/office/drawing/2014/main" id="{D8369070-4914-7C4A-8617-B22766E162EE}"/>
              </a:ext>
            </a:extLst>
          </p:cNvPr>
          <p:cNvSpPr>
            <a:spLocks noGrp="1"/>
          </p:cNvSpPr>
          <p:nvPr>
            <p:ph type="ftr" sz="quarter" idx="14"/>
          </p:nvPr>
        </p:nvSpPr>
        <p:spPr/>
        <p:txBody>
          <a:bodyPr/>
          <a:lstStyle/>
          <a:p>
            <a:r>
              <a:rPr lang="en-US"/>
              <a:t>© 2021 Penn Mutual. All rights reserved.</a:t>
            </a:r>
          </a:p>
        </p:txBody>
      </p:sp>
      <p:sp>
        <p:nvSpPr>
          <p:cNvPr id="4" name="Slide Number Placeholder 3">
            <a:extLst>
              <a:ext uri="{FF2B5EF4-FFF2-40B4-BE49-F238E27FC236}">
                <a16:creationId xmlns:a16="http://schemas.microsoft.com/office/drawing/2014/main" id="{56BDF788-2B9B-414B-94F6-BE8D806475A5}"/>
              </a:ext>
            </a:extLst>
          </p:cNvPr>
          <p:cNvSpPr>
            <a:spLocks noGrp="1"/>
          </p:cNvSpPr>
          <p:nvPr>
            <p:ph type="sldNum" sz="quarter" idx="15"/>
          </p:nvPr>
        </p:nvSpPr>
        <p:spPr/>
        <p:txBody>
          <a:bodyPr/>
          <a:lstStyle/>
          <a:p>
            <a:fld id="{D57F1E4F-1CFF-5643-939E-217C01CDF565}" type="slidenum">
              <a:rPr lang="en-US" smtClean="0"/>
              <a:pPr/>
              <a:t>‹#›</a:t>
            </a:fld>
            <a:endParaRPr lang="en-US"/>
          </a:p>
        </p:txBody>
      </p:sp>
    </p:spTree>
    <p:extLst>
      <p:ext uri="{BB962C8B-B14F-4D97-AF65-F5344CB8AC3E}">
        <p14:creationId xmlns:p14="http://schemas.microsoft.com/office/powerpoint/2010/main" val="39427044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7.xml><?xml version="1.0" encoding="utf-8"?>
<p:sldLayout xmlns:a="http://schemas.openxmlformats.org/drawingml/2006/main" xmlns:r="http://schemas.openxmlformats.org/officeDocument/2006/relationships" xmlns:p="http://schemas.openxmlformats.org/presentationml/2006/main" preserve="1" userDrawn="1">
  <p:cSld name="Section Titl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1" y="1449147"/>
            <a:ext cx="10572000" cy="2625313"/>
          </a:xfrm>
          <a:prstGeom prst="rect">
            <a:avLst/>
          </a:prstGeom>
        </p:spPr>
        <p:txBody>
          <a:bodyPr anchor="ctr"/>
          <a:lstStyle>
            <a:lvl1pPr algn="ctr">
              <a:defRPr sz="4800" b="1">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8" name="Text Placeholder 7">
            <a:extLst>
              <a:ext uri="{FF2B5EF4-FFF2-40B4-BE49-F238E27FC236}">
                <a16:creationId xmlns:a16="http://schemas.microsoft.com/office/drawing/2014/main" id="{1D8A03AA-6139-40E7-9D58-84B48B948990}"/>
              </a:ext>
            </a:extLst>
          </p:cNvPr>
          <p:cNvSpPr>
            <a:spLocks noGrp="1"/>
          </p:cNvSpPr>
          <p:nvPr>
            <p:ph type="body" sz="quarter" idx="13"/>
          </p:nvPr>
        </p:nvSpPr>
        <p:spPr>
          <a:xfrm>
            <a:off x="809625" y="4102620"/>
            <a:ext cx="10572750" cy="1427711"/>
          </a:xfrm>
        </p:spPr>
        <p:txBody>
          <a:bodyPr>
            <a:normAutofit/>
          </a:bodyPr>
          <a:lstStyle>
            <a:lvl1pPr marL="0" indent="0" algn="ctr">
              <a:buFontTx/>
              <a:buNone/>
              <a:defRPr sz="2400">
                <a:solidFill>
                  <a:schemeClr val="tx1"/>
                </a:solidFill>
                <a:latin typeface="+mj-lt"/>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pic>
        <p:nvPicPr>
          <p:cNvPr id="7" name="Graphic 6">
            <a:extLst>
              <a:ext uri="{FF2B5EF4-FFF2-40B4-BE49-F238E27FC236}">
                <a16:creationId xmlns:a16="http://schemas.microsoft.com/office/drawing/2014/main" id="{6D7F8432-FC95-4E16-873E-EB1A5702831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0" name="Footer Placeholder 2">
            <a:extLst>
              <a:ext uri="{FF2B5EF4-FFF2-40B4-BE49-F238E27FC236}">
                <a16:creationId xmlns:a16="http://schemas.microsoft.com/office/drawing/2014/main" id="{45731ABD-282D-4E5D-96B0-AAE1A09120DD}"/>
              </a:ext>
            </a:extLst>
          </p:cNvPr>
          <p:cNvSpPr>
            <a:spLocks noGrp="1"/>
          </p:cNvSpPr>
          <p:nvPr>
            <p:ph type="ftr" sz="quarter" idx="14"/>
          </p:nvPr>
        </p:nvSpPr>
        <p:spPr>
          <a:xfrm>
            <a:off x="8111830" y="6356345"/>
            <a:ext cx="4114800" cy="365125"/>
          </a:xfrm>
        </p:spPr>
        <p:txBody>
          <a:bodyPr/>
          <a:lstStyle>
            <a:lvl1pPr>
              <a:defRPr sz="900">
                <a:solidFill>
                  <a:schemeClr val="tx1"/>
                </a:solidFill>
              </a:defRPr>
            </a:lvl1pPr>
          </a:lstStyle>
          <a:p>
            <a:r>
              <a:rPr lang="en-US"/>
              <a:t>© 2021 Penn Mutual. All rights reserved.</a:t>
            </a:r>
          </a:p>
        </p:txBody>
      </p:sp>
    </p:spTree>
    <p:extLst>
      <p:ext uri="{BB962C8B-B14F-4D97-AF65-F5344CB8AC3E}">
        <p14:creationId xmlns:p14="http://schemas.microsoft.com/office/powerpoint/2010/main" val="32674698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Section Title 2">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0" y="1147046"/>
            <a:ext cx="10572000" cy="4563908"/>
          </a:xfrm>
          <a:prstGeom prst="rect">
            <a:avLst/>
          </a:prstGeom>
        </p:spPr>
        <p:txBody>
          <a:bodyPr anchor="ctr"/>
          <a:lstStyle>
            <a:lvl1pPr algn="ctr">
              <a:defRPr sz="4800" b="1">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tx1"/>
                </a:solidFill>
              </a:defRPr>
            </a:lvl1pPr>
          </a:lstStyle>
          <a:p>
            <a:r>
              <a:rPr lang="en-US"/>
              <a:t>© 2021 Penn Mutual. All rights reserved.</a:t>
            </a:r>
          </a:p>
        </p:txBody>
      </p:sp>
      <p:pic>
        <p:nvPicPr>
          <p:cNvPr id="7" name="Graphic 6">
            <a:extLst>
              <a:ext uri="{FF2B5EF4-FFF2-40B4-BE49-F238E27FC236}">
                <a16:creationId xmlns:a16="http://schemas.microsoft.com/office/drawing/2014/main" id="{76B249EF-D717-4376-B2D8-982883E3C0F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336795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tx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918A2AF-4871-4D92-93ED-FFA4E865F5B1}"/>
              </a:ext>
            </a:extLst>
          </p:cNvPr>
          <p:cNvSpPr/>
          <p:nvPr userDrawn="1"/>
        </p:nvSpPr>
        <p:spPr>
          <a:xfrm>
            <a:off x="0" y="0"/>
            <a:ext cx="480739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hasCustomPrompt="1"/>
          </p:nvPr>
        </p:nvSpPr>
        <p:spPr>
          <a:xfrm>
            <a:off x="328436" y="1147046"/>
            <a:ext cx="4116816" cy="4563908"/>
          </a:xfrm>
          <a:prstGeom prst="rect">
            <a:avLst/>
          </a:prstGeom>
        </p:spPr>
        <p:txBody>
          <a:bodyPr anchor="ctr"/>
          <a:lstStyle>
            <a:lvl1pPr algn="ctr">
              <a:defRPr sz="4800" b="1">
                <a:solidFill>
                  <a:schemeClr val="bg1"/>
                </a:solidFill>
              </a:defRPr>
            </a:lvl1pPr>
          </a:lstStyle>
          <a:p>
            <a:r>
              <a:rPr lang="en-US" dirty="0"/>
              <a:t>Agenda</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pic>
        <p:nvPicPr>
          <p:cNvPr id="7" name="Graphic 6">
            <a:extLst>
              <a:ext uri="{FF2B5EF4-FFF2-40B4-BE49-F238E27FC236}">
                <a16:creationId xmlns:a16="http://schemas.microsoft.com/office/drawing/2014/main" id="{76B249EF-D717-4376-B2D8-982883E3C0F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5" name="Text Placeholder 4">
            <a:extLst>
              <a:ext uri="{FF2B5EF4-FFF2-40B4-BE49-F238E27FC236}">
                <a16:creationId xmlns:a16="http://schemas.microsoft.com/office/drawing/2014/main" id="{6CCC84DA-42A0-464A-8E0D-9343390B38E6}"/>
              </a:ext>
            </a:extLst>
          </p:cNvPr>
          <p:cNvSpPr>
            <a:spLocks noGrp="1"/>
          </p:cNvSpPr>
          <p:nvPr>
            <p:ph type="body" sz="quarter" idx="14" hasCustomPrompt="1"/>
          </p:nvPr>
        </p:nvSpPr>
        <p:spPr>
          <a:xfrm>
            <a:off x="6096000" y="1146331"/>
            <a:ext cx="5485205" cy="4563908"/>
          </a:xfrm>
        </p:spPr>
        <p:txBody>
          <a:bodyPr/>
          <a:lstStyle>
            <a:lvl1pPr>
              <a:buClr>
                <a:schemeClr val="bg1"/>
              </a:buClr>
              <a:defRPr>
                <a:latin typeface="+mj-lt"/>
              </a:defRPr>
            </a:lvl1pPr>
          </a:lstStyle>
          <a:p>
            <a:pPr lvl="0"/>
            <a:r>
              <a:rPr lang="en-US" dirty="0"/>
              <a:t>Agenda Item 1</a:t>
            </a:r>
          </a:p>
          <a:p>
            <a:pPr lvl="0"/>
            <a:endParaRPr lang="en-US" dirty="0"/>
          </a:p>
          <a:p>
            <a:pPr lvl="0"/>
            <a:r>
              <a:rPr lang="en-US" dirty="0"/>
              <a:t>Agenda Item 2</a:t>
            </a:r>
          </a:p>
          <a:p>
            <a:pPr lvl="0"/>
            <a:endParaRPr lang="en-US" dirty="0"/>
          </a:p>
          <a:p>
            <a:pPr lvl="0"/>
            <a:r>
              <a:rPr lang="en-US" dirty="0"/>
              <a:t>Agenda Item 3</a:t>
            </a:r>
          </a:p>
          <a:p>
            <a:pPr lvl="0"/>
            <a:endParaRPr lang="en-US" dirty="0"/>
          </a:p>
          <a:p>
            <a:pPr lvl="0"/>
            <a:r>
              <a:rPr lang="en-US" dirty="0"/>
              <a:t>Agenda Item 4</a:t>
            </a:r>
          </a:p>
          <a:p>
            <a:pPr lvl="0"/>
            <a:endParaRPr lang="en-US" dirty="0"/>
          </a:p>
          <a:p>
            <a:pPr lvl="0"/>
            <a:r>
              <a:rPr lang="en-US" dirty="0"/>
              <a:t>Agenda Item 5</a:t>
            </a:r>
          </a:p>
          <a:p>
            <a:pPr lvl="0"/>
            <a:endParaRPr lang="en-US" dirty="0"/>
          </a:p>
          <a:p>
            <a:pPr lvl="0"/>
            <a:r>
              <a:rPr lang="en-US" dirty="0"/>
              <a:t>Agenda Item 6</a:t>
            </a:r>
          </a:p>
        </p:txBody>
      </p:sp>
    </p:spTree>
    <p:extLst>
      <p:ext uri="{BB962C8B-B14F-4D97-AF65-F5344CB8AC3E}">
        <p14:creationId xmlns:p14="http://schemas.microsoft.com/office/powerpoint/2010/main" val="4818522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Six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73144"/>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6830"/>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5" name="Text Placeholder 35">
            <a:extLst>
              <a:ext uri="{FF2B5EF4-FFF2-40B4-BE49-F238E27FC236}">
                <a16:creationId xmlns:a16="http://schemas.microsoft.com/office/drawing/2014/main" id="{70F93BE0-FED4-8A30-106A-226E550D90F7}"/>
              </a:ext>
            </a:extLst>
          </p:cNvPr>
          <p:cNvSpPr>
            <a:spLocks noGrp="1"/>
          </p:cNvSpPr>
          <p:nvPr>
            <p:ph type="body" sz="quarter" idx="65" hasCustomPrompt="1"/>
          </p:nvPr>
        </p:nvSpPr>
        <p:spPr>
          <a:xfrm>
            <a:off x="832721"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7" name="Text Placeholder 35">
            <a:extLst>
              <a:ext uri="{FF2B5EF4-FFF2-40B4-BE49-F238E27FC236}">
                <a16:creationId xmlns:a16="http://schemas.microsoft.com/office/drawing/2014/main" id="{F129E6B8-2489-5A64-4178-D276A7DF0FBE}"/>
              </a:ext>
            </a:extLst>
          </p:cNvPr>
          <p:cNvSpPr>
            <a:spLocks noGrp="1"/>
          </p:cNvSpPr>
          <p:nvPr>
            <p:ph type="body" sz="quarter" idx="61" hasCustomPrompt="1"/>
          </p:nvPr>
        </p:nvSpPr>
        <p:spPr>
          <a:xfrm>
            <a:off x="6338283"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8" name="Text Placeholder 35">
            <a:extLst>
              <a:ext uri="{FF2B5EF4-FFF2-40B4-BE49-F238E27FC236}">
                <a16:creationId xmlns:a16="http://schemas.microsoft.com/office/drawing/2014/main" id="{1BFA1A07-EC96-39CB-5428-F2A32997B899}"/>
              </a:ext>
            </a:extLst>
          </p:cNvPr>
          <p:cNvSpPr>
            <a:spLocks noGrp="1"/>
          </p:cNvSpPr>
          <p:nvPr>
            <p:ph type="body" sz="quarter" idx="62" hasCustomPrompt="1"/>
          </p:nvPr>
        </p:nvSpPr>
        <p:spPr>
          <a:xfrm>
            <a:off x="8173469"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9" name="Text Placeholder 35">
            <a:extLst>
              <a:ext uri="{FF2B5EF4-FFF2-40B4-BE49-F238E27FC236}">
                <a16:creationId xmlns:a16="http://schemas.microsoft.com/office/drawing/2014/main" id="{AF52A4E9-EDAA-4716-56E9-15828CDFC573}"/>
              </a:ext>
            </a:extLst>
          </p:cNvPr>
          <p:cNvSpPr>
            <a:spLocks noGrp="1"/>
          </p:cNvSpPr>
          <p:nvPr>
            <p:ph type="body" sz="quarter" idx="63" hasCustomPrompt="1"/>
          </p:nvPr>
        </p:nvSpPr>
        <p:spPr>
          <a:xfrm>
            <a:off x="1000865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3982F4D3-2CFC-5D43-D30B-0F4E61CBED0E}"/>
              </a:ext>
            </a:extLst>
          </p:cNvPr>
          <p:cNvSpPr>
            <a:spLocks noGrp="1"/>
          </p:cNvSpPr>
          <p:nvPr>
            <p:ph type="body" sz="quarter" idx="64" hasCustomPrompt="1"/>
          </p:nvPr>
        </p:nvSpPr>
        <p:spPr>
          <a:xfrm>
            <a:off x="450309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4" name="Text Placeholder 35">
            <a:extLst>
              <a:ext uri="{FF2B5EF4-FFF2-40B4-BE49-F238E27FC236}">
                <a16:creationId xmlns:a16="http://schemas.microsoft.com/office/drawing/2014/main" id="{F6FED7EF-43C4-D96F-125A-C27EE5814458}"/>
              </a:ext>
            </a:extLst>
          </p:cNvPr>
          <p:cNvSpPr>
            <a:spLocks noGrp="1"/>
          </p:cNvSpPr>
          <p:nvPr>
            <p:ph type="body" sz="quarter" idx="59" hasCustomPrompt="1"/>
          </p:nvPr>
        </p:nvSpPr>
        <p:spPr>
          <a:xfrm>
            <a:off x="2667908"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5" name="Text Box 18">
            <a:extLst>
              <a:ext uri="{FF2B5EF4-FFF2-40B4-BE49-F238E27FC236}">
                <a16:creationId xmlns:a16="http://schemas.microsoft.com/office/drawing/2014/main" id="{15FC2E40-59FB-C42C-7144-42A12FD948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16878BB1-02CC-A33A-AE22-BAF00DEDEE0F}"/>
              </a:ext>
            </a:extLst>
          </p:cNvPr>
          <p:cNvSpPr>
            <a:spLocks noGrp="1"/>
          </p:cNvSpPr>
          <p:nvPr>
            <p:ph type="body" sz="quarter" idx="31"/>
          </p:nvPr>
        </p:nvSpPr>
        <p:spPr>
          <a:xfrm>
            <a:off x="5876133" y="1036853"/>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white letter on a black background&#10;&#10;Description automatically generated">
            <a:extLst>
              <a:ext uri="{FF2B5EF4-FFF2-40B4-BE49-F238E27FC236}">
                <a16:creationId xmlns:a16="http://schemas.microsoft.com/office/drawing/2014/main" id="{43A9E995-BBA2-A208-D816-301A8225428E}"/>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F82031E8-1317-EB7C-143A-B51B14D0F17A}"/>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876480304"/>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Quot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810000" y="1147046"/>
            <a:ext cx="10572000" cy="3467683"/>
          </a:xfrm>
          <a:prstGeom prst="rect">
            <a:avLst/>
          </a:prstGeom>
        </p:spPr>
        <p:txBody>
          <a:bodyPr anchor="ctr"/>
          <a:lstStyle>
            <a:lvl1pPr algn="ctr">
              <a:lnSpc>
                <a:spcPct val="100000"/>
              </a:lnSpc>
              <a:defRPr sz="4800" b="1">
                <a:solidFill>
                  <a:schemeClr val="tx1"/>
                </a:solidFill>
              </a:defRPr>
            </a:lvl1pPr>
          </a:lstStyle>
          <a:p>
            <a:r>
              <a:rPr lang="en-US" dirty="0"/>
              <a:t>“This is a quote slide. Enter the individuals quote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7" name="Title 1">
            <a:extLst>
              <a:ext uri="{FF2B5EF4-FFF2-40B4-BE49-F238E27FC236}">
                <a16:creationId xmlns:a16="http://schemas.microsoft.com/office/drawing/2014/main" id="{FA214E27-FE78-4B97-B988-69E56E1F42A7}"/>
              </a:ext>
            </a:extLst>
          </p:cNvPr>
          <p:cNvSpPr txBox="1">
            <a:spLocks/>
          </p:cNvSpPr>
          <p:nvPr userDrawn="1"/>
        </p:nvSpPr>
        <p:spPr>
          <a:xfrm>
            <a:off x="-998" y="3348542"/>
            <a:ext cx="10572000" cy="3467683"/>
          </a:xfrm>
          <a:prstGeom prst="rect">
            <a:avLst/>
          </a:prstGeom>
          <a:effectLst/>
        </p:spPr>
        <p:txBody>
          <a:bodyPr vert="horz" lIns="91440" tIns="45720" rIns="91440" bIns="45720" rtlCol="0" anchor="ctr">
            <a:noAutofit/>
          </a:bodyPr>
          <a:lstStyle>
            <a:lvl1pPr algn="ctr" defTabSz="457200" rtl="0" eaLnBrk="1" latinLnBrk="0" hangingPunct="1">
              <a:lnSpc>
                <a:spcPct val="100000"/>
              </a:lnSpc>
              <a:spcBef>
                <a:spcPct val="0"/>
              </a:spcBef>
              <a:buNone/>
              <a:defRPr sz="4800" b="1" kern="1200" spc="-15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r"/>
            <a:r>
              <a:rPr lang="en-US" sz="2400" b="0" spc="0">
                <a:latin typeface="+mj-lt"/>
              </a:rPr>
              <a:t>Person’s Name</a:t>
            </a:r>
          </a:p>
          <a:p>
            <a:pPr algn="r"/>
            <a:r>
              <a:rPr lang="en-US" sz="2000" b="0" spc="0">
                <a:latin typeface="+mj-lt"/>
              </a:rPr>
              <a:t>Title</a:t>
            </a:r>
          </a:p>
        </p:txBody>
      </p:sp>
      <p:pic>
        <p:nvPicPr>
          <p:cNvPr id="10" name="Graphic 9">
            <a:extLst>
              <a:ext uri="{FF2B5EF4-FFF2-40B4-BE49-F238E27FC236}">
                <a16:creationId xmlns:a16="http://schemas.microsoft.com/office/drawing/2014/main" id="{AD5BA895-64B6-480B-9F02-61814443D7F3}"/>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
        <p:nvSpPr>
          <p:cNvPr id="8" name="Footer Placeholder 2">
            <a:extLst>
              <a:ext uri="{FF2B5EF4-FFF2-40B4-BE49-F238E27FC236}">
                <a16:creationId xmlns:a16="http://schemas.microsoft.com/office/drawing/2014/main" id="{A18A1B8D-2A77-3D44-9287-56283CF909EE}"/>
              </a:ext>
            </a:extLst>
          </p:cNvPr>
          <p:cNvSpPr txBox="1">
            <a:spLocks/>
          </p:cNvSpPr>
          <p:nvPr userDrawn="1"/>
        </p:nvSpPr>
        <p:spPr>
          <a:xfrm>
            <a:off x="8111830" y="6356345"/>
            <a:ext cx="4114800" cy="365125"/>
          </a:xfrm>
          <a:prstGeom prst="rect">
            <a:avLst/>
          </a:prstGeom>
        </p:spPr>
        <p:txBody>
          <a:bodyPr vert="horz" lIns="91440" tIns="45720" rIns="91440" bIns="45720" rtlCol="0" anchor="ctr"/>
          <a:lstStyle>
            <a:defPPr>
              <a:defRPr lang="en-US"/>
            </a:defPPr>
            <a:lvl1pPr marL="0" algn="ctr"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900"/>
              <a:t>© 2021 Penn Mutual. All rights reserved.</a:t>
            </a:r>
          </a:p>
        </p:txBody>
      </p:sp>
    </p:spTree>
    <p:extLst>
      <p:ext uri="{BB962C8B-B14F-4D97-AF65-F5344CB8AC3E}">
        <p14:creationId xmlns:p14="http://schemas.microsoft.com/office/powerpoint/2010/main" val="11564775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Picture Left and Copy right">
    <p:bg>
      <p:bgPr>
        <a:solidFill>
          <a:schemeClr val="tx1"/>
        </a:solidFill>
        <a:effectLst/>
      </p:bgPr>
    </p:bg>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96063564-C56A-40C8-8699-9FEACBFB45FA}"/>
              </a:ext>
            </a:extLst>
          </p:cNvPr>
          <p:cNvSpPr>
            <a:spLocks noGrp="1"/>
          </p:cNvSpPr>
          <p:nvPr>
            <p:ph type="pic" sz="quarter" idx="15"/>
          </p:nvPr>
        </p:nvSpPr>
        <p:spPr>
          <a:xfrm>
            <a:off x="0" y="0"/>
            <a:ext cx="7378700" cy="6858000"/>
          </a:xfrm>
        </p:spPr>
        <p:txBody>
          <a:bodyPr/>
          <a:lstStyle/>
          <a:p>
            <a:r>
              <a:rPr lang="en-US"/>
              <a:t>Click icon to add picture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7795034" y="1728532"/>
            <a:ext cx="4068531" cy="4402799"/>
          </a:xfrm>
        </p:spPr>
        <p:txBody>
          <a:bodyPr anchor="t"/>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7795034" y="447188"/>
            <a:ext cx="4068530" cy="970450"/>
          </a:xfrm>
          <a:prstGeom prst="rect">
            <a:avLst/>
          </a:prstGeom>
        </p:spPr>
        <p:txBody>
          <a:bodyPr/>
          <a:lstStyle>
            <a:lvl1pPr>
              <a:defRPr sz="2800"/>
            </a:lvl1pPr>
          </a:lstStyle>
          <a:p>
            <a:r>
              <a:rPr lang="en-US"/>
              <a:t>Click to edit Master title style</a:t>
            </a:r>
          </a:p>
        </p:txBody>
      </p:sp>
      <p:pic>
        <p:nvPicPr>
          <p:cNvPr id="8" name="Graphic 7">
            <a:extLst>
              <a:ext uri="{FF2B5EF4-FFF2-40B4-BE49-F238E27FC236}">
                <a16:creationId xmlns:a16="http://schemas.microsoft.com/office/drawing/2014/main" id="{F4EB6893-834F-444C-9BF2-4C32A4867C0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spTree>
    <p:extLst>
      <p:ext uri="{BB962C8B-B14F-4D97-AF65-F5344CB8AC3E}">
        <p14:creationId xmlns:p14="http://schemas.microsoft.com/office/powerpoint/2010/main" val="18859376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Text heavy two section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sp>
        <p:nvSpPr>
          <p:cNvPr id="11" name="Text Placeholder 10">
            <a:extLst>
              <a:ext uri="{FF2B5EF4-FFF2-40B4-BE49-F238E27FC236}">
                <a16:creationId xmlns:a16="http://schemas.microsoft.com/office/drawing/2014/main" id="{2F1F4C26-779B-4764-9B06-31A7D4C58A02}"/>
              </a:ext>
            </a:extLst>
          </p:cNvPr>
          <p:cNvSpPr>
            <a:spLocks noGrp="1"/>
          </p:cNvSpPr>
          <p:nvPr>
            <p:ph type="body" sz="quarter" idx="16"/>
          </p:nvPr>
        </p:nvSpPr>
        <p:spPr>
          <a:xfrm>
            <a:off x="6482282" y="2097741"/>
            <a:ext cx="5381284" cy="4033590"/>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603014"/>
          </a:xfrm>
          <a:prstGeom prst="rect">
            <a:avLst/>
          </a:prstGeom>
        </p:spPr>
        <p:txBody>
          <a:bodyPr anchor="t"/>
          <a:lstStyle>
            <a:lvl1pPr>
              <a:defRPr sz="400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2097741"/>
            <a:ext cx="5381284" cy="4033590"/>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10">
            <a:extLst>
              <a:ext uri="{FF2B5EF4-FFF2-40B4-BE49-F238E27FC236}">
                <a16:creationId xmlns:a16="http://schemas.microsoft.com/office/drawing/2014/main" id="{E84AE405-E419-414E-A454-7323F3F334B2}"/>
              </a:ext>
            </a:extLst>
          </p:cNvPr>
          <p:cNvSpPr>
            <a:spLocks noGrp="1"/>
          </p:cNvSpPr>
          <p:nvPr>
            <p:ph type="body" sz="quarter" idx="18"/>
          </p:nvPr>
        </p:nvSpPr>
        <p:spPr>
          <a:xfrm>
            <a:off x="6482282" y="1275221"/>
            <a:ext cx="5381284" cy="643538"/>
          </a:xfrm>
        </p:spPr>
        <p:txBody>
          <a:bodyPr/>
          <a:lstStyle>
            <a:lvl1pPr>
              <a:buNone/>
              <a:defRPr b="1">
                <a:latin typeface="+mj-lt"/>
              </a:defRPr>
            </a:lvl1pPr>
            <a:lvl2pPr>
              <a:buNone/>
              <a:defRPr/>
            </a:lvl2pPr>
            <a:lvl3pPr>
              <a:buNone/>
              <a:defRPr/>
            </a:lvl3pPr>
            <a:lvl4pPr>
              <a:buNone/>
              <a:defRPr/>
            </a:lvl4pPr>
            <a:lvl5pPr>
              <a:buNone/>
              <a:defRPr/>
            </a:lvl5pPr>
          </a:lstStyle>
          <a:p>
            <a:pPr lvl="0"/>
            <a:r>
              <a:rPr lang="en-US"/>
              <a:t>Edit Master text styles</a:t>
            </a:r>
          </a:p>
        </p:txBody>
      </p:sp>
      <p:sp>
        <p:nvSpPr>
          <p:cNvPr id="10" name="Text Placeholder 10">
            <a:extLst>
              <a:ext uri="{FF2B5EF4-FFF2-40B4-BE49-F238E27FC236}">
                <a16:creationId xmlns:a16="http://schemas.microsoft.com/office/drawing/2014/main" id="{CA01DA98-93BD-4DD0-89A0-29077DCCF68F}"/>
              </a:ext>
            </a:extLst>
          </p:cNvPr>
          <p:cNvSpPr>
            <a:spLocks noGrp="1"/>
          </p:cNvSpPr>
          <p:nvPr>
            <p:ph type="body" sz="quarter" idx="19"/>
          </p:nvPr>
        </p:nvSpPr>
        <p:spPr>
          <a:xfrm>
            <a:off x="633743" y="1271151"/>
            <a:ext cx="5381284" cy="643538"/>
          </a:xfrm>
        </p:spPr>
        <p:txBody>
          <a:bodyPr/>
          <a:lstStyle>
            <a:lvl1pPr>
              <a:buNone/>
              <a:defRPr b="1">
                <a:latin typeface="+mj-lt"/>
              </a:defRPr>
            </a:lvl1pPr>
            <a:lvl2pPr>
              <a:buNone/>
              <a:defRPr/>
            </a:lvl2pPr>
            <a:lvl3pPr>
              <a:buNone/>
              <a:defRPr/>
            </a:lvl3pPr>
            <a:lvl4pPr>
              <a:buNone/>
              <a:defRPr/>
            </a:lvl4pPr>
            <a:lvl5pPr>
              <a:buNone/>
              <a:defRPr/>
            </a:lvl5pPr>
          </a:lstStyle>
          <a:p>
            <a:pPr lvl="0"/>
            <a:r>
              <a:rPr lang="en-US"/>
              <a:t>Edit Master text styles</a:t>
            </a:r>
          </a:p>
        </p:txBody>
      </p:sp>
      <p:pic>
        <p:nvPicPr>
          <p:cNvPr id="14" name="Graphic 13">
            <a:extLst>
              <a:ext uri="{FF2B5EF4-FFF2-40B4-BE49-F238E27FC236}">
                <a16:creationId xmlns:a16="http://schemas.microsoft.com/office/drawing/2014/main" id="{9296DC00-E776-4B57-9030-016242C773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5014388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Text heavy one section">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575854"/>
          </a:xfrm>
          <a:prstGeom prst="rect">
            <a:avLst/>
          </a:prstGeom>
        </p:spPr>
        <p:txBody>
          <a:bodyPr anchor="t"/>
          <a:lstStyle>
            <a:lvl1pPr>
              <a:defRPr sz="320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1158844"/>
            <a:ext cx="11229820" cy="4972487"/>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Graphic 6">
            <a:extLst>
              <a:ext uri="{FF2B5EF4-FFF2-40B4-BE49-F238E27FC236}">
                <a16:creationId xmlns:a16="http://schemas.microsoft.com/office/drawing/2014/main" id="{8E817B28-5F07-4105-9BBB-7BE372781D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6128231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userDrawn="1">
  <p:cSld name="Footnotes">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64444A84-AFC3-49CC-99F8-BB80C00D3F42}"/>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sp>
        <p:nvSpPr>
          <p:cNvPr id="13" name="Title 12">
            <a:extLst>
              <a:ext uri="{FF2B5EF4-FFF2-40B4-BE49-F238E27FC236}">
                <a16:creationId xmlns:a16="http://schemas.microsoft.com/office/drawing/2014/main" id="{E5F819E4-9DAA-4C33-B079-50FCD0FC2F15}"/>
              </a:ext>
            </a:extLst>
          </p:cNvPr>
          <p:cNvSpPr>
            <a:spLocks noGrp="1"/>
          </p:cNvSpPr>
          <p:nvPr>
            <p:ph type="title"/>
          </p:nvPr>
        </p:nvSpPr>
        <p:spPr>
          <a:xfrm>
            <a:off x="633743" y="447188"/>
            <a:ext cx="11229821" cy="575854"/>
          </a:xfrm>
          <a:prstGeom prst="rect">
            <a:avLst/>
          </a:prstGeom>
        </p:spPr>
        <p:txBody>
          <a:bodyPr anchor="t"/>
          <a:lstStyle>
            <a:lvl1pPr>
              <a:defRPr sz="3200"/>
            </a:lvl1pPr>
          </a:lstStyle>
          <a:p>
            <a:r>
              <a:rPr lang="en-US"/>
              <a:t>Click to edit Master title style</a:t>
            </a:r>
            <a:endParaRPr lang="en-US" dirty="0"/>
          </a:p>
        </p:txBody>
      </p:sp>
      <p:sp>
        <p:nvSpPr>
          <p:cNvPr id="8" name="Text Placeholder 10">
            <a:extLst>
              <a:ext uri="{FF2B5EF4-FFF2-40B4-BE49-F238E27FC236}">
                <a16:creationId xmlns:a16="http://schemas.microsoft.com/office/drawing/2014/main" id="{EEACC21E-F675-46D9-A30E-D54BD122D75D}"/>
              </a:ext>
            </a:extLst>
          </p:cNvPr>
          <p:cNvSpPr>
            <a:spLocks noGrp="1"/>
          </p:cNvSpPr>
          <p:nvPr>
            <p:ph type="body" sz="quarter" idx="17"/>
          </p:nvPr>
        </p:nvSpPr>
        <p:spPr>
          <a:xfrm>
            <a:off x="633743" y="1158845"/>
            <a:ext cx="11229820" cy="4302904"/>
          </a:xfrm>
        </p:spPr>
        <p:txBody>
          <a:bodyPr/>
          <a:lstStyle>
            <a:lvl1pPr>
              <a:buNone/>
              <a:defRPr/>
            </a:lvl1pPr>
            <a:lvl2pPr>
              <a:buNone/>
              <a:defRPr/>
            </a:lvl2pPr>
            <a:lvl3pPr>
              <a:buNone/>
              <a:defRPr/>
            </a:lvl3pPr>
            <a:lvl4pPr>
              <a:buNone/>
              <a:defRPr/>
            </a:lvl4pPr>
            <a:lvl5pPr>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a:extLst>
              <a:ext uri="{FF2B5EF4-FFF2-40B4-BE49-F238E27FC236}">
                <a16:creationId xmlns:a16="http://schemas.microsoft.com/office/drawing/2014/main" id="{7939666E-7FEC-41F8-9722-14D835118691}"/>
              </a:ext>
            </a:extLst>
          </p:cNvPr>
          <p:cNvSpPr>
            <a:spLocks noGrp="1"/>
          </p:cNvSpPr>
          <p:nvPr>
            <p:ph type="body" sz="quarter" idx="18" hasCustomPrompt="1"/>
          </p:nvPr>
        </p:nvSpPr>
        <p:spPr>
          <a:xfrm>
            <a:off x="633743" y="5640731"/>
            <a:ext cx="11229820" cy="490600"/>
          </a:xfrm>
        </p:spPr>
        <p:txBody>
          <a:bodyPr>
            <a:normAutofit/>
          </a:bodyPr>
          <a:lstStyle>
            <a:lvl1pPr>
              <a:buNone/>
              <a:defRPr sz="1050"/>
            </a:lvl1pPr>
            <a:lvl2pPr>
              <a:buNone/>
              <a:defRPr/>
            </a:lvl2pPr>
            <a:lvl3pPr>
              <a:buNone/>
              <a:defRPr/>
            </a:lvl3pPr>
            <a:lvl4pPr>
              <a:buNone/>
              <a:defRPr/>
            </a:lvl4pPr>
            <a:lvl5pPr>
              <a:buNone/>
              <a:defRPr/>
            </a:lvl5pPr>
          </a:lstStyle>
          <a:p>
            <a:pPr lvl="0"/>
            <a:r>
              <a:rPr lang="en-US" dirty="0"/>
              <a:t>1 Footnote goes here,  2 Footnote goes here</a:t>
            </a:r>
          </a:p>
        </p:txBody>
      </p:sp>
      <p:pic>
        <p:nvPicPr>
          <p:cNvPr id="9" name="Graphic 8">
            <a:extLst>
              <a:ext uri="{FF2B5EF4-FFF2-40B4-BE49-F238E27FC236}">
                <a16:creationId xmlns:a16="http://schemas.microsoft.com/office/drawing/2014/main" id="{4E6B2738-FC65-4CCB-BE52-2258257A09D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8582894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userDrawn="1">
  <p:cSld name="2 Blocks">
    <p:spTree>
      <p:nvGrpSpPr>
        <p:cNvPr id="1" name=""/>
        <p:cNvGrpSpPr/>
        <p:nvPr/>
      </p:nvGrpSpPr>
      <p:grpSpPr>
        <a:xfrm>
          <a:off x="0" y="0"/>
          <a:ext cx="0" cy="0"/>
          <a:chOff x="0" y="0"/>
          <a:chExt cx="0" cy="0"/>
        </a:xfrm>
      </p:grpSpPr>
      <p:sp>
        <p:nvSpPr>
          <p:cNvPr id="3" name="SmartArt Placeholder 2">
            <a:extLst>
              <a:ext uri="{FF2B5EF4-FFF2-40B4-BE49-F238E27FC236}">
                <a16:creationId xmlns:a16="http://schemas.microsoft.com/office/drawing/2014/main" id="{BEDDBE80-2EDA-4653-BCA5-23A94F3EF703}"/>
              </a:ext>
            </a:extLst>
          </p:cNvPr>
          <p:cNvSpPr>
            <a:spLocks noGrp="1"/>
          </p:cNvSpPr>
          <p:nvPr>
            <p:ph type="dgm" sz="quarter" idx="19" hasCustomPrompt="1"/>
          </p:nvPr>
        </p:nvSpPr>
        <p:spPr>
          <a:xfrm>
            <a:off x="1984664" y="1953516"/>
            <a:ext cx="3657600" cy="3657600"/>
          </a:xfrm>
          <a:solidFill>
            <a:schemeClr val="accent2"/>
          </a:solidFill>
        </p:spPr>
        <p:txBody>
          <a:bodyPr/>
          <a:lstStyle>
            <a:lvl1pPr marL="0" indent="0">
              <a:buNone/>
              <a:defRPr/>
            </a:lvl1pPr>
          </a:lstStyle>
          <a:p>
            <a:r>
              <a:rPr lang="en-US"/>
              <a:t> </a:t>
            </a:r>
          </a:p>
        </p:txBody>
      </p:sp>
      <p:sp>
        <p:nvSpPr>
          <p:cNvPr id="15" name="SmartArt Placeholder 2">
            <a:extLst>
              <a:ext uri="{FF2B5EF4-FFF2-40B4-BE49-F238E27FC236}">
                <a16:creationId xmlns:a16="http://schemas.microsoft.com/office/drawing/2014/main" id="{74515BA8-331C-4267-B88F-1048691AEDB8}"/>
              </a:ext>
            </a:extLst>
          </p:cNvPr>
          <p:cNvSpPr>
            <a:spLocks noGrp="1"/>
          </p:cNvSpPr>
          <p:nvPr>
            <p:ph type="dgm" sz="quarter" idx="20" hasCustomPrompt="1"/>
          </p:nvPr>
        </p:nvSpPr>
        <p:spPr>
          <a:xfrm>
            <a:off x="6549366" y="1962775"/>
            <a:ext cx="3657600" cy="3657600"/>
          </a:xfrm>
          <a:solidFill>
            <a:schemeClr val="accent2"/>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11" name="Text Placeholder 10">
            <a:extLst>
              <a:ext uri="{FF2B5EF4-FFF2-40B4-BE49-F238E27FC236}">
                <a16:creationId xmlns:a16="http://schemas.microsoft.com/office/drawing/2014/main" id="{38BF2B7E-6D30-4B0F-8BFA-3EDC768B01BE}"/>
              </a:ext>
            </a:extLst>
          </p:cNvPr>
          <p:cNvSpPr>
            <a:spLocks noGrp="1"/>
          </p:cNvSpPr>
          <p:nvPr>
            <p:ph type="body" sz="quarter" idx="13"/>
          </p:nvPr>
        </p:nvSpPr>
        <p:spPr>
          <a:xfrm>
            <a:off x="232830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4" name="Text Placeholder 13">
            <a:extLst>
              <a:ext uri="{FF2B5EF4-FFF2-40B4-BE49-F238E27FC236}">
                <a16:creationId xmlns:a16="http://schemas.microsoft.com/office/drawing/2014/main" id="{D5A1C487-8B3B-471E-8D06-30C452A9DB1D}"/>
              </a:ext>
            </a:extLst>
          </p:cNvPr>
          <p:cNvSpPr>
            <a:spLocks noGrp="1"/>
          </p:cNvSpPr>
          <p:nvPr>
            <p:ph type="body" sz="quarter" idx="14"/>
          </p:nvPr>
        </p:nvSpPr>
        <p:spPr>
          <a:xfrm>
            <a:off x="232830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a:lvl1pPr>
          </a:lstStyle>
          <a:p>
            <a:r>
              <a:rPr lang="en-US"/>
              <a:t>Click to edit Master title style</a:t>
            </a:r>
            <a:endParaRPr lang="en-US" dirty="0"/>
          </a:p>
        </p:txBody>
      </p:sp>
      <p:sp>
        <p:nvSpPr>
          <p:cNvPr id="21" name="Text Placeholder 10">
            <a:extLst>
              <a:ext uri="{FF2B5EF4-FFF2-40B4-BE49-F238E27FC236}">
                <a16:creationId xmlns:a16="http://schemas.microsoft.com/office/drawing/2014/main" id="{0B863585-CF12-4990-A8E0-A12180510E9C}"/>
              </a:ext>
            </a:extLst>
          </p:cNvPr>
          <p:cNvSpPr>
            <a:spLocks noGrp="1"/>
          </p:cNvSpPr>
          <p:nvPr>
            <p:ph type="body" sz="quarter" idx="16"/>
          </p:nvPr>
        </p:nvSpPr>
        <p:spPr>
          <a:xfrm>
            <a:off x="689263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2" name="Text Placeholder 13">
            <a:extLst>
              <a:ext uri="{FF2B5EF4-FFF2-40B4-BE49-F238E27FC236}">
                <a16:creationId xmlns:a16="http://schemas.microsoft.com/office/drawing/2014/main" id="{7BF85190-923A-4262-99FC-A616A6CD60CD}"/>
              </a:ext>
            </a:extLst>
          </p:cNvPr>
          <p:cNvSpPr>
            <a:spLocks noGrp="1"/>
          </p:cNvSpPr>
          <p:nvPr>
            <p:ph type="body" sz="quarter" idx="17"/>
          </p:nvPr>
        </p:nvSpPr>
        <p:spPr>
          <a:xfrm>
            <a:off x="689263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23" name="Text Placeholder 18">
            <a:extLst>
              <a:ext uri="{FF2B5EF4-FFF2-40B4-BE49-F238E27FC236}">
                <a16:creationId xmlns:a16="http://schemas.microsoft.com/office/drawing/2014/main" id="{AF7A6024-33B6-410D-8494-7770ADD30AAC}"/>
              </a:ext>
            </a:extLst>
          </p:cNvPr>
          <p:cNvSpPr>
            <a:spLocks noGrp="1"/>
          </p:cNvSpPr>
          <p:nvPr>
            <p:ph type="body" sz="quarter" idx="18" hasCustomPrompt="1"/>
          </p:nvPr>
        </p:nvSpPr>
        <p:spPr>
          <a:xfrm>
            <a:off x="6892266" y="2140175"/>
            <a:ext cx="2971800" cy="1005840"/>
          </a:xfrm>
        </p:spPr>
        <p:txBody>
          <a:bodyPr>
            <a:normAutofit/>
          </a:bodyPr>
          <a:lstStyle>
            <a:lvl1pPr marL="0" indent="0" algn="ctr">
              <a:buNone/>
              <a:defRPr sz="5400" b="0" spc="-150">
                <a:solidFill>
                  <a:schemeClr val="tx1"/>
                </a:solidFill>
                <a:latin typeface="+mj-lt"/>
              </a:defRPr>
            </a:lvl1pPr>
          </a:lstStyle>
          <a:p>
            <a:pPr lvl="0"/>
            <a:r>
              <a:rPr lang="en-US" dirty="0"/>
              <a:t>8%</a:t>
            </a:r>
          </a:p>
        </p:txBody>
      </p:sp>
      <p:sp>
        <p:nvSpPr>
          <p:cNvPr id="8" name="Text Placeholder 7">
            <a:extLst>
              <a:ext uri="{FF2B5EF4-FFF2-40B4-BE49-F238E27FC236}">
                <a16:creationId xmlns:a16="http://schemas.microsoft.com/office/drawing/2014/main" id="{FE1165C6-5EB3-4080-901E-D91405F02D94}"/>
              </a:ext>
            </a:extLst>
          </p:cNvPr>
          <p:cNvSpPr>
            <a:spLocks noGrp="1"/>
          </p:cNvSpPr>
          <p:nvPr>
            <p:ph type="body" sz="quarter" idx="21" hasCustomPrompt="1"/>
          </p:nvPr>
        </p:nvSpPr>
        <p:spPr>
          <a:xfrm>
            <a:off x="2328863" y="2139950"/>
            <a:ext cx="2971800" cy="1005840"/>
          </a:xfrm>
        </p:spPr>
        <p:txBody>
          <a:bodyPr>
            <a:normAutofit/>
          </a:bodyPr>
          <a:lstStyle>
            <a:lvl1pPr marL="0" indent="0" algn="ctr">
              <a:buNone/>
              <a:defRPr sz="5400">
                <a:solidFill>
                  <a:schemeClr val="tx1"/>
                </a:solidFill>
                <a:latin typeface="+mj-lt"/>
              </a:defRPr>
            </a:lvl1pPr>
            <a:lvl2pPr marL="457200" indent="0">
              <a:buNone/>
              <a:defRPr>
                <a:solidFill>
                  <a:schemeClr val="tx1"/>
                </a:solidFill>
              </a:defRPr>
            </a:lvl2pPr>
            <a:lvl3pPr marL="914400" indent="0">
              <a:buNone/>
              <a:defRPr>
                <a:solidFill>
                  <a:schemeClr val="tx1"/>
                </a:solidFill>
              </a:defRPr>
            </a:lvl3pPr>
            <a:lvl4pPr marL="1371600" indent="0">
              <a:buNone/>
              <a:defRPr>
                <a:solidFill>
                  <a:schemeClr val="tx1"/>
                </a:solidFill>
              </a:defRPr>
            </a:lvl4pPr>
            <a:lvl5pPr marL="1828800" indent="0">
              <a:buNone/>
              <a:defRPr>
                <a:solidFill>
                  <a:schemeClr val="tx1"/>
                </a:solidFill>
              </a:defRPr>
            </a:lvl5pPr>
          </a:lstStyle>
          <a:p>
            <a:pPr lvl="0"/>
            <a:r>
              <a:rPr lang="en-US" dirty="0"/>
              <a:t>8%</a:t>
            </a:r>
          </a:p>
        </p:txBody>
      </p:sp>
      <p:sp>
        <p:nvSpPr>
          <p:cNvPr id="4" name="Footer Placeholder 3">
            <a:extLst>
              <a:ext uri="{FF2B5EF4-FFF2-40B4-BE49-F238E27FC236}">
                <a16:creationId xmlns:a16="http://schemas.microsoft.com/office/drawing/2014/main" id="{E3DB2E6B-C1FC-47BB-A7DB-864FCC20444F}"/>
              </a:ext>
            </a:extLst>
          </p:cNvPr>
          <p:cNvSpPr>
            <a:spLocks noGrp="1"/>
          </p:cNvSpPr>
          <p:nvPr>
            <p:ph type="ftr" sz="quarter" idx="22"/>
          </p:nvPr>
        </p:nvSpPr>
        <p:spPr/>
        <p:txBody>
          <a:bodyPr/>
          <a:lstStyle>
            <a:lvl1pPr>
              <a:defRPr sz="900"/>
            </a:lvl1pPr>
          </a:lstStyle>
          <a:p>
            <a:r>
              <a:rPr lang="en-US"/>
              <a:t>© 2021 Penn Mutual. All rights reserved.</a:t>
            </a:r>
          </a:p>
        </p:txBody>
      </p:sp>
      <p:pic>
        <p:nvPicPr>
          <p:cNvPr id="16" name="Graphic 15">
            <a:extLst>
              <a:ext uri="{FF2B5EF4-FFF2-40B4-BE49-F238E27FC236}">
                <a16:creationId xmlns:a16="http://schemas.microsoft.com/office/drawing/2014/main" id="{BD40763D-2441-4473-A521-E177C30DA0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22393554"/>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2 Blocks on Color">
    <p:bg>
      <p:bgPr>
        <a:solidFill>
          <a:schemeClr val="accent2"/>
        </a:solidFill>
        <a:effectLst/>
      </p:bgPr>
    </p:bg>
    <p:spTree>
      <p:nvGrpSpPr>
        <p:cNvPr id="1" name=""/>
        <p:cNvGrpSpPr/>
        <p:nvPr/>
      </p:nvGrpSpPr>
      <p:grpSpPr>
        <a:xfrm>
          <a:off x="0" y="0"/>
          <a:ext cx="0" cy="0"/>
          <a:chOff x="0" y="0"/>
          <a:chExt cx="0" cy="0"/>
        </a:xfrm>
      </p:grpSpPr>
      <p:sp>
        <p:nvSpPr>
          <p:cNvPr id="3" name="SmartArt Placeholder 2">
            <a:extLst>
              <a:ext uri="{FF2B5EF4-FFF2-40B4-BE49-F238E27FC236}">
                <a16:creationId xmlns:a16="http://schemas.microsoft.com/office/drawing/2014/main" id="{BEDDBE80-2EDA-4653-BCA5-23A94F3EF703}"/>
              </a:ext>
            </a:extLst>
          </p:cNvPr>
          <p:cNvSpPr>
            <a:spLocks noGrp="1"/>
          </p:cNvSpPr>
          <p:nvPr>
            <p:ph type="dgm" sz="quarter" idx="19" hasCustomPrompt="1"/>
          </p:nvPr>
        </p:nvSpPr>
        <p:spPr>
          <a:xfrm>
            <a:off x="1984664" y="1953516"/>
            <a:ext cx="3657600" cy="3657600"/>
          </a:xfrm>
          <a:solidFill>
            <a:schemeClr val="accent3"/>
          </a:solidFill>
        </p:spPr>
        <p:txBody>
          <a:bodyPr/>
          <a:lstStyle>
            <a:lvl1pPr marL="0" indent="0">
              <a:buNone/>
              <a:defRPr>
                <a:solidFill>
                  <a:schemeClr val="tx1"/>
                </a:solidFill>
              </a:defRPr>
            </a:lvl1pPr>
          </a:lstStyle>
          <a:p>
            <a:r>
              <a:rPr lang="en-US"/>
              <a:t> </a:t>
            </a:r>
          </a:p>
        </p:txBody>
      </p:sp>
      <p:sp>
        <p:nvSpPr>
          <p:cNvPr id="15" name="SmartArt Placeholder 2">
            <a:extLst>
              <a:ext uri="{FF2B5EF4-FFF2-40B4-BE49-F238E27FC236}">
                <a16:creationId xmlns:a16="http://schemas.microsoft.com/office/drawing/2014/main" id="{74515BA8-331C-4267-B88F-1048691AEDB8}"/>
              </a:ext>
            </a:extLst>
          </p:cNvPr>
          <p:cNvSpPr>
            <a:spLocks noGrp="1"/>
          </p:cNvSpPr>
          <p:nvPr>
            <p:ph type="dgm" sz="quarter" idx="20" hasCustomPrompt="1"/>
          </p:nvPr>
        </p:nvSpPr>
        <p:spPr>
          <a:xfrm>
            <a:off x="6549366" y="1962775"/>
            <a:ext cx="3657600" cy="3657600"/>
          </a:xfrm>
          <a:solidFill>
            <a:schemeClr val="accent3"/>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11" name="Text Placeholder 10">
            <a:extLst>
              <a:ext uri="{FF2B5EF4-FFF2-40B4-BE49-F238E27FC236}">
                <a16:creationId xmlns:a16="http://schemas.microsoft.com/office/drawing/2014/main" id="{38BF2B7E-6D30-4B0F-8BFA-3EDC768B01BE}"/>
              </a:ext>
            </a:extLst>
          </p:cNvPr>
          <p:cNvSpPr>
            <a:spLocks noGrp="1"/>
          </p:cNvSpPr>
          <p:nvPr>
            <p:ph type="body" sz="quarter" idx="13"/>
          </p:nvPr>
        </p:nvSpPr>
        <p:spPr>
          <a:xfrm>
            <a:off x="232830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4" name="Text Placeholder 13">
            <a:extLst>
              <a:ext uri="{FF2B5EF4-FFF2-40B4-BE49-F238E27FC236}">
                <a16:creationId xmlns:a16="http://schemas.microsoft.com/office/drawing/2014/main" id="{D5A1C487-8B3B-471E-8D06-30C452A9DB1D}"/>
              </a:ext>
            </a:extLst>
          </p:cNvPr>
          <p:cNvSpPr>
            <a:spLocks noGrp="1"/>
          </p:cNvSpPr>
          <p:nvPr>
            <p:ph type="body" sz="quarter" idx="14"/>
          </p:nvPr>
        </p:nvSpPr>
        <p:spPr>
          <a:xfrm>
            <a:off x="232830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a:solidFill>
                  <a:schemeClr val="tx1"/>
                </a:solidFill>
              </a:defRPr>
            </a:lvl1pPr>
          </a:lstStyle>
          <a:p>
            <a:r>
              <a:rPr lang="en-US"/>
              <a:t>Click to edit Master title style</a:t>
            </a:r>
            <a:endParaRPr lang="en-US" dirty="0"/>
          </a:p>
        </p:txBody>
      </p:sp>
      <p:sp>
        <p:nvSpPr>
          <p:cNvPr id="21" name="Text Placeholder 10">
            <a:extLst>
              <a:ext uri="{FF2B5EF4-FFF2-40B4-BE49-F238E27FC236}">
                <a16:creationId xmlns:a16="http://schemas.microsoft.com/office/drawing/2014/main" id="{0B863585-CF12-4990-A8E0-A12180510E9C}"/>
              </a:ext>
            </a:extLst>
          </p:cNvPr>
          <p:cNvSpPr>
            <a:spLocks noGrp="1"/>
          </p:cNvSpPr>
          <p:nvPr>
            <p:ph type="body" sz="quarter" idx="16"/>
          </p:nvPr>
        </p:nvSpPr>
        <p:spPr>
          <a:xfrm>
            <a:off x="6892637" y="3146996"/>
            <a:ext cx="2971800" cy="914400"/>
          </a:xfrm>
        </p:spPr>
        <p:txBody>
          <a:bodyPr>
            <a:normAutofit/>
          </a:bodyPr>
          <a:lstStyle>
            <a:lvl1pPr marL="0" indent="0" algn="ctr">
              <a:buNone/>
              <a:defRPr sz="2800">
                <a:solidFill>
                  <a:schemeClr val="tx1"/>
                </a:solidFill>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2" name="Text Placeholder 13">
            <a:extLst>
              <a:ext uri="{FF2B5EF4-FFF2-40B4-BE49-F238E27FC236}">
                <a16:creationId xmlns:a16="http://schemas.microsoft.com/office/drawing/2014/main" id="{7BF85190-923A-4262-99FC-A616A6CD60CD}"/>
              </a:ext>
            </a:extLst>
          </p:cNvPr>
          <p:cNvSpPr>
            <a:spLocks noGrp="1"/>
          </p:cNvSpPr>
          <p:nvPr>
            <p:ph type="body" sz="quarter" idx="17"/>
          </p:nvPr>
        </p:nvSpPr>
        <p:spPr>
          <a:xfrm>
            <a:off x="6892637" y="4072682"/>
            <a:ext cx="2971800" cy="1142908"/>
          </a:xfrm>
        </p:spPr>
        <p:txBody>
          <a:bodyPr anchor="t" anchorCtr="0">
            <a:noAutofit/>
          </a:bodyPr>
          <a:lstStyle>
            <a:lvl1pPr marL="0" indent="0" algn="ctr">
              <a:buNone/>
              <a:defRPr sz="2000">
                <a:solidFill>
                  <a:schemeClr val="tx1"/>
                </a:solidFill>
                <a:latin typeface="+mj-lt"/>
              </a:defRPr>
            </a:lvl1pPr>
            <a:lvl2pPr marL="457200" indent="0">
              <a:buNone/>
              <a:defRPr sz="2000">
                <a:solidFill>
                  <a:schemeClr val="tx1"/>
                </a:solidFill>
              </a:defRPr>
            </a:lvl2pPr>
            <a:lvl3pPr marL="914400" indent="0">
              <a:buNone/>
              <a:defRPr sz="2000">
                <a:solidFill>
                  <a:schemeClr val="tx1"/>
                </a:solidFill>
              </a:defRPr>
            </a:lvl3pPr>
            <a:lvl4pPr marL="1371600" indent="0">
              <a:buNone/>
              <a:defRPr sz="2000">
                <a:solidFill>
                  <a:schemeClr val="tx1"/>
                </a:solidFill>
              </a:defRPr>
            </a:lvl4pPr>
            <a:lvl5pPr marL="1828800" indent="0">
              <a:buNone/>
              <a:defRPr sz="2000">
                <a:solidFill>
                  <a:schemeClr val="tx1"/>
                </a:solidFill>
              </a:defRPr>
            </a:lvl5pPr>
          </a:lstStyle>
          <a:p>
            <a:pPr lvl="0">
              <a:lnSpc>
                <a:spcPct val="100000"/>
              </a:lnSpc>
            </a:pPr>
            <a:r>
              <a:rPr lang="en-US" sz="2000"/>
              <a:t>Edit Master text styles</a:t>
            </a:r>
          </a:p>
        </p:txBody>
      </p:sp>
      <p:sp>
        <p:nvSpPr>
          <p:cNvPr id="23" name="Text Placeholder 18">
            <a:extLst>
              <a:ext uri="{FF2B5EF4-FFF2-40B4-BE49-F238E27FC236}">
                <a16:creationId xmlns:a16="http://schemas.microsoft.com/office/drawing/2014/main" id="{AF7A6024-33B6-410D-8494-7770ADD30AAC}"/>
              </a:ext>
            </a:extLst>
          </p:cNvPr>
          <p:cNvSpPr>
            <a:spLocks noGrp="1"/>
          </p:cNvSpPr>
          <p:nvPr>
            <p:ph type="body" sz="quarter" idx="18" hasCustomPrompt="1"/>
          </p:nvPr>
        </p:nvSpPr>
        <p:spPr>
          <a:xfrm>
            <a:off x="6892266" y="2140175"/>
            <a:ext cx="2971800" cy="1005840"/>
          </a:xfrm>
        </p:spPr>
        <p:txBody>
          <a:bodyPr>
            <a:normAutofit/>
          </a:bodyPr>
          <a:lstStyle>
            <a:lvl1pPr marL="0" indent="0" algn="ctr">
              <a:buNone/>
              <a:defRPr sz="5400" b="0" spc="-150">
                <a:solidFill>
                  <a:schemeClr val="tx1"/>
                </a:solidFill>
                <a:latin typeface="+mj-lt"/>
              </a:defRPr>
            </a:lvl1pPr>
          </a:lstStyle>
          <a:p>
            <a:pPr lvl="0"/>
            <a:r>
              <a:rPr lang="en-US" dirty="0"/>
              <a:t>8%</a:t>
            </a:r>
          </a:p>
        </p:txBody>
      </p:sp>
      <p:sp>
        <p:nvSpPr>
          <p:cNvPr id="8" name="Text Placeholder 7">
            <a:extLst>
              <a:ext uri="{FF2B5EF4-FFF2-40B4-BE49-F238E27FC236}">
                <a16:creationId xmlns:a16="http://schemas.microsoft.com/office/drawing/2014/main" id="{FE1165C6-5EB3-4080-901E-D91405F02D94}"/>
              </a:ext>
            </a:extLst>
          </p:cNvPr>
          <p:cNvSpPr>
            <a:spLocks noGrp="1"/>
          </p:cNvSpPr>
          <p:nvPr>
            <p:ph type="body" sz="quarter" idx="21" hasCustomPrompt="1"/>
          </p:nvPr>
        </p:nvSpPr>
        <p:spPr>
          <a:xfrm>
            <a:off x="2328863" y="2139950"/>
            <a:ext cx="2971800" cy="1005840"/>
          </a:xfrm>
        </p:spPr>
        <p:txBody>
          <a:bodyPr>
            <a:normAutofit/>
          </a:bodyPr>
          <a:lstStyle>
            <a:lvl1pPr marL="0" indent="0" algn="ctr">
              <a:buNone/>
              <a:defRPr sz="5400">
                <a:solidFill>
                  <a:schemeClr val="tx1"/>
                </a:solidFill>
                <a:latin typeface="+mj-lt"/>
              </a:defRPr>
            </a:lvl1pPr>
            <a:lvl2pPr marL="457200" indent="0">
              <a:buNone/>
              <a:defRPr>
                <a:solidFill>
                  <a:schemeClr val="tx1"/>
                </a:solidFill>
              </a:defRPr>
            </a:lvl2pPr>
            <a:lvl3pPr marL="914400" indent="0">
              <a:buNone/>
              <a:defRPr>
                <a:solidFill>
                  <a:schemeClr val="tx1"/>
                </a:solidFill>
              </a:defRPr>
            </a:lvl3pPr>
            <a:lvl4pPr marL="1371600" indent="0">
              <a:buNone/>
              <a:defRPr>
                <a:solidFill>
                  <a:schemeClr val="tx1"/>
                </a:solidFill>
              </a:defRPr>
            </a:lvl4pPr>
            <a:lvl5pPr marL="1828800" indent="0">
              <a:buNone/>
              <a:defRPr>
                <a:solidFill>
                  <a:schemeClr val="tx1"/>
                </a:solidFill>
              </a:defRPr>
            </a:lvl5pPr>
          </a:lstStyle>
          <a:p>
            <a:pPr lvl="0"/>
            <a:r>
              <a:rPr lang="en-US" dirty="0"/>
              <a:t>8%</a:t>
            </a:r>
          </a:p>
        </p:txBody>
      </p:sp>
      <p:pic>
        <p:nvPicPr>
          <p:cNvPr id="13" name="Graphic 12">
            <a:extLst>
              <a:ext uri="{FF2B5EF4-FFF2-40B4-BE49-F238E27FC236}">
                <a16:creationId xmlns:a16="http://schemas.microsoft.com/office/drawing/2014/main" id="{33E7ED75-9DAE-4918-AB6A-5AAC8454BAE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4" name="Footer Placeholder 3">
            <a:extLst>
              <a:ext uri="{FF2B5EF4-FFF2-40B4-BE49-F238E27FC236}">
                <a16:creationId xmlns:a16="http://schemas.microsoft.com/office/drawing/2014/main" id="{E05EC6F4-1D29-443B-A33D-0E676A4CEF9D}"/>
              </a:ext>
            </a:extLst>
          </p:cNvPr>
          <p:cNvSpPr>
            <a:spLocks noGrp="1"/>
          </p:cNvSpPr>
          <p:nvPr>
            <p:ph type="ftr" sz="quarter" idx="22"/>
          </p:nvPr>
        </p:nvSpPr>
        <p:spPr/>
        <p:txBody>
          <a:bodyPr/>
          <a:lstStyle>
            <a:lvl1pPr>
              <a:defRPr sz="900">
                <a:solidFill>
                  <a:schemeClr val="tx1"/>
                </a:solidFill>
              </a:defRPr>
            </a:lvl1pPr>
          </a:lstStyle>
          <a:p>
            <a:r>
              <a:rPr lang="en-US"/>
              <a:t>© 2021 Penn Mutual. All rights reserved.</a:t>
            </a:r>
          </a:p>
        </p:txBody>
      </p:sp>
    </p:spTree>
    <p:extLst>
      <p:ext uri="{BB962C8B-B14F-4D97-AF65-F5344CB8AC3E}">
        <p14:creationId xmlns:p14="http://schemas.microsoft.com/office/powerpoint/2010/main" val="3045136225"/>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3 Blocks with description">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normAutofit/>
          </a:bodyPr>
          <a:lstStyle>
            <a:lvl1pPr algn="ctr">
              <a:defRPr/>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810000" y="4598761"/>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9" name="Text Placeholder 10">
            <a:extLst>
              <a:ext uri="{FF2B5EF4-FFF2-40B4-BE49-F238E27FC236}">
                <a16:creationId xmlns:a16="http://schemas.microsoft.com/office/drawing/2014/main" id="{185EF9B6-2A8B-4726-8266-77D1E3AC0A26}"/>
              </a:ext>
            </a:extLst>
          </p:cNvPr>
          <p:cNvSpPr>
            <a:spLocks noGrp="1"/>
          </p:cNvSpPr>
          <p:nvPr>
            <p:ph type="body" sz="quarter" idx="17"/>
          </p:nvPr>
        </p:nvSpPr>
        <p:spPr>
          <a:xfrm>
            <a:off x="4669740" y="4598761"/>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30" name="Text Placeholder 10">
            <a:extLst>
              <a:ext uri="{FF2B5EF4-FFF2-40B4-BE49-F238E27FC236}">
                <a16:creationId xmlns:a16="http://schemas.microsoft.com/office/drawing/2014/main" id="{BFF9A840-7FFB-4CC3-BFD8-945C86F13D7D}"/>
              </a:ext>
            </a:extLst>
          </p:cNvPr>
          <p:cNvSpPr>
            <a:spLocks noGrp="1"/>
          </p:cNvSpPr>
          <p:nvPr>
            <p:ph type="body" sz="quarter" idx="18"/>
          </p:nvPr>
        </p:nvSpPr>
        <p:spPr>
          <a:xfrm>
            <a:off x="8529480" y="4598761"/>
            <a:ext cx="2743200" cy="1436879"/>
          </a:xfrm>
        </p:spPr>
        <p:txBody>
          <a:bodyPr anchor="t" anchorCtr="0">
            <a:normAutofit/>
          </a:bodyPr>
          <a:lstStyle>
            <a:lvl1pPr marL="0" indent="0" algn="l">
              <a:buNone/>
              <a:defRPr sz="12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8" name="Content Placeholder 7">
            <a:extLst>
              <a:ext uri="{FF2B5EF4-FFF2-40B4-BE49-F238E27FC236}">
                <a16:creationId xmlns:a16="http://schemas.microsoft.com/office/drawing/2014/main" id="{952C32C3-00D3-467E-A2DC-05D6088B3F6E}"/>
              </a:ext>
            </a:extLst>
          </p:cNvPr>
          <p:cNvSpPr>
            <a:spLocks noGrp="1"/>
          </p:cNvSpPr>
          <p:nvPr>
            <p:ph sz="quarter" idx="23"/>
          </p:nvPr>
        </p:nvSpPr>
        <p:spPr>
          <a:xfrm>
            <a:off x="810000" y="1589088"/>
            <a:ext cx="2876018" cy="2743200"/>
          </a:xfrm>
          <a:solidFill>
            <a:schemeClr val="accent1"/>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22" name="Content Placeholder 7">
            <a:extLst>
              <a:ext uri="{FF2B5EF4-FFF2-40B4-BE49-F238E27FC236}">
                <a16:creationId xmlns:a16="http://schemas.microsoft.com/office/drawing/2014/main" id="{4D3956C6-6118-4285-A9C6-14F57383628E}"/>
              </a:ext>
            </a:extLst>
          </p:cNvPr>
          <p:cNvSpPr>
            <a:spLocks noGrp="1"/>
          </p:cNvSpPr>
          <p:nvPr>
            <p:ph sz="quarter" idx="24"/>
          </p:nvPr>
        </p:nvSpPr>
        <p:spPr>
          <a:xfrm>
            <a:off x="4669740" y="1589088"/>
            <a:ext cx="2876018" cy="2743200"/>
          </a:xfrm>
          <a:solidFill>
            <a:schemeClr val="accent1"/>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23" name="Content Placeholder 7">
            <a:extLst>
              <a:ext uri="{FF2B5EF4-FFF2-40B4-BE49-F238E27FC236}">
                <a16:creationId xmlns:a16="http://schemas.microsoft.com/office/drawing/2014/main" id="{DC757720-73A8-46D7-8485-E379BA25A3AC}"/>
              </a:ext>
            </a:extLst>
          </p:cNvPr>
          <p:cNvSpPr>
            <a:spLocks noGrp="1"/>
          </p:cNvSpPr>
          <p:nvPr>
            <p:ph sz="quarter" idx="25"/>
          </p:nvPr>
        </p:nvSpPr>
        <p:spPr>
          <a:xfrm>
            <a:off x="8529480" y="1589088"/>
            <a:ext cx="2876018" cy="2743200"/>
          </a:xfrm>
          <a:solidFill>
            <a:schemeClr val="accent1"/>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3" name="Footer Placeholder 2">
            <a:extLst>
              <a:ext uri="{FF2B5EF4-FFF2-40B4-BE49-F238E27FC236}">
                <a16:creationId xmlns:a16="http://schemas.microsoft.com/office/drawing/2014/main" id="{BEAB6F10-B6C0-4B02-AE88-371A9CF88A0B}"/>
              </a:ext>
            </a:extLst>
          </p:cNvPr>
          <p:cNvSpPr>
            <a:spLocks noGrp="1"/>
          </p:cNvSpPr>
          <p:nvPr>
            <p:ph type="ftr" sz="quarter" idx="26"/>
          </p:nvPr>
        </p:nvSpPr>
        <p:spPr/>
        <p:txBody>
          <a:bodyPr/>
          <a:lstStyle>
            <a:lvl1pPr>
              <a:defRPr sz="900"/>
            </a:lvl1pPr>
          </a:lstStyle>
          <a:p>
            <a:r>
              <a:rPr lang="en-US"/>
              <a:t>© 2021 Penn Mutual. All rights reserved.</a:t>
            </a:r>
          </a:p>
        </p:txBody>
      </p:sp>
      <p:pic>
        <p:nvPicPr>
          <p:cNvPr id="12" name="Graphic 11">
            <a:extLst>
              <a:ext uri="{FF2B5EF4-FFF2-40B4-BE49-F238E27FC236}">
                <a16:creationId xmlns:a16="http://schemas.microsoft.com/office/drawing/2014/main" id="{FB931F2A-7BB5-4525-8F79-50362DED573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74765176"/>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3 Blocks on Color">
    <p:bg>
      <p:bgPr>
        <a:solidFill>
          <a:schemeClr val="accent6"/>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lstStyle>
            <a:lvl1pPr algn="ctr">
              <a:defRPr>
                <a:solidFill>
                  <a:schemeClr val="tx1"/>
                </a:solidFill>
              </a:defRPr>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810000" y="459876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9" name="Text Placeholder 10">
            <a:extLst>
              <a:ext uri="{FF2B5EF4-FFF2-40B4-BE49-F238E27FC236}">
                <a16:creationId xmlns:a16="http://schemas.microsoft.com/office/drawing/2014/main" id="{185EF9B6-2A8B-4726-8266-77D1E3AC0A26}"/>
              </a:ext>
            </a:extLst>
          </p:cNvPr>
          <p:cNvSpPr>
            <a:spLocks noGrp="1"/>
          </p:cNvSpPr>
          <p:nvPr>
            <p:ph type="body" sz="quarter" idx="17"/>
          </p:nvPr>
        </p:nvSpPr>
        <p:spPr>
          <a:xfrm>
            <a:off x="4669740" y="459876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30" name="Text Placeholder 10">
            <a:extLst>
              <a:ext uri="{FF2B5EF4-FFF2-40B4-BE49-F238E27FC236}">
                <a16:creationId xmlns:a16="http://schemas.microsoft.com/office/drawing/2014/main" id="{BFF9A840-7FFB-4CC3-BFD8-945C86F13D7D}"/>
              </a:ext>
            </a:extLst>
          </p:cNvPr>
          <p:cNvSpPr>
            <a:spLocks noGrp="1"/>
          </p:cNvSpPr>
          <p:nvPr>
            <p:ph type="body" sz="quarter" idx="18"/>
          </p:nvPr>
        </p:nvSpPr>
        <p:spPr>
          <a:xfrm>
            <a:off x="8529480" y="4598761"/>
            <a:ext cx="2743200" cy="1436879"/>
          </a:xfrm>
        </p:spPr>
        <p:txBody>
          <a:bodyPr anchor="t" anchorCtr="0">
            <a:normAutofit/>
          </a:bodyPr>
          <a:lstStyle>
            <a:lvl1pPr marL="0" indent="0" algn="l">
              <a:buNone/>
              <a:defRPr sz="1200">
                <a:solidFill>
                  <a:schemeClr val="tx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452FFD03-8DAA-4223-A66B-EC6B6B4ECD5B}"/>
              </a:ext>
            </a:extLst>
          </p:cNvPr>
          <p:cNvSpPr>
            <a:spLocks noGrp="1"/>
          </p:cNvSpPr>
          <p:nvPr>
            <p:ph type="ftr" sz="quarter" idx="22"/>
          </p:nvPr>
        </p:nvSpPr>
        <p:spPr/>
        <p:txBody>
          <a:bodyPr/>
          <a:lstStyle>
            <a:lvl1pPr>
              <a:defRPr sz="900">
                <a:solidFill>
                  <a:schemeClr val="tx1"/>
                </a:solidFill>
              </a:defRPr>
            </a:lvl1pPr>
          </a:lstStyle>
          <a:p>
            <a:r>
              <a:rPr lang="en-US"/>
              <a:t>© 2021 Penn Mutual. All rights reserved.</a:t>
            </a:r>
          </a:p>
        </p:txBody>
      </p:sp>
      <p:pic>
        <p:nvPicPr>
          <p:cNvPr id="15" name="Graphic 14">
            <a:extLst>
              <a:ext uri="{FF2B5EF4-FFF2-40B4-BE49-F238E27FC236}">
                <a16:creationId xmlns:a16="http://schemas.microsoft.com/office/drawing/2014/main" id="{8F05B330-1FC2-4362-B616-72A6A4CC4EC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6" name="Content Placeholder 7">
            <a:extLst>
              <a:ext uri="{FF2B5EF4-FFF2-40B4-BE49-F238E27FC236}">
                <a16:creationId xmlns:a16="http://schemas.microsoft.com/office/drawing/2014/main" id="{40875332-9CEC-49AC-A5AA-3251AEC03FA6}"/>
              </a:ext>
            </a:extLst>
          </p:cNvPr>
          <p:cNvSpPr>
            <a:spLocks noGrp="1"/>
          </p:cNvSpPr>
          <p:nvPr>
            <p:ph sz="quarter" idx="23"/>
          </p:nvPr>
        </p:nvSpPr>
        <p:spPr>
          <a:xfrm>
            <a:off x="810000" y="1589088"/>
            <a:ext cx="2876018" cy="2743200"/>
          </a:xfrm>
          <a:solidFill>
            <a:schemeClr val="tx2"/>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18" name="Content Placeholder 7">
            <a:extLst>
              <a:ext uri="{FF2B5EF4-FFF2-40B4-BE49-F238E27FC236}">
                <a16:creationId xmlns:a16="http://schemas.microsoft.com/office/drawing/2014/main" id="{3165A888-D6C9-4F63-AF61-8759BE23E2AB}"/>
              </a:ext>
            </a:extLst>
          </p:cNvPr>
          <p:cNvSpPr>
            <a:spLocks noGrp="1"/>
          </p:cNvSpPr>
          <p:nvPr>
            <p:ph sz="quarter" idx="24"/>
          </p:nvPr>
        </p:nvSpPr>
        <p:spPr>
          <a:xfrm>
            <a:off x="4669740" y="1589088"/>
            <a:ext cx="2876018" cy="2743200"/>
          </a:xfrm>
          <a:solidFill>
            <a:schemeClr val="tx2"/>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
        <p:nvSpPr>
          <p:cNvPr id="19" name="Content Placeholder 7">
            <a:extLst>
              <a:ext uri="{FF2B5EF4-FFF2-40B4-BE49-F238E27FC236}">
                <a16:creationId xmlns:a16="http://schemas.microsoft.com/office/drawing/2014/main" id="{C27DC5F8-E028-4F22-8E5B-5F8CC8E726E4}"/>
              </a:ext>
            </a:extLst>
          </p:cNvPr>
          <p:cNvSpPr>
            <a:spLocks noGrp="1"/>
          </p:cNvSpPr>
          <p:nvPr>
            <p:ph sz="quarter" idx="25"/>
          </p:nvPr>
        </p:nvSpPr>
        <p:spPr>
          <a:xfrm>
            <a:off x="8529480" y="1589088"/>
            <a:ext cx="2876018" cy="2743200"/>
          </a:xfrm>
          <a:solidFill>
            <a:schemeClr val="tx2"/>
          </a:solidFill>
        </p:spPr>
        <p:txBody>
          <a:bodyPr>
            <a:normAutofit/>
          </a:bodyPr>
          <a:lstStyle>
            <a:lvl1pPr marL="9525" indent="-9525" algn="ctr">
              <a:buNone/>
              <a:tabLst/>
              <a:defRPr sz="2400" baseline="0">
                <a:solidFill>
                  <a:schemeClr val="bg1"/>
                </a:solidFill>
                <a:latin typeface="+mj-lt"/>
              </a:defRPr>
            </a:lvl1pPr>
            <a:lvl2pPr algn="ctr">
              <a:buNone/>
              <a:defRPr sz="2000">
                <a:solidFill>
                  <a:schemeClr val="tx1"/>
                </a:solidFill>
                <a:latin typeface="+mj-lt"/>
              </a:defRPr>
            </a:lvl2pPr>
            <a:lvl3pPr algn="ctr">
              <a:buNone/>
              <a:defRPr sz="1800">
                <a:solidFill>
                  <a:schemeClr val="tx1"/>
                </a:solidFill>
                <a:latin typeface="+mj-lt"/>
              </a:defRPr>
            </a:lvl3pPr>
            <a:lvl4pPr algn="ctr">
              <a:buNone/>
              <a:defRPr sz="1600">
                <a:solidFill>
                  <a:schemeClr val="tx1"/>
                </a:solidFill>
                <a:latin typeface="+mj-lt"/>
              </a:defRPr>
            </a:lvl4pPr>
            <a:lvl5pPr algn="ctr">
              <a:buNone/>
              <a:defRPr sz="1600">
                <a:solidFill>
                  <a:schemeClr val="tx1"/>
                </a:solidFill>
                <a:latin typeface="+mj-lt"/>
              </a:defRPr>
            </a:lvl5pPr>
          </a:lstStyle>
          <a:p>
            <a:pPr lvl="0"/>
            <a:r>
              <a:rPr lang="en-US"/>
              <a:t>Edit Master text styles</a:t>
            </a:r>
          </a:p>
        </p:txBody>
      </p:sp>
    </p:spTree>
    <p:extLst>
      <p:ext uri="{BB962C8B-B14F-4D97-AF65-F5344CB8AC3E}">
        <p14:creationId xmlns:p14="http://schemas.microsoft.com/office/powerpoint/2010/main" val="903419622"/>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userDrawn="1">
  <p:cSld name="Example Headlines 1">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spc="-150">
                  <a:solidFill>
                    <a:schemeClr val="bg1"/>
                  </a:solidFill>
                  <a:latin typeface="+mj-lt"/>
                </a:rPr>
                <a:t>Make our long history work for your immediate future. </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a:solidFill>
                    <a:schemeClr val="tx1"/>
                  </a:solidFill>
                  <a:latin typeface="+mj-lt"/>
                </a:rPr>
                <a:t>Here are a few life insurance words to make you sound even smarter at a party. </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a:solidFill>
                    <a:schemeClr val="bg1"/>
                  </a:solidFill>
                  <a:latin typeface="+mj-lt"/>
                </a:rPr>
                <a:t>Be wildly responsible with your money.</a:t>
              </a:r>
              <a:endParaRPr lang="en-US" sz="3600" b="1" spc="-150">
                <a:solidFill>
                  <a:schemeClr val="bg1"/>
                </a:solidFill>
                <a:latin typeface="+mj-lt"/>
              </a:endParaRP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sp>
        <p:nvSpPr>
          <p:cNvPr id="18" name="TextBox 17">
            <a:extLst>
              <a:ext uri="{FF2B5EF4-FFF2-40B4-BE49-F238E27FC236}">
                <a16:creationId xmlns:a16="http://schemas.microsoft.com/office/drawing/2014/main" id="{57F6FFCA-E5B5-4DF6-B2EC-19B7D67DDE37}"/>
              </a:ext>
            </a:extLst>
          </p:cNvPr>
          <p:cNvSpPr txBox="1"/>
          <p:nvPr userDrawn="1"/>
        </p:nvSpPr>
        <p:spPr>
          <a:xfrm>
            <a:off x="3419395" y="445229"/>
            <a:ext cx="6098240" cy="276999"/>
          </a:xfrm>
          <a:prstGeom prst="rect">
            <a:avLst/>
          </a:prstGeom>
          <a:noFill/>
        </p:spPr>
        <p:txBody>
          <a:bodyPr wrap="square">
            <a:spAutoFit/>
          </a:bodyPr>
          <a:lstStyle/>
          <a:p>
            <a:r>
              <a:rPr lang="en-US" sz="1200">
                <a:solidFill>
                  <a:schemeClr val="bg1"/>
                </a:solidFill>
              </a:rPr>
              <a:t>These are</a:t>
            </a:r>
            <a:r>
              <a:rPr lang="en-US" sz="1200" baseline="0">
                <a:solidFill>
                  <a:schemeClr val="bg1"/>
                </a:solidFill>
              </a:rPr>
              <a:t> examples of refreshingly forthright headlines. </a:t>
            </a:r>
            <a:endParaRPr lang="en-US" sz="1200">
              <a:solidFill>
                <a:schemeClr val="bg1"/>
              </a:solidFill>
            </a:endParaRPr>
          </a:p>
        </p:txBody>
      </p:sp>
      <p:sp>
        <p:nvSpPr>
          <p:cNvPr id="20" name="TextBox 19">
            <a:extLst>
              <a:ext uri="{FF2B5EF4-FFF2-40B4-BE49-F238E27FC236}">
                <a16:creationId xmlns:a16="http://schemas.microsoft.com/office/drawing/2014/main" id="{90D0CB77-3855-4DA6-B5BC-8070AB8AB195}"/>
              </a:ext>
            </a:extLst>
          </p:cNvPr>
          <p:cNvSpPr txBox="1"/>
          <p:nvPr userDrawn="1"/>
        </p:nvSpPr>
        <p:spPr>
          <a:xfrm>
            <a:off x="304800" y="307124"/>
            <a:ext cx="3114595" cy="461665"/>
          </a:xfrm>
          <a:prstGeom prst="rect">
            <a:avLst/>
          </a:prstGeom>
          <a:noFill/>
        </p:spPr>
        <p:txBody>
          <a:bodyPr wrap="square">
            <a:spAutoFit/>
          </a:bodyPr>
          <a:lstStyle/>
          <a:p>
            <a:r>
              <a:rPr lang="en-US" sz="2400" b="1">
                <a:solidFill>
                  <a:schemeClr val="bg1"/>
                </a:solidFill>
                <a:latin typeface="+mj-lt"/>
              </a:rPr>
              <a:t>Sample Headlines</a:t>
            </a:r>
          </a:p>
        </p:txBody>
      </p:sp>
      <p:pic>
        <p:nvPicPr>
          <p:cNvPr id="22" name="Graphic 21">
            <a:extLst>
              <a:ext uri="{FF2B5EF4-FFF2-40B4-BE49-F238E27FC236}">
                <a16:creationId xmlns:a16="http://schemas.microsoft.com/office/drawing/2014/main" id="{BCDE30D6-743F-4312-A3E2-DA83D960E28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01058823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Six Points Slide (Icon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97C068A-5561-F59A-F73F-BE65589D5380}"/>
              </a:ext>
            </a:extLst>
          </p:cNvPr>
          <p:cNvSpPr/>
          <p:nvPr userDrawn="1"/>
        </p:nvSpPr>
        <p:spPr>
          <a:xfrm>
            <a:off x="835900"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EBFF5021-3830-9FBA-4F09-4A483839D711}"/>
              </a:ext>
            </a:extLst>
          </p:cNvPr>
          <p:cNvSpPr/>
          <p:nvPr userDrawn="1"/>
        </p:nvSpPr>
        <p:spPr>
          <a:xfrm>
            <a:off x="2669352"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ectangle 14">
            <a:extLst>
              <a:ext uri="{FF2B5EF4-FFF2-40B4-BE49-F238E27FC236}">
                <a16:creationId xmlns:a16="http://schemas.microsoft.com/office/drawing/2014/main" id="{C1797CBC-7BFB-2800-878A-3DCCCB20E829}"/>
              </a:ext>
            </a:extLst>
          </p:cNvPr>
          <p:cNvSpPr/>
          <p:nvPr userDrawn="1"/>
        </p:nvSpPr>
        <p:spPr>
          <a:xfrm>
            <a:off x="4502804"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 name="Rectangle 1">
            <a:extLst>
              <a:ext uri="{FF2B5EF4-FFF2-40B4-BE49-F238E27FC236}">
                <a16:creationId xmlns:a16="http://schemas.microsoft.com/office/drawing/2014/main" id="{BD6F62A1-2967-2E4D-D1F3-EBACB737887C}"/>
              </a:ext>
            </a:extLst>
          </p:cNvPr>
          <p:cNvSpPr/>
          <p:nvPr userDrawn="1"/>
        </p:nvSpPr>
        <p:spPr>
          <a:xfrm>
            <a:off x="6336256"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 name="Rectangle 3">
            <a:extLst>
              <a:ext uri="{FF2B5EF4-FFF2-40B4-BE49-F238E27FC236}">
                <a16:creationId xmlns:a16="http://schemas.microsoft.com/office/drawing/2014/main" id="{0F1F3E1A-EE5A-C2F2-DA3F-801BECB9D8FF}"/>
              </a:ext>
            </a:extLst>
          </p:cNvPr>
          <p:cNvSpPr/>
          <p:nvPr userDrawn="1"/>
        </p:nvSpPr>
        <p:spPr>
          <a:xfrm>
            <a:off x="8169708" y="2182834"/>
            <a:ext cx="1422965" cy="141400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a:extLst>
              <a:ext uri="{FF2B5EF4-FFF2-40B4-BE49-F238E27FC236}">
                <a16:creationId xmlns:a16="http://schemas.microsoft.com/office/drawing/2014/main" id="{6C1C3ADD-63BC-CCA1-8F86-649BB0EEBDD6}"/>
              </a:ext>
            </a:extLst>
          </p:cNvPr>
          <p:cNvSpPr/>
          <p:nvPr userDrawn="1"/>
        </p:nvSpPr>
        <p:spPr>
          <a:xfrm>
            <a:off x="10003162"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7" name="Text Box 18">
            <a:extLst>
              <a:ext uri="{FF2B5EF4-FFF2-40B4-BE49-F238E27FC236}">
                <a16:creationId xmlns:a16="http://schemas.microsoft.com/office/drawing/2014/main" id="{BDB7C58F-427A-09E3-F843-8AF96C176F2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32DD7612-856D-A59F-F766-1537B00A96E1}"/>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8" name="Picture 7" descr="A green letter on a black background&#10;&#10;Description automatically generated">
            <a:extLst>
              <a:ext uri="{FF2B5EF4-FFF2-40B4-BE49-F238E27FC236}">
                <a16:creationId xmlns:a16="http://schemas.microsoft.com/office/drawing/2014/main" id="{9D098F55-3BBC-32C5-4858-866EBA4676BE}"/>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0" name="Text Placeholder 15">
            <a:extLst>
              <a:ext uri="{FF2B5EF4-FFF2-40B4-BE49-F238E27FC236}">
                <a16:creationId xmlns:a16="http://schemas.microsoft.com/office/drawing/2014/main" id="{3538B2BD-20A7-107C-B62C-8192B8C32F4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30288359"/>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userDrawn="1">
  <p:cSld name="Example Headlines 2">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a:solidFill>
                    <a:schemeClr val="bg1"/>
                  </a:solidFill>
                  <a:latin typeface="+mj-lt"/>
                </a:rPr>
                <a:t>What’s the </a:t>
              </a:r>
            </a:p>
            <a:p>
              <a:pPr lvl="0" algn="ctr">
                <a:lnSpc>
                  <a:spcPts val="3800"/>
                </a:lnSpc>
              </a:pPr>
              <a:r>
                <a:rPr lang="en-US" sz="3400" b="1" spc="-150">
                  <a:solidFill>
                    <a:schemeClr val="bg1"/>
                  </a:solidFill>
                  <a:latin typeface="+mj-lt"/>
                </a:rPr>
                <a:t>right age to take care of life insurance?</a:t>
              </a:r>
            </a:p>
            <a:p>
              <a:pPr lvl="0" algn="ctr">
                <a:lnSpc>
                  <a:spcPts val="3800"/>
                </a:lnSpc>
              </a:pPr>
              <a:endParaRPr lang="en-US" sz="3400" b="1" spc="-150">
                <a:solidFill>
                  <a:schemeClr val="bg1"/>
                </a:solidFill>
                <a:latin typeface="+mj-lt"/>
              </a:endParaRPr>
            </a:p>
            <a:p>
              <a:pPr lvl="0" algn="ctr">
                <a:lnSpc>
                  <a:spcPts val="3800"/>
                </a:lnSpc>
              </a:pPr>
              <a:r>
                <a:rPr lang="en-US" sz="3400" b="1" spc="-150">
                  <a:solidFill>
                    <a:schemeClr val="bg1"/>
                  </a:solidFill>
                  <a:latin typeface="+mj-lt"/>
                </a:rPr>
                <a:t> Yes.</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a:solidFill>
                    <a:schemeClr val="bg1"/>
                  </a:solidFill>
                  <a:latin typeface="+mj-lt"/>
                </a:rPr>
                <a:t>That little voice that tells you that you should really get on top of your life insurance </a:t>
              </a:r>
              <a:br>
                <a:rPr lang="en-US" sz="3400" b="1" spc="-150">
                  <a:solidFill>
                    <a:schemeClr val="bg1"/>
                  </a:solidFill>
                  <a:latin typeface="+mj-lt"/>
                </a:rPr>
              </a:br>
              <a:r>
                <a:rPr lang="en-US" sz="3400" b="1" spc="-150">
                  <a:solidFill>
                    <a:schemeClr val="bg1"/>
                  </a:solidFill>
                  <a:latin typeface="+mj-lt"/>
                </a:rPr>
                <a:t>is right.</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400" b="1" spc="-150">
                  <a:solidFill>
                    <a:schemeClr val="bg1"/>
                  </a:solidFill>
                  <a:latin typeface="+mj-lt"/>
                </a:rPr>
                <a:t>A good life insurance policy does more than </a:t>
              </a:r>
            </a:p>
            <a:p>
              <a:pPr lvl="0" algn="ctr">
                <a:lnSpc>
                  <a:spcPts val="3800"/>
                </a:lnSpc>
              </a:pPr>
              <a:r>
                <a:rPr lang="en-US" sz="3400" b="1" spc="-150">
                  <a:solidFill>
                    <a:schemeClr val="bg1"/>
                  </a:solidFill>
                  <a:latin typeface="+mj-lt"/>
                </a:rPr>
                <a:t>you think </a:t>
              </a:r>
            </a:p>
            <a:p>
              <a:pPr lvl="0" algn="ctr">
                <a:lnSpc>
                  <a:spcPts val="3800"/>
                </a:lnSpc>
              </a:pPr>
              <a:r>
                <a:rPr lang="en-US" sz="3400" b="1" spc="-150">
                  <a:solidFill>
                    <a:schemeClr val="bg1"/>
                  </a:solidFill>
                  <a:latin typeface="+mj-lt"/>
                </a:rPr>
                <a:t>it does.</a:t>
              </a: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sp>
        <p:nvSpPr>
          <p:cNvPr id="22" name="TextBox 21">
            <a:extLst>
              <a:ext uri="{FF2B5EF4-FFF2-40B4-BE49-F238E27FC236}">
                <a16:creationId xmlns:a16="http://schemas.microsoft.com/office/drawing/2014/main" id="{70D95CCE-309C-4C60-A511-0974F4AAFB2C}"/>
              </a:ext>
            </a:extLst>
          </p:cNvPr>
          <p:cNvSpPr txBox="1"/>
          <p:nvPr userDrawn="1"/>
        </p:nvSpPr>
        <p:spPr>
          <a:xfrm>
            <a:off x="3419395" y="445229"/>
            <a:ext cx="6098240" cy="276999"/>
          </a:xfrm>
          <a:prstGeom prst="rect">
            <a:avLst/>
          </a:prstGeom>
          <a:noFill/>
        </p:spPr>
        <p:txBody>
          <a:bodyPr wrap="square">
            <a:spAutoFit/>
          </a:bodyPr>
          <a:lstStyle/>
          <a:p>
            <a:r>
              <a:rPr lang="en-US" sz="1200">
                <a:solidFill>
                  <a:schemeClr val="bg1"/>
                </a:solidFill>
              </a:rPr>
              <a:t>These are</a:t>
            </a:r>
            <a:r>
              <a:rPr lang="en-US" sz="1200" baseline="0">
                <a:solidFill>
                  <a:schemeClr val="bg1"/>
                </a:solidFill>
              </a:rPr>
              <a:t> examples of refreshingly forthright headlines. </a:t>
            </a:r>
            <a:endParaRPr lang="en-US" sz="1200">
              <a:solidFill>
                <a:schemeClr val="bg1"/>
              </a:solidFill>
            </a:endParaRPr>
          </a:p>
        </p:txBody>
      </p:sp>
      <p:sp>
        <p:nvSpPr>
          <p:cNvPr id="23" name="TextBox 22">
            <a:extLst>
              <a:ext uri="{FF2B5EF4-FFF2-40B4-BE49-F238E27FC236}">
                <a16:creationId xmlns:a16="http://schemas.microsoft.com/office/drawing/2014/main" id="{480B2F4E-1818-4CA7-97A1-79186EB3C703}"/>
              </a:ext>
            </a:extLst>
          </p:cNvPr>
          <p:cNvSpPr txBox="1"/>
          <p:nvPr userDrawn="1"/>
        </p:nvSpPr>
        <p:spPr>
          <a:xfrm>
            <a:off x="304800" y="307124"/>
            <a:ext cx="3114595" cy="461665"/>
          </a:xfrm>
          <a:prstGeom prst="rect">
            <a:avLst/>
          </a:prstGeom>
          <a:noFill/>
        </p:spPr>
        <p:txBody>
          <a:bodyPr wrap="square">
            <a:spAutoFit/>
          </a:bodyPr>
          <a:lstStyle/>
          <a:p>
            <a:r>
              <a:rPr lang="en-US" sz="2400" b="1">
                <a:solidFill>
                  <a:schemeClr val="bg1"/>
                </a:solidFill>
                <a:latin typeface="+mj-lt"/>
              </a:rPr>
              <a:t>Sample Headlines</a:t>
            </a:r>
          </a:p>
        </p:txBody>
      </p:sp>
      <p:pic>
        <p:nvPicPr>
          <p:cNvPr id="18" name="Graphic 17">
            <a:extLst>
              <a:ext uri="{FF2B5EF4-FFF2-40B4-BE49-F238E27FC236}">
                <a16:creationId xmlns:a16="http://schemas.microsoft.com/office/drawing/2014/main" id="{961EF29A-7E31-4139-AFF2-FB902E4C1E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214479870"/>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userDrawn="1">
  <p:cSld name="Example Headlines 3">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 name="Footer Placeholder 1">
            <a:extLst>
              <a:ext uri="{FF2B5EF4-FFF2-40B4-BE49-F238E27FC236}">
                <a16:creationId xmlns:a16="http://schemas.microsoft.com/office/drawing/2014/main" id="{9F962FC8-90FF-4BDE-8C4B-A2581DE543BC}"/>
              </a:ext>
            </a:extLst>
          </p:cNvPr>
          <p:cNvSpPr>
            <a:spLocks noGrp="1"/>
          </p:cNvSpPr>
          <p:nvPr>
            <p:ph type="ftr" sz="quarter" idx="22"/>
          </p:nvPr>
        </p:nvSpPr>
        <p:spPr/>
        <p:txBody>
          <a:bodyPr/>
          <a:lstStyle>
            <a:lvl1pPr>
              <a:defRPr sz="900"/>
            </a:lvl1pPr>
          </a:lstStyle>
          <a:p>
            <a:r>
              <a:rPr lang="en-US"/>
              <a:t>© 2021 Penn Mutual. All rights reserved.</a:t>
            </a:r>
          </a:p>
        </p:txBody>
      </p:sp>
      <p:grpSp>
        <p:nvGrpSpPr>
          <p:cNvPr id="7" name="Group 6">
            <a:extLst>
              <a:ext uri="{FF2B5EF4-FFF2-40B4-BE49-F238E27FC236}">
                <a16:creationId xmlns:a16="http://schemas.microsoft.com/office/drawing/2014/main" id="{EEAE4EDC-342C-4424-A888-877796D34D24}"/>
              </a:ext>
            </a:extLst>
          </p:cNvPr>
          <p:cNvGrpSpPr/>
          <p:nvPr userDrawn="1"/>
        </p:nvGrpSpPr>
        <p:grpSpPr>
          <a:xfrm>
            <a:off x="282386" y="863750"/>
            <a:ext cx="3657600" cy="5120640"/>
            <a:chOff x="282386" y="863750"/>
            <a:chExt cx="3657600" cy="5120640"/>
          </a:xfrm>
        </p:grpSpPr>
        <p:sp>
          <p:nvSpPr>
            <p:cNvPr id="5" name="Rectangle 4">
              <a:extLst>
                <a:ext uri="{FF2B5EF4-FFF2-40B4-BE49-F238E27FC236}">
                  <a16:creationId xmlns:a16="http://schemas.microsoft.com/office/drawing/2014/main" id="{C1505A73-203E-48DB-857B-1431FF7A5BB7}"/>
                </a:ext>
              </a:extLst>
            </p:cNvPr>
            <p:cNvSpPr/>
            <p:nvPr userDrawn="1"/>
          </p:nvSpPr>
          <p:spPr>
            <a:xfrm>
              <a:off x="282386" y="863750"/>
              <a:ext cx="3657600" cy="512064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800"/>
                </a:lnSpc>
              </a:pPr>
              <a:r>
                <a:rPr lang="en-US" sz="3200" b="1" spc="-150">
                  <a:solidFill>
                    <a:schemeClr val="tx1"/>
                  </a:solidFill>
                  <a:latin typeface="+mj-lt"/>
                </a:rPr>
                <a:t>There’s a good reason why life insurance is surprisingly satisfying.</a:t>
              </a:r>
            </a:p>
          </p:txBody>
        </p:sp>
        <p:pic>
          <p:nvPicPr>
            <p:cNvPr id="19" name="Graphic 18">
              <a:extLst>
                <a:ext uri="{FF2B5EF4-FFF2-40B4-BE49-F238E27FC236}">
                  <a16:creationId xmlns:a16="http://schemas.microsoft.com/office/drawing/2014/main" id="{DD14075D-799C-45D1-B328-141F450A947D}"/>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57474" y="5470250"/>
              <a:ext cx="1307423" cy="234119"/>
            </a:xfrm>
            <a:prstGeom prst="rect">
              <a:avLst/>
            </a:prstGeom>
          </p:spPr>
        </p:pic>
      </p:grpSp>
      <p:pic>
        <p:nvPicPr>
          <p:cNvPr id="21" name="Graphic 20">
            <a:extLst>
              <a:ext uri="{FF2B5EF4-FFF2-40B4-BE49-F238E27FC236}">
                <a16:creationId xmlns:a16="http://schemas.microsoft.com/office/drawing/2014/main" id="{C104CA8F-04D7-44B1-81B5-FADCDCD93F1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442288" y="5470250"/>
            <a:ext cx="1307423" cy="234119"/>
          </a:xfrm>
          <a:prstGeom prst="rect">
            <a:avLst/>
          </a:prstGeom>
        </p:spPr>
      </p:pic>
      <p:pic>
        <p:nvPicPr>
          <p:cNvPr id="25" name="Graphic 24">
            <a:extLst>
              <a:ext uri="{FF2B5EF4-FFF2-40B4-BE49-F238E27FC236}">
                <a16:creationId xmlns:a16="http://schemas.microsoft.com/office/drawing/2014/main" id="{96D16433-C91E-4EF4-8F26-A870FF4BF84D}"/>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427102" y="5470250"/>
            <a:ext cx="1307423" cy="234119"/>
          </a:xfrm>
          <a:prstGeom prst="rect">
            <a:avLst/>
          </a:prstGeom>
        </p:spPr>
      </p:pic>
      <p:grpSp>
        <p:nvGrpSpPr>
          <p:cNvPr id="26" name="Group 25">
            <a:extLst>
              <a:ext uri="{FF2B5EF4-FFF2-40B4-BE49-F238E27FC236}">
                <a16:creationId xmlns:a16="http://schemas.microsoft.com/office/drawing/2014/main" id="{D5447F78-8BA0-41DD-97B9-FDBCB8FE4553}"/>
              </a:ext>
            </a:extLst>
          </p:cNvPr>
          <p:cNvGrpSpPr/>
          <p:nvPr userDrawn="1"/>
        </p:nvGrpSpPr>
        <p:grpSpPr>
          <a:xfrm>
            <a:off x="4267200" y="863750"/>
            <a:ext cx="3657600" cy="5120640"/>
            <a:chOff x="282386" y="863750"/>
            <a:chExt cx="3657600" cy="5120640"/>
          </a:xfrm>
        </p:grpSpPr>
        <p:sp>
          <p:nvSpPr>
            <p:cNvPr id="27" name="Rectangle 26">
              <a:extLst>
                <a:ext uri="{FF2B5EF4-FFF2-40B4-BE49-F238E27FC236}">
                  <a16:creationId xmlns:a16="http://schemas.microsoft.com/office/drawing/2014/main" id="{6500447F-0B75-480B-B78A-3B28C36CB601}"/>
                </a:ext>
              </a:extLst>
            </p:cNvPr>
            <p:cNvSpPr/>
            <p:nvPr userDrawn="1"/>
          </p:nvSpPr>
          <p:spPr>
            <a:xfrm>
              <a:off x="282386" y="863750"/>
              <a:ext cx="3657600" cy="51206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4000"/>
                </a:lnSpc>
              </a:pPr>
              <a:r>
                <a:rPr lang="en-US" sz="3600" b="1" spc="-150">
                  <a:solidFill>
                    <a:schemeClr val="bg1"/>
                  </a:solidFill>
                  <a:latin typeface="+mj-lt"/>
                </a:rPr>
                <a:t>Getting stronger is </a:t>
              </a:r>
            </a:p>
            <a:p>
              <a:pPr lvl="0" algn="ctr">
                <a:lnSpc>
                  <a:spcPts val="4000"/>
                </a:lnSpc>
              </a:pPr>
              <a:r>
                <a:rPr lang="en-US" sz="3600" b="1" spc="-150">
                  <a:solidFill>
                    <a:schemeClr val="bg1"/>
                  </a:solidFill>
                  <a:latin typeface="+mj-lt"/>
                </a:rPr>
                <a:t>a beautiful thing. </a:t>
              </a:r>
            </a:p>
          </p:txBody>
        </p:sp>
        <p:pic>
          <p:nvPicPr>
            <p:cNvPr id="31" name="Graphic 30">
              <a:extLst>
                <a:ext uri="{FF2B5EF4-FFF2-40B4-BE49-F238E27FC236}">
                  <a16:creationId xmlns:a16="http://schemas.microsoft.com/office/drawing/2014/main" id="{B039611C-619B-44EA-AF13-505BE8F2B6A6}"/>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grpSp>
        <p:nvGrpSpPr>
          <p:cNvPr id="32" name="Group 31">
            <a:extLst>
              <a:ext uri="{FF2B5EF4-FFF2-40B4-BE49-F238E27FC236}">
                <a16:creationId xmlns:a16="http://schemas.microsoft.com/office/drawing/2014/main" id="{D92C3FA2-1F07-4009-9F9C-20EB0B1B449D}"/>
              </a:ext>
            </a:extLst>
          </p:cNvPr>
          <p:cNvGrpSpPr/>
          <p:nvPr userDrawn="1"/>
        </p:nvGrpSpPr>
        <p:grpSpPr>
          <a:xfrm>
            <a:off x="8252013" y="863750"/>
            <a:ext cx="3657600" cy="5120640"/>
            <a:chOff x="282386" y="863750"/>
            <a:chExt cx="3657600" cy="5120640"/>
          </a:xfrm>
        </p:grpSpPr>
        <p:sp>
          <p:nvSpPr>
            <p:cNvPr id="33" name="Rectangle 32">
              <a:extLst>
                <a:ext uri="{FF2B5EF4-FFF2-40B4-BE49-F238E27FC236}">
                  <a16:creationId xmlns:a16="http://schemas.microsoft.com/office/drawing/2014/main" id="{F65A5467-ADAA-46ED-8A04-B1400D58B348}"/>
                </a:ext>
              </a:extLst>
            </p:cNvPr>
            <p:cNvSpPr/>
            <p:nvPr userDrawn="1"/>
          </p:nvSpPr>
          <p:spPr>
            <a:xfrm>
              <a:off x="282386" y="863750"/>
              <a:ext cx="3657600" cy="512064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74320" tIns="457200" rIns="274320" rtlCol="0" anchor="t" anchorCtr="0"/>
            <a:lstStyle/>
            <a:p>
              <a:pPr lvl="0" algn="ctr">
                <a:lnSpc>
                  <a:spcPts val="3400"/>
                </a:lnSpc>
              </a:pPr>
              <a:r>
                <a:rPr lang="en-US" sz="3200" b="1" spc="-150">
                  <a:solidFill>
                    <a:schemeClr val="bg1"/>
                  </a:solidFill>
                  <a:latin typeface="+mj-lt"/>
                </a:rPr>
                <a:t>Certain financial benefits may accumulate over time. The emotional benefits are rather immediate.</a:t>
              </a:r>
            </a:p>
          </p:txBody>
        </p:sp>
        <p:pic>
          <p:nvPicPr>
            <p:cNvPr id="34" name="Graphic 33">
              <a:extLst>
                <a:ext uri="{FF2B5EF4-FFF2-40B4-BE49-F238E27FC236}">
                  <a16:creationId xmlns:a16="http://schemas.microsoft.com/office/drawing/2014/main" id="{91F5761E-2FD8-46C2-A154-3599BD96E762}"/>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457474" y="5470250"/>
              <a:ext cx="1307423" cy="234119"/>
            </a:xfrm>
            <a:prstGeom prst="rect">
              <a:avLst/>
            </a:prstGeom>
          </p:spPr>
        </p:pic>
      </p:grpSp>
      <p:sp>
        <p:nvSpPr>
          <p:cNvPr id="20" name="TextBox 19">
            <a:extLst>
              <a:ext uri="{FF2B5EF4-FFF2-40B4-BE49-F238E27FC236}">
                <a16:creationId xmlns:a16="http://schemas.microsoft.com/office/drawing/2014/main" id="{90095301-0208-46FC-B584-BCCF4A8929CB}"/>
              </a:ext>
            </a:extLst>
          </p:cNvPr>
          <p:cNvSpPr txBox="1"/>
          <p:nvPr userDrawn="1"/>
        </p:nvSpPr>
        <p:spPr>
          <a:xfrm>
            <a:off x="3419395" y="445229"/>
            <a:ext cx="6098240" cy="276999"/>
          </a:xfrm>
          <a:prstGeom prst="rect">
            <a:avLst/>
          </a:prstGeom>
          <a:noFill/>
        </p:spPr>
        <p:txBody>
          <a:bodyPr wrap="square">
            <a:spAutoFit/>
          </a:bodyPr>
          <a:lstStyle/>
          <a:p>
            <a:r>
              <a:rPr lang="en-US" sz="1200">
                <a:solidFill>
                  <a:schemeClr val="bg1"/>
                </a:solidFill>
              </a:rPr>
              <a:t>These are</a:t>
            </a:r>
            <a:r>
              <a:rPr lang="en-US" sz="1200" baseline="0">
                <a:solidFill>
                  <a:schemeClr val="bg1"/>
                </a:solidFill>
              </a:rPr>
              <a:t> examples of refreshingly forthright headlines. </a:t>
            </a:r>
            <a:endParaRPr lang="en-US" sz="1200">
              <a:solidFill>
                <a:schemeClr val="bg1"/>
              </a:solidFill>
            </a:endParaRPr>
          </a:p>
        </p:txBody>
      </p:sp>
      <p:sp>
        <p:nvSpPr>
          <p:cNvPr id="22" name="TextBox 21">
            <a:extLst>
              <a:ext uri="{FF2B5EF4-FFF2-40B4-BE49-F238E27FC236}">
                <a16:creationId xmlns:a16="http://schemas.microsoft.com/office/drawing/2014/main" id="{B745C5AD-B099-46B0-AAA7-62A4C2FEF2F7}"/>
              </a:ext>
            </a:extLst>
          </p:cNvPr>
          <p:cNvSpPr txBox="1"/>
          <p:nvPr userDrawn="1"/>
        </p:nvSpPr>
        <p:spPr>
          <a:xfrm>
            <a:off x="304800" y="307124"/>
            <a:ext cx="3114595" cy="461665"/>
          </a:xfrm>
          <a:prstGeom prst="rect">
            <a:avLst/>
          </a:prstGeom>
          <a:noFill/>
        </p:spPr>
        <p:txBody>
          <a:bodyPr wrap="square">
            <a:spAutoFit/>
          </a:bodyPr>
          <a:lstStyle/>
          <a:p>
            <a:r>
              <a:rPr lang="en-US" sz="2400" b="1">
                <a:solidFill>
                  <a:schemeClr val="bg1"/>
                </a:solidFill>
                <a:latin typeface="+mj-lt"/>
              </a:rPr>
              <a:t>Sample Headlines</a:t>
            </a:r>
          </a:p>
        </p:txBody>
      </p:sp>
      <p:pic>
        <p:nvPicPr>
          <p:cNvPr id="18" name="Graphic 17">
            <a:extLst>
              <a:ext uri="{FF2B5EF4-FFF2-40B4-BE49-F238E27FC236}">
                <a16:creationId xmlns:a16="http://schemas.microsoft.com/office/drawing/2014/main" id="{2FB29B98-3080-4FC9-B7D4-5D32A78F7DF9}"/>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968966904"/>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userDrawn="1">
  <p:cSld name="4 Block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17" name="Title 16">
            <a:extLst>
              <a:ext uri="{FF2B5EF4-FFF2-40B4-BE49-F238E27FC236}">
                <a16:creationId xmlns:a16="http://schemas.microsoft.com/office/drawing/2014/main" id="{4B6F845B-6680-4808-B1AE-68926CAA0BD7}"/>
              </a:ext>
            </a:extLst>
          </p:cNvPr>
          <p:cNvSpPr>
            <a:spLocks noGrp="1"/>
          </p:cNvSpPr>
          <p:nvPr>
            <p:ph type="title"/>
          </p:nvPr>
        </p:nvSpPr>
        <p:spPr>
          <a:xfrm>
            <a:off x="810000" y="447188"/>
            <a:ext cx="10571998" cy="970450"/>
          </a:xfrm>
          <a:prstGeom prst="rect">
            <a:avLst/>
          </a:prstGeom>
        </p:spPr>
        <p:txBody>
          <a:bodyPr anchor="ctr" anchorCtr="0">
            <a:normAutofit/>
          </a:bodyPr>
          <a:lstStyle>
            <a:lvl1pPr algn="ctr">
              <a:defRPr sz="4000"/>
            </a:lvl1pPr>
          </a:lstStyle>
          <a:p>
            <a:r>
              <a:rPr lang="en-US"/>
              <a:t>Click to edit Master title style</a:t>
            </a:r>
            <a:endParaRPr lang="en-US" dirty="0"/>
          </a:p>
        </p:txBody>
      </p:sp>
      <p:sp>
        <p:nvSpPr>
          <p:cNvPr id="28" name="Text Placeholder 10">
            <a:extLst>
              <a:ext uri="{FF2B5EF4-FFF2-40B4-BE49-F238E27FC236}">
                <a16:creationId xmlns:a16="http://schemas.microsoft.com/office/drawing/2014/main" id="{8492FF4D-ECE0-42C3-9D35-EA53BCFCF875}"/>
              </a:ext>
            </a:extLst>
          </p:cNvPr>
          <p:cNvSpPr>
            <a:spLocks noGrp="1"/>
          </p:cNvSpPr>
          <p:nvPr>
            <p:ph type="body" sz="quarter" idx="16"/>
          </p:nvPr>
        </p:nvSpPr>
        <p:spPr>
          <a:xfrm>
            <a:off x="3026966" y="1753311"/>
            <a:ext cx="2869631" cy="1946798"/>
          </a:xfrm>
        </p:spPr>
        <p:txBody>
          <a:bodyPr anchor="t"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16" name="Text Placeholder 10">
            <a:extLst>
              <a:ext uri="{FF2B5EF4-FFF2-40B4-BE49-F238E27FC236}">
                <a16:creationId xmlns:a16="http://schemas.microsoft.com/office/drawing/2014/main" id="{732F816E-EA70-4BC7-8611-796E1E7D2FB0}"/>
              </a:ext>
            </a:extLst>
          </p:cNvPr>
          <p:cNvSpPr>
            <a:spLocks noGrp="1"/>
          </p:cNvSpPr>
          <p:nvPr>
            <p:ph type="body" sz="quarter" idx="18"/>
          </p:nvPr>
        </p:nvSpPr>
        <p:spPr>
          <a:xfrm>
            <a:off x="8512367" y="1753311"/>
            <a:ext cx="2869631" cy="1946798"/>
          </a:xfrm>
        </p:spPr>
        <p:txBody>
          <a:bodyPr anchor="t"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0" name="Text Placeholder 10">
            <a:extLst>
              <a:ext uri="{FF2B5EF4-FFF2-40B4-BE49-F238E27FC236}">
                <a16:creationId xmlns:a16="http://schemas.microsoft.com/office/drawing/2014/main" id="{91110135-6F0E-4877-96C4-AB5C80AE5EB1}"/>
              </a:ext>
            </a:extLst>
          </p:cNvPr>
          <p:cNvSpPr>
            <a:spLocks noGrp="1"/>
          </p:cNvSpPr>
          <p:nvPr>
            <p:ph type="body" sz="quarter" idx="20"/>
          </p:nvPr>
        </p:nvSpPr>
        <p:spPr>
          <a:xfrm>
            <a:off x="3026966" y="4085244"/>
            <a:ext cx="2869631" cy="1946798"/>
          </a:xfrm>
        </p:spPr>
        <p:txBody>
          <a:bodyPr anchor="t"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3" name="Text Placeholder 10">
            <a:extLst>
              <a:ext uri="{FF2B5EF4-FFF2-40B4-BE49-F238E27FC236}">
                <a16:creationId xmlns:a16="http://schemas.microsoft.com/office/drawing/2014/main" id="{9BFCC5C4-6BA5-439D-9E5E-208C5B88B8FB}"/>
              </a:ext>
            </a:extLst>
          </p:cNvPr>
          <p:cNvSpPr>
            <a:spLocks noGrp="1"/>
          </p:cNvSpPr>
          <p:nvPr>
            <p:ph type="body" sz="quarter" idx="22"/>
          </p:nvPr>
        </p:nvSpPr>
        <p:spPr>
          <a:xfrm>
            <a:off x="8512367" y="4085244"/>
            <a:ext cx="2869631" cy="1946798"/>
          </a:xfrm>
        </p:spPr>
        <p:txBody>
          <a:bodyPr anchor="t" anchorCtr="0">
            <a:normAutofit/>
          </a:bodyPr>
          <a:lstStyle>
            <a:lvl1pPr marL="0" indent="0" algn="l">
              <a:buNone/>
              <a:defRPr sz="1600">
                <a:solidFill>
                  <a:schemeClr val="bg1"/>
                </a:solidFill>
                <a:latin typeface="+mn-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7833E04E-95D6-4D2A-98C4-52AD35422F9D}"/>
              </a:ext>
            </a:extLst>
          </p:cNvPr>
          <p:cNvSpPr>
            <a:spLocks noGrp="1"/>
          </p:cNvSpPr>
          <p:nvPr>
            <p:ph type="ftr" sz="quarter" idx="27"/>
          </p:nvPr>
        </p:nvSpPr>
        <p:spPr/>
        <p:txBody>
          <a:bodyPr/>
          <a:lstStyle>
            <a:lvl1pPr>
              <a:defRPr sz="900"/>
            </a:lvl1pPr>
          </a:lstStyle>
          <a:p>
            <a:r>
              <a:rPr lang="en-US"/>
              <a:t>© 2021 Penn Mutual. All rights reserved.</a:t>
            </a:r>
          </a:p>
        </p:txBody>
      </p:sp>
      <p:sp>
        <p:nvSpPr>
          <p:cNvPr id="21" name="Content Placeholder 7">
            <a:extLst>
              <a:ext uri="{FF2B5EF4-FFF2-40B4-BE49-F238E27FC236}">
                <a16:creationId xmlns:a16="http://schemas.microsoft.com/office/drawing/2014/main" id="{EB973A84-874D-47F4-A5F5-873F646B7A8F}"/>
              </a:ext>
            </a:extLst>
          </p:cNvPr>
          <p:cNvSpPr>
            <a:spLocks noGrp="1"/>
          </p:cNvSpPr>
          <p:nvPr>
            <p:ph sz="quarter" idx="23"/>
          </p:nvPr>
        </p:nvSpPr>
        <p:spPr>
          <a:xfrm>
            <a:off x="771944" y="1679991"/>
            <a:ext cx="2103120" cy="2103120"/>
          </a:xfrm>
          <a:solidFill>
            <a:schemeClr val="accent5"/>
          </a:solidFill>
        </p:spPr>
        <p:txBody>
          <a:bodyPr>
            <a:noAutofit/>
          </a:bodyPr>
          <a:lstStyle>
            <a:lvl1pPr marL="9525" indent="-952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4" name="Content Placeholder 7">
            <a:extLst>
              <a:ext uri="{FF2B5EF4-FFF2-40B4-BE49-F238E27FC236}">
                <a16:creationId xmlns:a16="http://schemas.microsoft.com/office/drawing/2014/main" id="{E8770F67-5644-44E2-9407-96B8BAFFE31B}"/>
              </a:ext>
            </a:extLst>
          </p:cNvPr>
          <p:cNvSpPr>
            <a:spLocks noGrp="1"/>
          </p:cNvSpPr>
          <p:nvPr>
            <p:ph sz="quarter" idx="28"/>
          </p:nvPr>
        </p:nvSpPr>
        <p:spPr>
          <a:xfrm>
            <a:off x="6295405" y="1679991"/>
            <a:ext cx="2103120" cy="2103120"/>
          </a:xfrm>
          <a:solidFill>
            <a:schemeClr val="accent5"/>
          </a:solidFill>
        </p:spPr>
        <p:txBody>
          <a:bodyPr>
            <a:noAutofit/>
          </a:bodyPr>
          <a:lstStyle>
            <a:lvl1pPr marL="9525" indent="-952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5" name="Content Placeholder 7">
            <a:extLst>
              <a:ext uri="{FF2B5EF4-FFF2-40B4-BE49-F238E27FC236}">
                <a16:creationId xmlns:a16="http://schemas.microsoft.com/office/drawing/2014/main" id="{94985817-BCAA-4A51-983E-35EA00D81C61}"/>
              </a:ext>
            </a:extLst>
          </p:cNvPr>
          <p:cNvSpPr>
            <a:spLocks noGrp="1"/>
          </p:cNvSpPr>
          <p:nvPr>
            <p:ph sz="quarter" idx="29"/>
          </p:nvPr>
        </p:nvSpPr>
        <p:spPr>
          <a:xfrm>
            <a:off x="6295405" y="4009599"/>
            <a:ext cx="2103120" cy="2103120"/>
          </a:xfrm>
          <a:solidFill>
            <a:schemeClr val="accent5"/>
          </a:solidFill>
        </p:spPr>
        <p:txBody>
          <a:bodyPr>
            <a:noAutofit/>
          </a:bodyPr>
          <a:lstStyle>
            <a:lvl1pPr marL="9525" indent="-952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sp>
        <p:nvSpPr>
          <p:cNvPr id="26" name="Content Placeholder 7">
            <a:extLst>
              <a:ext uri="{FF2B5EF4-FFF2-40B4-BE49-F238E27FC236}">
                <a16:creationId xmlns:a16="http://schemas.microsoft.com/office/drawing/2014/main" id="{4D657A62-D2FD-49F7-B8AE-4025676702FD}"/>
              </a:ext>
            </a:extLst>
          </p:cNvPr>
          <p:cNvSpPr>
            <a:spLocks noGrp="1"/>
          </p:cNvSpPr>
          <p:nvPr>
            <p:ph sz="quarter" idx="30"/>
          </p:nvPr>
        </p:nvSpPr>
        <p:spPr>
          <a:xfrm>
            <a:off x="771944" y="4009599"/>
            <a:ext cx="2103120" cy="2103120"/>
          </a:xfrm>
          <a:solidFill>
            <a:schemeClr val="accent5"/>
          </a:solidFill>
        </p:spPr>
        <p:txBody>
          <a:bodyPr>
            <a:noAutofit/>
          </a:bodyPr>
          <a:lstStyle>
            <a:lvl1pPr marL="9525" indent="-9525" algn="ctr">
              <a:buNone/>
              <a:tabLst/>
              <a:defRPr sz="1600">
                <a:solidFill>
                  <a:schemeClr val="tx1"/>
                </a:solidFill>
                <a:latin typeface="+mj-lt"/>
              </a:defRPr>
            </a:lvl1pPr>
            <a:lvl2pPr algn="ctr">
              <a:buNone/>
              <a:defRPr sz="1400">
                <a:solidFill>
                  <a:schemeClr val="tx1"/>
                </a:solidFill>
                <a:latin typeface="+mj-lt"/>
              </a:defRPr>
            </a:lvl2pPr>
            <a:lvl3pPr algn="ctr">
              <a:buNone/>
              <a:defRPr sz="1200">
                <a:solidFill>
                  <a:schemeClr val="tx1"/>
                </a:solidFill>
                <a:latin typeface="+mj-lt"/>
              </a:defRPr>
            </a:lvl3pPr>
            <a:lvl4pPr algn="ctr">
              <a:buNone/>
              <a:defRPr sz="1100">
                <a:solidFill>
                  <a:schemeClr val="tx1"/>
                </a:solidFill>
                <a:latin typeface="+mj-lt"/>
              </a:defRPr>
            </a:lvl4pPr>
            <a:lvl5pPr algn="ctr">
              <a:buNone/>
              <a:defRPr sz="1100">
                <a:solidFill>
                  <a:schemeClr val="tx1"/>
                </a:solidFill>
                <a:latin typeface="+mj-lt"/>
              </a:defRPr>
            </a:lvl5pPr>
          </a:lstStyle>
          <a:p>
            <a:pPr lvl="0"/>
            <a:r>
              <a:rPr lang="en-US"/>
              <a:t>Edit Master text styles</a:t>
            </a:r>
          </a:p>
        </p:txBody>
      </p:sp>
      <p:pic>
        <p:nvPicPr>
          <p:cNvPr id="14" name="Graphic 13">
            <a:extLst>
              <a:ext uri="{FF2B5EF4-FFF2-40B4-BE49-F238E27FC236}">
                <a16:creationId xmlns:a16="http://schemas.microsoft.com/office/drawing/2014/main" id="{07EA3D70-8B5B-497E-9B55-471CE6FBFB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61003439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preserve="1" userDrawn="1">
  <p:cSld name="Color block left and text right">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4574A34A-8DC5-4115-BB52-09DFADAED2F6}"/>
              </a:ext>
            </a:extLst>
          </p:cNvPr>
          <p:cNvSpPr>
            <a:spLocks noGrp="1"/>
          </p:cNvSpPr>
          <p:nvPr>
            <p:ph type="body" sz="quarter" idx="24" hasCustomPrompt="1"/>
          </p:nvPr>
        </p:nvSpPr>
        <p:spPr>
          <a:xfrm>
            <a:off x="727075" y="1450975"/>
            <a:ext cx="3657600" cy="3657600"/>
          </a:xfrm>
          <a:solidFill>
            <a:schemeClr val="accent2"/>
          </a:solidFill>
        </p:spPr>
        <p:txBody>
          <a:bodyPr wrap="square" lIns="0" tIns="0" rIns="0" anchor="ctr" anchorCtr="1">
            <a:normAutofit/>
          </a:bodyPr>
          <a:lstStyle>
            <a:lvl1pPr marL="9525" indent="-9525" algn="ctr">
              <a:buFont typeface="+mj-lt"/>
              <a:buNone/>
              <a:tabLst/>
              <a:defRPr sz="3200">
                <a:solidFill>
                  <a:schemeClr val="tx1"/>
                </a:solidFill>
                <a:latin typeface="+mj-lt"/>
              </a:defRPr>
            </a:lvl1pPr>
            <a:lvl2pPr algn="just">
              <a:buNone/>
              <a:defRPr>
                <a:solidFill>
                  <a:schemeClr val="tx1"/>
                </a:solidFill>
              </a:defRPr>
            </a:lvl2pPr>
            <a:lvl3pPr>
              <a:buNone/>
              <a:defRPr>
                <a:solidFill>
                  <a:schemeClr val="tx1"/>
                </a:solidFill>
              </a:defRPr>
            </a:lvl3pPr>
            <a:lvl4pPr>
              <a:buNone/>
              <a:defRPr>
                <a:solidFill>
                  <a:schemeClr val="tx1"/>
                </a:solidFill>
              </a:defRPr>
            </a:lvl4pPr>
            <a:lvl5pPr>
              <a:buNone/>
              <a:defRPr>
                <a:solidFill>
                  <a:schemeClr val="tx1"/>
                </a:solidFill>
              </a:defRPr>
            </a:lvl5pPr>
          </a:lstStyle>
          <a:p>
            <a:pPr lvl="0"/>
            <a:r>
              <a:rPr lang="en-US" dirty="0"/>
              <a:t>Add a </a:t>
            </a:r>
          </a:p>
          <a:p>
            <a:pPr lvl="0"/>
            <a:r>
              <a:rPr lang="en-US" dirty="0"/>
              <a:t>compelling </a:t>
            </a:r>
          </a:p>
          <a:p>
            <a:pPr lvl="0"/>
            <a:r>
              <a:rPr lang="en-US" dirty="0"/>
              <a:t>statement here</a:t>
            </a:r>
          </a:p>
        </p:txBody>
      </p:sp>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7" name="Title 6">
            <a:extLst>
              <a:ext uri="{FF2B5EF4-FFF2-40B4-BE49-F238E27FC236}">
                <a16:creationId xmlns:a16="http://schemas.microsoft.com/office/drawing/2014/main" id="{BA7AD078-E163-4570-B284-885148AA389D}"/>
              </a:ext>
            </a:extLst>
          </p:cNvPr>
          <p:cNvSpPr>
            <a:spLocks noGrp="1"/>
          </p:cNvSpPr>
          <p:nvPr>
            <p:ph type="title"/>
          </p:nvPr>
        </p:nvSpPr>
        <p:spPr>
          <a:xfrm>
            <a:off x="4653867" y="1532143"/>
            <a:ext cx="6748437" cy="644584"/>
          </a:xfrm>
          <a:prstGeom prst="rect">
            <a:avLst/>
          </a:prstGeom>
        </p:spPr>
        <p:txBody>
          <a:bodyPr anchor="ctr" anchorCtr="0"/>
          <a:lstStyle>
            <a:lvl1pPr>
              <a:defRPr sz="2800"/>
            </a:lvl1pPr>
          </a:lstStyle>
          <a:p>
            <a:r>
              <a:rPr lang="en-US"/>
              <a:t>Click to edit Master title style</a:t>
            </a:r>
            <a:endParaRPr lang="en-US" dirty="0"/>
          </a:p>
        </p:txBody>
      </p:sp>
      <p:sp>
        <p:nvSpPr>
          <p:cNvPr id="9" name="Text Placeholder 8">
            <a:extLst>
              <a:ext uri="{FF2B5EF4-FFF2-40B4-BE49-F238E27FC236}">
                <a16:creationId xmlns:a16="http://schemas.microsoft.com/office/drawing/2014/main" id="{03CC725A-9DDF-4ED1-A80C-1B9E0D28FA7B}"/>
              </a:ext>
            </a:extLst>
          </p:cNvPr>
          <p:cNvSpPr>
            <a:spLocks noGrp="1"/>
          </p:cNvSpPr>
          <p:nvPr>
            <p:ph type="body" sz="quarter" idx="20"/>
          </p:nvPr>
        </p:nvSpPr>
        <p:spPr>
          <a:xfrm>
            <a:off x="4654550" y="2316163"/>
            <a:ext cx="6727825" cy="2709862"/>
          </a:xfrm>
        </p:spPr>
        <p:txBody>
          <a:bodyPr anchor="t" anchorCtr="0"/>
          <a:lstStyle>
            <a:lvl1pPr marL="0" indent="0">
              <a:buNone/>
              <a:defRPr/>
            </a:lvl1pPr>
          </a:lstStyle>
          <a:p>
            <a:pPr lvl="0"/>
            <a:r>
              <a:rPr lang="en-US"/>
              <a:t>Edit Master text styles</a:t>
            </a:r>
          </a:p>
        </p:txBody>
      </p:sp>
      <p:sp>
        <p:nvSpPr>
          <p:cNvPr id="2" name="Footer Placeholder 1">
            <a:extLst>
              <a:ext uri="{FF2B5EF4-FFF2-40B4-BE49-F238E27FC236}">
                <a16:creationId xmlns:a16="http://schemas.microsoft.com/office/drawing/2014/main" id="{298D95F5-BEC2-4310-B739-6FB79FE3B763}"/>
              </a:ext>
            </a:extLst>
          </p:cNvPr>
          <p:cNvSpPr>
            <a:spLocks noGrp="1"/>
          </p:cNvSpPr>
          <p:nvPr>
            <p:ph type="ftr" sz="quarter" idx="21"/>
          </p:nvPr>
        </p:nvSpPr>
        <p:spPr/>
        <p:txBody>
          <a:bodyPr/>
          <a:lstStyle>
            <a:lvl1pPr>
              <a:defRPr sz="900"/>
            </a:lvl1pPr>
          </a:lstStyle>
          <a:p>
            <a:r>
              <a:rPr lang="en-US"/>
              <a:t>© 2021 Penn Mutual. All rights reserved.</a:t>
            </a:r>
          </a:p>
        </p:txBody>
      </p:sp>
      <p:pic>
        <p:nvPicPr>
          <p:cNvPr id="10" name="Graphic 9">
            <a:extLst>
              <a:ext uri="{FF2B5EF4-FFF2-40B4-BE49-F238E27FC236}">
                <a16:creationId xmlns:a16="http://schemas.microsoft.com/office/drawing/2014/main" id="{B9E7C9A7-20FD-4C98-A62B-839F1679625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4055576679"/>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2 Corners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p:spPr>
        <p:txBody>
          <a:bodyPr/>
          <a:lstStyle>
            <a:lvl1pPr marL="0" indent="0">
              <a:buNone/>
              <a:defRPr/>
            </a:lvl1pPr>
          </a:lstStyle>
          <a:p>
            <a:r>
              <a:rPr lang="en-US"/>
              <a:t>Click icon to add picture</a:t>
            </a:r>
          </a:p>
        </p:txBody>
      </p:sp>
      <p:sp>
        <p:nvSpPr>
          <p:cNvPr id="13" name="SmartArt Placeholder 12">
            <a:extLst>
              <a:ext uri="{FF2B5EF4-FFF2-40B4-BE49-F238E27FC236}">
                <a16:creationId xmlns:a16="http://schemas.microsoft.com/office/drawing/2014/main" id="{C1FAB9AF-89D4-40F6-93A9-12580ECE47CF}"/>
              </a:ext>
            </a:extLst>
          </p:cNvPr>
          <p:cNvSpPr>
            <a:spLocks noGrp="1"/>
          </p:cNvSpPr>
          <p:nvPr>
            <p:ph type="dgm" sz="quarter" idx="22" hasCustomPrompt="1"/>
          </p:nvPr>
        </p:nvSpPr>
        <p:spPr>
          <a:xfrm>
            <a:off x="8991600" y="0"/>
            <a:ext cx="3200400" cy="3200400"/>
          </a:xfrm>
          <a:solidFill>
            <a:schemeClr val="accent2"/>
          </a:solidFill>
        </p:spPr>
        <p:txBody>
          <a:bodyPr/>
          <a:lstStyle>
            <a:lvl1pPr marL="0" indent="0">
              <a:buNone/>
              <a:defRPr/>
            </a:lvl1pPr>
          </a:lstStyle>
          <a:p>
            <a:r>
              <a:rPr lang="en-US"/>
              <a:t> </a:t>
            </a:r>
          </a:p>
        </p:txBody>
      </p:sp>
      <p:sp>
        <p:nvSpPr>
          <p:cNvPr id="10" name="SmartArt Placeholder 9">
            <a:extLst>
              <a:ext uri="{FF2B5EF4-FFF2-40B4-BE49-F238E27FC236}">
                <a16:creationId xmlns:a16="http://schemas.microsoft.com/office/drawing/2014/main" id="{2785340F-24E7-418B-B8DD-CFE764D94276}"/>
              </a:ext>
            </a:extLst>
          </p:cNvPr>
          <p:cNvSpPr>
            <a:spLocks noGrp="1"/>
          </p:cNvSpPr>
          <p:nvPr>
            <p:ph type="dgm" sz="quarter" idx="21" hasCustomPrompt="1"/>
          </p:nvPr>
        </p:nvSpPr>
        <p:spPr>
          <a:xfrm>
            <a:off x="0" y="3657600"/>
            <a:ext cx="3200400" cy="3200400"/>
          </a:xfrm>
          <a:solidFill>
            <a:schemeClr val="accent2"/>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16" name="Text Placeholder 18">
            <a:extLst>
              <a:ext uri="{FF2B5EF4-FFF2-40B4-BE49-F238E27FC236}">
                <a16:creationId xmlns:a16="http://schemas.microsoft.com/office/drawing/2014/main" id="{205BCB49-F2AC-46CB-A8B6-9E4AEE566B38}"/>
              </a:ext>
            </a:extLst>
          </p:cNvPr>
          <p:cNvSpPr>
            <a:spLocks noGrp="1"/>
          </p:cNvSpPr>
          <p:nvPr>
            <p:ph type="body" sz="quarter" idx="20"/>
          </p:nvPr>
        </p:nvSpPr>
        <p:spPr>
          <a:xfrm>
            <a:off x="9314203" y="406247"/>
            <a:ext cx="2555193" cy="2387905"/>
          </a:xfrm>
        </p:spPr>
        <p:txBody>
          <a:bodyPr>
            <a:normAutofit/>
          </a:bodyPr>
          <a:lstStyle>
            <a:lvl1pPr marL="0" indent="0" algn="ctr">
              <a:lnSpc>
                <a:spcPct val="80000"/>
              </a:lnSpc>
              <a:buNone/>
              <a:defRPr sz="3600" b="0" spc="0">
                <a:solidFill>
                  <a:schemeClr val="tx1"/>
                </a:solidFill>
                <a:latin typeface="+mj-lt"/>
              </a:defRPr>
            </a:lvl1pPr>
          </a:lstStyle>
          <a:p>
            <a:pPr lvl="0"/>
            <a:r>
              <a:rPr lang="en-US"/>
              <a:t>Edit Master text styles</a:t>
            </a:r>
          </a:p>
        </p:txBody>
      </p:sp>
      <p:sp>
        <p:nvSpPr>
          <p:cNvPr id="11" name="Text Placeholder 18">
            <a:extLst>
              <a:ext uri="{FF2B5EF4-FFF2-40B4-BE49-F238E27FC236}">
                <a16:creationId xmlns:a16="http://schemas.microsoft.com/office/drawing/2014/main" id="{420369E8-874B-447E-B39E-CFDC90636412}"/>
              </a:ext>
            </a:extLst>
          </p:cNvPr>
          <p:cNvSpPr>
            <a:spLocks noGrp="1"/>
          </p:cNvSpPr>
          <p:nvPr>
            <p:ph type="body" sz="quarter" idx="15"/>
          </p:nvPr>
        </p:nvSpPr>
        <p:spPr>
          <a:xfrm>
            <a:off x="451514" y="3978176"/>
            <a:ext cx="2303030" cy="1696231"/>
          </a:xfrm>
        </p:spPr>
        <p:txBody>
          <a:bodyPr>
            <a:normAutofit/>
          </a:bodyPr>
          <a:lstStyle>
            <a:lvl1pPr marL="0" indent="0" algn="ctr">
              <a:lnSpc>
                <a:spcPct val="80000"/>
              </a:lnSpc>
              <a:spcBef>
                <a:spcPts val="0"/>
              </a:spcBef>
              <a:spcAft>
                <a:spcPts val="0"/>
              </a:spcAft>
              <a:buNone/>
              <a:defRPr sz="3600" b="0" spc="-150">
                <a:solidFill>
                  <a:schemeClr val="tx1"/>
                </a:solidFill>
                <a:latin typeface="+mj-lt"/>
              </a:defRPr>
            </a:lvl1pPr>
          </a:lstStyle>
          <a:p>
            <a:pPr lvl="0"/>
            <a:r>
              <a:rPr lang="en-US"/>
              <a:t>Edit Master text styles</a:t>
            </a:r>
          </a:p>
        </p:txBody>
      </p:sp>
      <p:pic>
        <p:nvPicPr>
          <p:cNvPr id="12" name="Graphic 11">
            <a:extLst>
              <a:ext uri="{FF2B5EF4-FFF2-40B4-BE49-F238E27FC236}">
                <a16:creationId xmlns:a16="http://schemas.microsoft.com/office/drawing/2014/main" id="{82A6A0EE-EBC3-482B-A3C3-FCA5821F532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15" name="Footer Placeholder 1">
            <a:extLst>
              <a:ext uri="{FF2B5EF4-FFF2-40B4-BE49-F238E27FC236}">
                <a16:creationId xmlns:a16="http://schemas.microsoft.com/office/drawing/2014/main" id="{E15C42B4-3040-0A42-B832-F6DA7D651DDD}"/>
              </a:ext>
            </a:extLst>
          </p:cNvPr>
          <p:cNvSpPr txBox="1">
            <a:spLocks/>
          </p:cNvSpPr>
          <p:nvPr userDrawn="1"/>
        </p:nvSpPr>
        <p:spPr>
          <a:xfrm>
            <a:off x="8111841" y="6356350"/>
            <a:ext cx="4114800" cy="365125"/>
          </a:xfrm>
          <a:prstGeom prst="rect">
            <a:avLst/>
          </a:prstGeom>
        </p:spPr>
        <p:txBody>
          <a:bodyPr vert="horz" lIns="91440" tIns="45720" rIns="91440" bIns="45720" rtlCol="0" anchor="ctr"/>
          <a:lstStyle>
            <a:defPPr>
              <a:defRPr lang="en-US"/>
            </a:defPPr>
            <a:lvl1pPr marL="0" algn="ctr" defTabSz="457200" rtl="0" eaLnBrk="1" latinLnBrk="0" hangingPunct="1">
              <a:defRPr sz="9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800"/>
              <a:t>© 2021 Penn Mutual. All rights reserved.</a:t>
            </a:r>
          </a:p>
        </p:txBody>
      </p:sp>
    </p:spTree>
    <p:extLst>
      <p:ext uri="{BB962C8B-B14F-4D97-AF65-F5344CB8AC3E}">
        <p14:creationId xmlns:p14="http://schemas.microsoft.com/office/powerpoint/2010/main" val="2137067589"/>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preserve="1" userDrawn="1">
  <p:cSld name="1 Block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a:noFill/>
        </p:spPr>
        <p:txBody>
          <a:bodyPr/>
          <a:lstStyle>
            <a:lvl1pPr marL="0" indent="0">
              <a:buNone/>
              <a:defRPr/>
            </a:lvl1pPr>
          </a:lstStyle>
          <a:p>
            <a:r>
              <a:rPr lang="en-US"/>
              <a:t>Click icon to add picture</a:t>
            </a:r>
          </a:p>
        </p:txBody>
      </p:sp>
      <p:sp>
        <p:nvSpPr>
          <p:cNvPr id="10" name="SmartArt Placeholder 2">
            <a:extLst>
              <a:ext uri="{FF2B5EF4-FFF2-40B4-BE49-F238E27FC236}">
                <a16:creationId xmlns:a16="http://schemas.microsoft.com/office/drawing/2014/main" id="{2D29DB8B-058D-4E4A-89A6-CB625DE6EE8C}"/>
              </a:ext>
            </a:extLst>
          </p:cNvPr>
          <p:cNvSpPr>
            <a:spLocks noGrp="1"/>
          </p:cNvSpPr>
          <p:nvPr>
            <p:ph type="dgm" sz="quarter" idx="21" hasCustomPrompt="1"/>
          </p:nvPr>
        </p:nvSpPr>
        <p:spPr>
          <a:xfrm>
            <a:off x="4547013" y="1595763"/>
            <a:ext cx="3099460" cy="3099460"/>
          </a:xfrm>
          <a:solidFill>
            <a:schemeClr val="accent2"/>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16" name="Text Placeholder 18">
            <a:extLst>
              <a:ext uri="{FF2B5EF4-FFF2-40B4-BE49-F238E27FC236}">
                <a16:creationId xmlns:a16="http://schemas.microsoft.com/office/drawing/2014/main" id="{205BCB49-F2AC-46CB-A8B6-9E4AEE566B38}"/>
              </a:ext>
            </a:extLst>
          </p:cNvPr>
          <p:cNvSpPr>
            <a:spLocks noGrp="1"/>
          </p:cNvSpPr>
          <p:nvPr>
            <p:ph type="body" sz="quarter" idx="20"/>
          </p:nvPr>
        </p:nvSpPr>
        <p:spPr>
          <a:xfrm>
            <a:off x="4941992" y="1951541"/>
            <a:ext cx="2308015" cy="2387905"/>
          </a:xfrm>
        </p:spPr>
        <p:txBody>
          <a:bodyPr>
            <a:normAutofit/>
          </a:bodyPr>
          <a:lstStyle>
            <a:lvl1pPr marL="0" indent="0" algn="ctr">
              <a:lnSpc>
                <a:spcPct val="80000"/>
              </a:lnSpc>
              <a:spcBef>
                <a:spcPts val="0"/>
              </a:spcBef>
              <a:spcAft>
                <a:spcPts val="0"/>
              </a:spcAft>
              <a:buNone/>
              <a:defRPr sz="3600" b="0" spc="-150">
                <a:solidFill>
                  <a:schemeClr val="tx1"/>
                </a:solidFill>
                <a:latin typeface="+mj-lt"/>
              </a:defRPr>
            </a:lvl1pPr>
          </a:lstStyle>
          <a:p>
            <a:pPr lvl="0"/>
            <a:r>
              <a:rPr lang="en-US"/>
              <a:t>Edit Master text styles</a:t>
            </a:r>
          </a:p>
        </p:txBody>
      </p:sp>
      <p:sp>
        <p:nvSpPr>
          <p:cNvPr id="2" name="Footer Placeholder 1">
            <a:extLst>
              <a:ext uri="{FF2B5EF4-FFF2-40B4-BE49-F238E27FC236}">
                <a16:creationId xmlns:a16="http://schemas.microsoft.com/office/drawing/2014/main" id="{3BB322C3-C6A8-4599-B508-7DC9C4F5F029}"/>
              </a:ext>
            </a:extLst>
          </p:cNvPr>
          <p:cNvSpPr>
            <a:spLocks noGrp="1"/>
          </p:cNvSpPr>
          <p:nvPr>
            <p:ph type="ftr" sz="quarter" idx="22"/>
          </p:nvPr>
        </p:nvSpPr>
        <p:spPr/>
        <p:txBody>
          <a:bodyPr/>
          <a:lstStyle>
            <a:lvl1pPr>
              <a:defRPr sz="900"/>
            </a:lvl1pPr>
          </a:lstStyle>
          <a:p>
            <a:r>
              <a:rPr lang="en-US"/>
              <a:t>© 2021 Penn Mutual. All rights reserved.</a:t>
            </a:r>
          </a:p>
        </p:txBody>
      </p:sp>
      <p:pic>
        <p:nvPicPr>
          <p:cNvPr id="8" name="Graphic 7">
            <a:extLst>
              <a:ext uri="{FF2B5EF4-FFF2-40B4-BE49-F238E27FC236}">
                <a16:creationId xmlns:a16="http://schemas.microsoft.com/office/drawing/2014/main" id="{A109F078-2707-4A4F-857E-1DAF77ADEA3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096684946"/>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userDrawn="1">
  <p:cSld name="1 Corner on Photo">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A7354E5-67CC-49C1-9920-05022941F0D7}"/>
              </a:ext>
            </a:extLst>
          </p:cNvPr>
          <p:cNvSpPr>
            <a:spLocks noGrp="1"/>
          </p:cNvSpPr>
          <p:nvPr>
            <p:ph type="pic" sz="quarter" idx="19"/>
          </p:nvPr>
        </p:nvSpPr>
        <p:spPr>
          <a:xfrm>
            <a:off x="0" y="0"/>
            <a:ext cx="12192000" cy="6858000"/>
          </a:xfrm>
        </p:spPr>
        <p:txBody>
          <a:bodyPr/>
          <a:lstStyle>
            <a:lvl1pPr marL="0" indent="0">
              <a:buNone/>
              <a:defRPr/>
            </a:lvl1pPr>
          </a:lstStyle>
          <a:p>
            <a:r>
              <a:rPr lang="en-US"/>
              <a:t>Click icon to add picture</a:t>
            </a:r>
          </a:p>
        </p:txBody>
      </p:sp>
      <p:sp>
        <p:nvSpPr>
          <p:cNvPr id="10" name="SmartArt Placeholder 2">
            <a:extLst>
              <a:ext uri="{FF2B5EF4-FFF2-40B4-BE49-F238E27FC236}">
                <a16:creationId xmlns:a16="http://schemas.microsoft.com/office/drawing/2014/main" id="{86B83796-C0B9-4E83-9242-F5C830A7B8AC}"/>
              </a:ext>
            </a:extLst>
          </p:cNvPr>
          <p:cNvSpPr>
            <a:spLocks noGrp="1"/>
          </p:cNvSpPr>
          <p:nvPr>
            <p:ph type="dgm" sz="quarter" idx="21" hasCustomPrompt="1"/>
          </p:nvPr>
        </p:nvSpPr>
        <p:spPr>
          <a:xfrm>
            <a:off x="9092540" y="0"/>
            <a:ext cx="3099460" cy="3099460"/>
          </a:xfrm>
          <a:solidFill>
            <a:schemeClr val="accent2"/>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19" name="Text Placeholder 18">
            <a:extLst>
              <a:ext uri="{FF2B5EF4-FFF2-40B4-BE49-F238E27FC236}">
                <a16:creationId xmlns:a16="http://schemas.microsoft.com/office/drawing/2014/main" id="{EB5A1C19-F4F4-4AC0-AD0A-A50124AE9EE6}"/>
              </a:ext>
            </a:extLst>
          </p:cNvPr>
          <p:cNvSpPr>
            <a:spLocks noGrp="1"/>
          </p:cNvSpPr>
          <p:nvPr>
            <p:ph type="body" sz="quarter" idx="15"/>
          </p:nvPr>
        </p:nvSpPr>
        <p:spPr>
          <a:xfrm>
            <a:off x="9435440" y="316028"/>
            <a:ext cx="2388425" cy="1506835"/>
          </a:xfrm>
        </p:spPr>
        <p:txBody>
          <a:bodyPr>
            <a:normAutofit/>
          </a:bodyPr>
          <a:lstStyle>
            <a:lvl1pPr marL="0" indent="0" algn="ctr">
              <a:lnSpc>
                <a:spcPct val="80000"/>
              </a:lnSpc>
              <a:spcBef>
                <a:spcPts val="0"/>
              </a:spcBef>
              <a:spcAft>
                <a:spcPts val="0"/>
              </a:spcAft>
              <a:buNone/>
              <a:defRPr sz="3600" b="0" spc="-150">
                <a:solidFill>
                  <a:schemeClr val="tx1"/>
                </a:solidFill>
                <a:latin typeface="+mj-lt"/>
              </a:defRPr>
            </a:lvl1pPr>
          </a:lstStyle>
          <a:p>
            <a:pPr lvl="0"/>
            <a:r>
              <a:rPr lang="en-US"/>
              <a:t>Edit Master text styles</a:t>
            </a:r>
          </a:p>
        </p:txBody>
      </p:sp>
      <p:pic>
        <p:nvPicPr>
          <p:cNvPr id="8" name="Graphic 7">
            <a:extLst>
              <a:ext uri="{FF2B5EF4-FFF2-40B4-BE49-F238E27FC236}">
                <a16:creationId xmlns:a16="http://schemas.microsoft.com/office/drawing/2014/main" id="{255CDFF7-A1B4-4BA5-9021-0C222E79C3A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797501" y="2308963"/>
            <a:ext cx="1717606" cy="307571"/>
          </a:xfrm>
          <a:prstGeom prst="rect">
            <a:avLst/>
          </a:prstGeom>
        </p:spPr>
      </p:pic>
      <p:sp>
        <p:nvSpPr>
          <p:cNvPr id="2" name="Footer Placeholder 1">
            <a:extLst>
              <a:ext uri="{FF2B5EF4-FFF2-40B4-BE49-F238E27FC236}">
                <a16:creationId xmlns:a16="http://schemas.microsoft.com/office/drawing/2014/main" id="{3892F71A-7CCB-4623-8C64-3EC8643ABE8D}"/>
              </a:ext>
            </a:extLst>
          </p:cNvPr>
          <p:cNvSpPr>
            <a:spLocks noGrp="1"/>
          </p:cNvSpPr>
          <p:nvPr>
            <p:ph type="ftr" sz="quarter" idx="22"/>
          </p:nvPr>
        </p:nvSpPr>
        <p:spPr/>
        <p:txBody>
          <a:bodyPr/>
          <a:lstStyle>
            <a:lvl1pPr>
              <a:defRPr sz="900">
                <a:solidFill>
                  <a:schemeClr val="tx1"/>
                </a:solidFill>
              </a:defRPr>
            </a:lvl1pPr>
          </a:lstStyle>
          <a:p>
            <a:r>
              <a:rPr lang="en-US"/>
              <a:t>© 2020 Penn Mutual. All rights reserved.</a:t>
            </a:r>
          </a:p>
        </p:txBody>
      </p:sp>
      <p:pic>
        <p:nvPicPr>
          <p:cNvPr id="11" name="Graphic 10">
            <a:extLst>
              <a:ext uri="{FF2B5EF4-FFF2-40B4-BE49-F238E27FC236}">
                <a16:creationId xmlns:a16="http://schemas.microsoft.com/office/drawing/2014/main" id="{1BBF0015-92AD-4A75-A096-DD97119D6CB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259686745"/>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preserve="1" userDrawn="1">
  <p:cSld name="Title Top on Color Flood">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09600" y="331653"/>
            <a:ext cx="10972800" cy="1278822"/>
          </a:xfrm>
          <a:prstGeom prst="rect">
            <a:avLst/>
          </a:prstGeom>
        </p:spPr>
        <p:txBody>
          <a:bodyPr anchor="ctr"/>
          <a:lstStyle>
            <a:lvl1pPr algn="ctr">
              <a:defRPr sz="4000">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3" name="Footer Placeholder 2">
            <a:extLst>
              <a:ext uri="{FF2B5EF4-FFF2-40B4-BE49-F238E27FC236}">
                <a16:creationId xmlns:a16="http://schemas.microsoft.com/office/drawing/2014/main" id="{4A914C3E-1791-4C2D-BC98-51A3AAE61DC2}"/>
              </a:ext>
            </a:extLst>
          </p:cNvPr>
          <p:cNvSpPr>
            <a:spLocks noGrp="1"/>
          </p:cNvSpPr>
          <p:nvPr>
            <p:ph type="ftr" sz="quarter" idx="13"/>
          </p:nvPr>
        </p:nvSpPr>
        <p:spPr/>
        <p:txBody>
          <a:bodyPr/>
          <a:lstStyle>
            <a:lvl1pPr>
              <a:defRPr sz="900">
                <a:solidFill>
                  <a:schemeClr val="tx1"/>
                </a:solidFill>
              </a:defRPr>
            </a:lvl1pPr>
          </a:lstStyle>
          <a:p>
            <a:r>
              <a:rPr lang="en-US"/>
              <a:t>© 2021 Penn Mutual. All rights reserved.</a:t>
            </a:r>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8" y="6337715"/>
            <a:ext cx="1290656" cy="234119"/>
          </a:xfrm>
          <a:prstGeom prst="rect">
            <a:avLst/>
          </a:prstGeom>
        </p:spPr>
      </p:pic>
    </p:spTree>
    <p:extLst>
      <p:ext uri="{BB962C8B-B14F-4D97-AF65-F5344CB8AC3E}">
        <p14:creationId xmlns:p14="http://schemas.microsoft.com/office/powerpoint/2010/main" val="25138250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userDrawn="1">
  <p:cSld name="Checkerboard">
    <p:bg>
      <p:bgPr>
        <a:solidFill>
          <a:schemeClr val="bg2"/>
        </a:solidFill>
        <a:effectLst/>
      </p:bgPr>
    </p:bg>
    <p:spTree>
      <p:nvGrpSpPr>
        <p:cNvPr id="1" name=""/>
        <p:cNvGrpSpPr/>
        <p:nvPr/>
      </p:nvGrpSpPr>
      <p:grpSpPr>
        <a:xfrm>
          <a:off x="0" y="0"/>
          <a:ext cx="0" cy="0"/>
          <a:chOff x="0" y="0"/>
          <a:chExt cx="0" cy="0"/>
        </a:xfrm>
      </p:grpSpPr>
      <p:sp>
        <p:nvSpPr>
          <p:cNvPr id="22" name="SmartArt Placeholder 2">
            <a:extLst>
              <a:ext uri="{FF2B5EF4-FFF2-40B4-BE49-F238E27FC236}">
                <a16:creationId xmlns:a16="http://schemas.microsoft.com/office/drawing/2014/main" id="{D51BF0D2-2069-4734-B3B0-1CC111B0608A}"/>
              </a:ext>
            </a:extLst>
          </p:cNvPr>
          <p:cNvSpPr>
            <a:spLocks noGrp="1"/>
          </p:cNvSpPr>
          <p:nvPr>
            <p:ph type="dgm" sz="quarter" idx="22" hasCustomPrompt="1"/>
          </p:nvPr>
        </p:nvSpPr>
        <p:spPr>
          <a:xfrm>
            <a:off x="0" y="3429000"/>
            <a:ext cx="4071258" cy="3429000"/>
          </a:xfrm>
          <a:solidFill>
            <a:schemeClr val="accent6"/>
          </a:solidFill>
        </p:spPr>
        <p:txBody>
          <a:bodyPr/>
          <a:lstStyle>
            <a:lvl1pPr marL="0" indent="0">
              <a:buNone/>
              <a:defRPr/>
            </a:lvl1pPr>
          </a:lstStyle>
          <a:p>
            <a:r>
              <a:rPr lang="en-US"/>
              <a:t> </a:t>
            </a:r>
          </a:p>
        </p:txBody>
      </p:sp>
      <p:sp>
        <p:nvSpPr>
          <p:cNvPr id="23" name="SmartArt Placeholder 2">
            <a:extLst>
              <a:ext uri="{FF2B5EF4-FFF2-40B4-BE49-F238E27FC236}">
                <a16:creationId xmlns:a16="http://schemas.microsoft.com/office/drawing/2014/main" id="{B77D899E-EDCD-40C0-BB7F-CC05A3D772FB}"/>
              </a:ext>
            </a:extLst>
          </p:cNvPr>
          <p:cNvSpPr>
            <a:spLocks noGrp="1"/>
          </p:cNvSpPr>
          <p:nvPr>
            <p:ph type="dgm" sz="quarter" idx="23" hasCustomPrompt="1"/>
          </p:nvPr>
        </p:nvSpPr>
        <p:spPr>
          <a:xfrm>
            <a:off x="8142515" y="3429000"/>
            <a:ext cx="4071258" cy="3429000"/>
          </a:xfrm>
          <a:solidFill>
            <a:schemeClr val="accent6"/>
          </a:solidFill>
        </p:spPr>
        <p:txBody>
          <a:bodyPr/>
          <a:lstStyle>
            <a:lvl1pPr marL="0" indent="0">
              <a:buNone/>
              <a:defRPr/>
            </a:lvl1pPr>
          </a:lstStyle>
          <a:p>
            <a:r>
              <a:rPr lang="en-US"/>
              <a:t> </a:t>
            </a:r>
          </a:p>
        </p:txBody>
      </p:sp>
      <p:sp>
        <p:nvSpPr>
          <p:cNvPr id="21" name="SmartArt Placeholder 2">
            <a:extLst>
              <a:ext uri="{FF2B5EF4-FFF2-40B4-BE49-F238E27FC236}">
                <a16:creationId xmlns:a16="http://schemas.microsoft.com/office/drawing/2014/main" id="{9455C275-8014-4B38-BF19-2EF1ABBF7317}"/>
              </a:ext>
            </a:extLst>
          </p:cNvPr>
          <p:cNvSpPr>
            <a:spLocks noGrp="1"/>
          </p:cNvSpPr>
          <p:nvPr>
            <p:ph type="dgm" sz="quarter" idx="21" hasCustomPrompt="1"/>
          </p:nvPr>
        </p:nvSpPr>
        <p:spPr>
          <a:xfrm>
            <a:off x="4071257" y="0"/>
            <a:ext cx="4071258" cy="3429000"/>
          </a:xfrm>
          <a:solidFill>
            <a:schemeClr val="accent6"/>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4" name="Title 3">
            <a:extLst>
              <a:ext uri="{FF2B5EF4-FFF2-40B4-BE49-F238E27FC236}">
                <a16:creationId xmlns:a16="http://schemas.microsoft.com/office/drawing/2014/main" id="{443E6952-270A-4D06-B6C0-3C778A43CE7C}"/>
              </a:ext>
            </a:extLst>
          </p:cNvPr>
          <p:cNvSpPr>
            <a:spLocks noGrp="1"/>
          </p:cNvSpPr>
          <p:nvPr>
            <p:ph type="title"/>
          </p:nvPr>
        </p:nvSpPr>
        <p:spPr>
          <a:xfrm>
            <a:off x="451514" y="439387"/>
            <a:ext cx="3182335" cy="2695699"/>
          </a:xfrm>
          <a:prstGeom prst="rect">
            <a:avLst/>
          </a:prstGeom>
        </p:spPr>
        <p:txBody>
          <a:bodyPr anchor="ctr" anchorCtr="0"/>
          <a:lstStyle>
            <a:lvl1pPr algn="ctr">
              <a:defRPr>
                <a:solidFill>
                  <a:schemeClr val="tx1"/>
                </a:solidFill>
              </a:defRPr>
            </a:lvl1pPr>
          </a:lstStyle>
          <a:p>
            <a:r>
              <a:rPr lang="en-US"/>
              <a:t>Click to edit Master title style</a:t>
            </a:r>
            <a:endParaRPr lang="en-US" dirty="0"/>
          </a:p>
        </p:txBody>
      </p:sp>
      <p:sp>
        <p:nvSpPr>
          <p:cNvPr id="13" name="Text Placeholder 12">
            <a:extLst>
              <a:ext uri="{FF2B5EF4-FFF2-40B4-BE49-F238E27FC236}">
                <a16:creationId xmlns:a16="http://schemas.microsoft.com/office/drawing/2014/main" id="{BE574054-F833-4D18-8969-B2FC3F003F76}"/>
              </a:ext>
            </a:extLst>
          </p:cNvPr>
          <p:cNvSpPr>
            <a:spLocks noGrp="1"/>
          </p:cNvSpPr>
          <p:nvPr>
            <p:ph type="body" sz="quarter" idx="13"/>
          </p:nvPr>
        </p:nvSpPr>
        <p:spPr>
          <a:xfrm>
            <a:off x="201881" y="3706207"/>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6" name="Text Placeholder 15">
            <a:extLst>
              <a:ext uri="{FF2B5EF4-FFF2-40B4-BE49-F238E27FC236}">
                <a16:creationId xmlns:a16="http://schemas.microsoft.com/office/drawing/2014/main" id="{6A67F621-8226-485D-8946-E7C1F673A48A}"/>
              </a:ext>
            </a:extLst>
          </p:cNvPr>
          <p:cNvSpPr>
            <a:spLocks noGrp="1"/>
          </p:cNvSpPr>
          <p:nvPr>
            <p:ph type="body" sz="quarter" idx="14"/>
          </p:nvPr>
        </p:nvSpPr>
        <p:spPr>
          <a:xfrm>
            <a:off x="201881"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7" name="Text Placeholder 12">
            <a:extLst>
              <a:ext uri="{FF2B5EF4-FFF2-40B4-BE49-F238E27FC236}">
                <a16:creationId xmlns:a16="http://schemas.microsoft.com/office/drawing/2014/main" id="{F3B24310-A24B-405C-B045-E805D811BF50}"/>
              </a:ext>
            </a:extLst>
          </p:cNvPr>
          <p:cNvSpPr>
            <a:spLocks noGrp="1"/>
          </p:cNvSpPr>
          <p:nvPr>
            <p:ph type="body" sz="quarter" idx="15"/>
          </p:nvPr>
        </p:nvSpPr>
        <p:spPr>
          <a:xfrm>
            <a:off x="4291146" y="286505"/>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8" name="Text Placeholder 15">
            <a:extLst>
              <a:ext uri="{FF2B5EF4-FFF2-40B4-BE49-F238E27FC236}">
                <a16:creationId xmlns:a16="http://schemas.microsoft.com/office/drawing/2014/main" id="{ADE59478-D809-445E-BAFB-C54CDFAEDE75}"/>
              </a:ext>
            </a:extLst>
          </p:cNvPr>
          <p:cNvSpPr>
            <a:spLocks noGrp="1"/>
          </p:cNvSpPr>
          <p:nvPr>
            <p:ph type="body" sz="quarter" idx="16"/>
          </p:nvPr>
        </p:nvSpPr>
        <p:spPr>
          <a:xfrm>
            <a:off x="4291146" y="1105655"/>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9" name="Text Placeholder 12">
            <a:extLst>
              <a:ext uri="{FF2B5EF4-FFF2-40B4-BE49-F238E27FC236}">
                <a16:creationId xmlns:a16="http://schemas.microsoft.com/office/drawing/2014/main" id="{9F081CE2-4E13-4491-BB9F-BDCA02A9EE5A}"/>
              </a:ext>
            </a:extLst>
          </p:cNvPr>
          <p:cNvSpPr>
            <a:spLocks noGrp="1"/>
          </p:cNvSpPr>
          <p:nvPr>
            <p:ph type="body" sz="quarter" idx="17"/>
          </p:nvPr>
        </p:nvSpPr>
        <p:spPr>
          <a:xfrm>
            <a:off x="8380412" y="3706207"/>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20" name="Text Placeholder 15">
            <a:extLst>
              <a:ext uri="{FF2B5EF4-FFF2-40B4-BE49-F238E27FC236}">
                <a16:creationId xmlns:a16="http://schemas.microsoft.com/office/drawing/2014/main" id="{E31A572B-95C1-4499-BF19-6C8417258497}"/>
              </a:ext>
            </a:extLst>
          </p:cNvPr>
          <p:cNvSpPr>
            <a:spLocks noGrp="1"/>
          </p:cNvSpPr>
          <p:nvPr>
            <p:ph type="body" sz="quarter" idx="18"/>
          </p:nvPr>
        </p:nvSpPr>
        <p:spPr>
          <a:xfrm>
            <a:off x="8380412"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pic>
        <p:nvPicPr>
          <p:cNvPr id="15" name="Graphic 14">
            <a:extLst>
              <a:ext uri="{FF2B5EF4-FFF2-40B4-BE49-F238E27FC236}">
                <a16:creationId xmlns:a16="http://schemas.microsoft.com/office/drawing/2014/main" id="{35FD43EF-A59B-4F20-9442-BF8D48952C3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
        <p:nvSpPr>
          <p:cNvPr id="2" name="Footer Placeholder 1">
            <a:extLst>
              <a:ext uri="{FF2B5EF4-FFF2-40B4-BE49-F238E27FC236}">
                <a16:creationId xmlns:a16="http://schemas.microsoft.com/office/drawing/2014/main" id="{E0F2552C-7E4A-4F99-965B-BDAC8652EDEB}"/>
              </a:ext>
            </a:extLst>
          </p:cNvPr>
          <p:cNvSpPr>
            <a:spLocks noGrp="1"/>
          </p:cNvSpPr>
          <p:nvPr>
            <p:ph type="ftr" sz="quarter" idx="24"/>
          </p:nvPr>
        </p:nvSpPr>
        <p:spPr/>
        <p:txBody>
          <a:bodyPr/>
          <a:lstStyle>
            <a:lvl1pPr>
              <a:defRPr sz="900">
                <a:solidFill>
                  <a:schemeClr val="tx1"/>
                </a:solidFill>
              </a:defRPr>
            </a:lvl1pPr>
          </a:lstStyle>
          <a:p>
            <a:r>
              <a:rPr lang="en-US"/>
              <a:t>© 2021 Penn Mutual. All rights reserved.</a:t>
            </a:r>
          </a:p>
        </p:txBody>
      </p:sp>
    </p:spTree>
    <p:extLst>
      <p:ext uri="{BB962C8B-B14F-4D97-AF65-F5344CB8AC3E}">
        <p14:creationId xmlns:p14="http://schemas.microsoft.com/office/powerpoint/2010/main" val="4103779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49.xml><?xml version="1.0" encoding="utf-8"?>
<p:sldLayout xmlns:a="http://schemas.openxmlformats.org/drawingml/2006/main" xmlns:r="http://schemas.openxmlformats.org/officeDocument/2006/relationships" xmlns:p="http://schemas.openxmlformats.org/presentationml/2006/main" preserve="1" userDrawn="1">
  <p:cSld name="1_Checkerboard">
    <p:bg>
      <p:bgPr>
        <a:solidFill>
          <a:schemeClr val="accent2"/>
        </a:solidFill>
        <a:effectLst/>
      </p:bgPr>
    </p:bg>
    <p:spTree>
      <p:nvGrpSpPr>
        <p:cNvPr id="1" name=""/>
        <p:cNvGrpSpPr/>
        <p:nvPr/>
      </p:nvGrpSpPr>
      <p:grpSpPr>
        <a:xfrm>
          <a:off x="0" y="0"/>
          <a:ext cx="0" cy="0"/>
          <a:chOff x="0" y="0"/>
          <a:chExt cx="0" cy="0"/>
        </a:xfrm>
      </p:grpSpPr>
      <p:sp>
        <p:nvSpPr>
          <p:cNvPr id="22" name="SmartArt Placeholder 2">
            <a:extLst>
              <a:ext uri="{FF2B5EF4-FFF2-40B4-BE49-F238E27FC236}">
                <a16:creationId xmlns:a16="http://schemas.microsoft.com/office/drawing/2014/main" id="{D51BF0D2-2069-4734-B3B0-1CC111B0608A}"/>
              </a:ext>
            </a:extLst>
          </p:cNvPr>
          <p:cNvSpPr>
            <a:spLocks noGrp="1"/>
          </p:cNvSpPr>
          <p:nvPr>
            <p:ph type="dgm" sz="quarter" idx="22" hasCustomPrompt="1"/>
          </p:nvPr>
        </p:nvSpPr>
        <p:spPr>
          <a:xfrm>
            <a:off x="0" y="3429000"/>
            <a:ext cx="4071258" cy="3429000"/>
          </a:xfrm>
          <a:solidFill>
            <a:srgbClr val="009E96"/>
          </a:solidFill>
        </p:spPr>
        <p:txBody>
          <a:bodyPr/>
          <a:lstStyle>
            <a:lvl1pPr marL="0" indent="0">
              <a:buNone/>
              <a:defRPr/>
            </a:lvl1pPr>
          </a:lstStyle>
          <a:p>
            <a:r>
              <a:rPr lang="en-US"/>
              <a:t> </a:t>
            </a:r>
          </a:p>
        </p:txBody>
      </p:sp>
      <p:sp>
        <p:nvSpPr>
          <p:cNvPr id="23" name="SmartArt Placeholder 2">
            <a:extLst>
              <a:ext uri="{FF2B5EF4-FFF2-40B4-BE49-F238E27FC236}">
                <a16:creationId xmlns:a16="http://schemas.microsoft.com/office/drawing/2014/main" id="{B77D899E-EDCD-40C0-BB7F-CC05A3D772FB}"/>
              </a:ext>
            </a:extLst>
          </p:cNvPr>
          <p:cNvSpPr>
            <a:spLocks noGrp="1"/>
          </p:cNvSpPr>
          <p:nvPr>
            <p:ph type="dgm" sz="quarter" idx="23" hasCustomPrompt="1"/>
          </p:nvPr>
        </p:nvSpPr>
        <p:spPr>
          <a:xfrm>
            <a:off x="8142515" y="3429000"/>
            <a:ext cx="4071258" cy="3429000"/>
          </a:xfrm>
          <a:solidFill>
            <a:srgbClr val="009E96"/>
          </a:solidFill>
        </p:spPr>
        <p:txBody>
          <a:bodyPr/>
          <a:lstStyle>
            <a:lvl1pPr marL="0" indent="0">
              <a:buNone/>
              <a:defRPr/>
            </a:lvl1pPr>
          </a:lstStyle>
          <a:p>
            <a:r>
              <a:rPr lang="en-US"/>
              <a:t> </a:t>
            </a:r>
          </a:p>
        </p:txBody>
      </p:sp>
      <p:sp>
        <p:nvSpPr>
          <p:cNvPr id="21" name="SmartArt Placeholder 2">
            <a:extLst>
              <a:ext uri="{FF2B5EF4-FFF2-40B4-BE49-F238E27FC236}">
                <a16:creationId xmlns:a16="http://schemas.microsoft.com/office/drawing/2014/main" id="{9455C275-8014-4B38-BF19-2EF1ABBF7317}"/>
              </a:ext>
            </a:extLst>
          </p:cNvPr>
          <p:cNvSpPr>
            <a:spLocks noGrp="1"/>
          </p:cNvSpPr>
          <p:nvPr>
            <p:ph type="dgm" sz="quarter" idx="21" hasCustomPrompt="1"/>
          </p:nvPr>
        </p:nvSpPr>
        <p:spPr>
          <a:xfrm>
            <a:off x="4071257" y="0"/>
            <a:ext cx="4071258" cy="3429000"/>
          </a:xfrm>
          <a:solidFill>
            <a:srgbClr val="009E96"/>
          </a:solidFill>
        </p:spPr>
        <p:txBody>
          <a:bodyPr/>
          <a:lstStyle>
            <a:lvl1pPr marL="0" indent="0">
              <a:buNone/>
              <a:defRPr/>
            </a:lvl1pPr>
          </a:lstStyle>
          <a:p>
            <a:r>
              <a:rPr lang="en-US"/>
              <a:t> </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a:p>
        </p:txBody>
      </p:sp>
      <p:sp>
        <p:nvSpPr>
          <p:cNvPr id="4" name="Title 3">
            <a:extLst>
              <a:ext uri="{FF2B5EF4-FFF2-40B4-BE49-F238E27FC236}">
                <a16:creationId xmlns:a16="http://schemas.microsoft.com/office/drawing/2014/main" id="{443E6952-270A-4D06-B6C0-3C778A43CE7C}"/>
              </a:ext>
            </a:extLst>
          </p:cNvPr>
          <p:cNvSpPr>
            <a:spLocks noGrp="1"/>
          </p:cNvSpPr>
          <p:nvPr>
            <p:ph type="title"/>
          </p:nvPr>
        </p:nvSpPr>
        <p:spPr>
          <a:xfrm>
            <a:off x="451514" y="439387"/>
            <a:ext cx="3182335" cy="2695699"/>
          </a:xfrm>
          <a:prstGeom prst="rect">
            <a:avLst/>
          </a:prstGeom>
        </p:spPr>
        <p:txBody>
          <a:bodyPr anchor="ctr" anchorCtr="0"/>
          <a:lstStyle>
            <a:lvl1pPr algn="ctr">
              <a:defRPr>
                <a:solidFill>
                  <a:schemeClr val="tx1"/>
                </a:solidFill>
              </a:defRPr>
            </a:lvl1pPr>
          </a:lstStyle>
          <a:p>
            <a:r>
              <a:rPr lang="en-US"/>
              <a:t>Click to edit Master title style</a:t>
            </a:r>
            <a:endParaRPr lang="en-US" dirty="0"/>
          </a:p>
        </p:txBody>
      </p:sp>
      <p:sp>
        <p:nvSpPr>
          <p:cNvPr id="13" name="Text Placeholder 12">
            <a:extLst>
              <a:ext uri="{FF2B5EF4-FFF2-40B4-BE49-F238E27FC236}">
                <a16:creationId xmlns:a16="http://schemas.microsoft.com/office/drawing/2014/main" id="{BE574054-F833-4D18-8969-B2FC3F003F76}"/>
              </a:ext>
            </a:extLst>
          </p:cNvPr>
          <p:cNvSpPr>
            <a:spLocks noGrp="1"/>
          </p:cNvSpPr>
          <p:nvPr>
            <p:ph type="body" sz="quarter" idx="13"/>
          </p:nvPr>
        </p:nvSpPr>
        <p:spPr>
          <a:xfrm>
            <a:off x="201881" y="3706207"/>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6" name="Text Placeholder 15">
            <a:extLst>
              <a:ext uri="{FF2B5EF4-FFF2-40B4-BE49-F238E27FC236}">
                <a16:creationId xmlns:a16="http://schemas.microsoft.com/office/drawing/2014/main" id="{6A67F621-8226-485D-8946-E7C1F673A48A}"/>
              </a:ext>
            </a:extLst>
          </p:cNvPr>
          <p:cNvSpPr>
            <a:spLocks noGrp="1"/>
          </p:cNvSpPr>
          <p:nvPr>
            <p:ph type="body" sz="quarter" idx="14"/>
          </p:nvPr>
        </p:nvSpPr>
        <p:spPr>
          <a:xfrm>
            <a:off x="201881"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7" name="Text Placeholder 12">
            <a:extLst>
              <a:ext uri="{FF2B5EF4-FFF2-40B4-BE49-F238E27FC236}">
                <a16:creationId xmlns:a16="http://schemas.microsoft.com/office/drawing/2014/main" id="{F3B24310-A24B-405C-B045-E805D811BF50}"/>
              </a:ext>
            </a:extLst>
          </p:cNvPr>
          <p:cNvSpPr>
            <a:spLocks noGrp="1"/>
          </p:cNvSpPr>
          <p:nvPr>
            <p:ph type="body" sz="quarter" idx="15"/>
          </p:nvPr>
        </p:nvSpPr>
        <p:spPr>
          <a:xfrm>
            <a:off x="4291146" y="286505"/>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18" name="Text Placeholder 15">
            <a:extLst>
              <a:ext uri="{FF2B5EF4-FFF2-40B4-BE49-F238E27FC236}">
                <a16:creationId xmlns:a16="http://schemas.microsoft.com/office/drawing/2014/main" id="{ADE59478-D809-445E-BAFB-C54CDFAEDE75}"/>
              </a:ext>
            </a:extLst>
          </p:cNvPr>
          <p:cNvSpPr>
            <a:spLocks noGrp="1"/>
          </p:cNvSpPr>
          <p:nvPr>
            <p:ph type="body" sz="quarter" idx="16"/>
          </p:nvPr>
        </p:nvSpPr>
        <p:spPr>
          <a:xfrm>
            <a:off x="4291146" y="1105655"/>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19" name="Text Placeholder 12">
            <a:extLst>
              <a:ext uri="{FF2B5EF4-FFF2-40B4-BE49-F238E27FC236}">
                <a16:creationId xmlns:a16="http://schemas.microsoft.com/office/drawing/2014/main" id="{9F081CE2-4E13-4491-BB9F-BDCA02A9EE5A}"/>
              </a:ext>
            </a:extLst>
          </p:cNvPr>
          <p:cNvSpPr>
            <a:spLocks noGrp="1"/>
          </p:cNvSpPr>
          <p:nvPr>
            <p:ph type="body" sz="quarter" idx="17"/>
          </p:nvPr>
        </p:nvSpPr>
        <p:spPr>
          <a:xfrm>
            <a:off x="8380412" y="3706207"/>
            <a:ext cx="3609707" cy="819150"/>
          </a:xfrm>
        </p:spPr>
        <p:txBody>
          <a:bodyPr>
            <a:normAutofit/>
          </a:bodyPr>
          <a:lstStyle>
            <a:lvl1pPr marL="0" indent="0" algn="ctr">
              <a:lnSpc>
                <a:spcPct val="80000"/>
              </a:lnSpc>
              <a:buNone/>
              <a:defRPr sz="3600">
                <a:solidFill>
                  <a:schemeClr val="tx1"/>
                </a:solidFill>
                <a:latin typeface="+mj-lt"/>
              </a:defRPr>
            </a:lvl1pPr>
            <a:lvl2pPr algn="ctr">
              <a:defRPr>
                <a:solidFill>
                  <a:schemeClr val="tx1"/>
                </a:solidFill>
              </a:defRPr>
            </a:lvl2pPr>
            <a:lvl3pPr algn="ctr">
              <a:defRPr>
                <a:solidFill>
                  <a:schemeClr val="tx1"/>
                </a:solidFill>
              </a:defRPr>
            </a:lvl3pPr>
            <a:lvl4pPr algn="ctr">
              <a:defRPr>
                <a:solidFill>
                  <a:schemeClr val="tx1"/>
                </a:solidFill>
              </a:defRPr>
            </a:lvl4pPr>
            <a:lvl5pPr algn="ctr">
              <a:defRPr>
                <a:solidFill>
                  <a:schemeClr val="tx1"/>
                </a:solidFill>
              </a:defRPr>
            </a:lvl5pPr>
          </a:lstStyle>
          <a:p>
            <a:pPr lvl="0"/>
            <a:r>
              <a:rPr lang="en-US"/>
              <a:t>Edit Master text styles</a:t>
            </a:r>
          </a:p>
        </p:txBody>
      </p:sp>
      <p:sp>
        <p:nvSpPr>
          <p:cNvPr id="20" name="Text Placeholder 15">
            <a:extLst>
              <a:ext uri="{FF2B5EF4-FFF2-40B4-BE49-F238E27FC236}">
                <a16:creationId xmlns:a16="http://schemas.microsoft.com/office/drawing/2014/main" id="{E31A572B-95C1-4499-BF19-6C8417258497}"/>
              </a:ext>
            </a:extLst>
          </p:cNvPr>
          <p:cNvSpPr>
            <a:spLocks noGrp="1"/>
          </p:cNvSpPr>
          <p:nvPr>
            <p:ph type="body" sz="quarter" idx="18"/>
          </p:nvPr>
        </p:nvSpPr>
        <p:spPr>
          <a:xfrm>
            <a:off x="8380412" y="4525357"/>
            <a:ext cx="3609707" cy="2029431"/>
          </a:xfrm>
        </p:spPr>
        <p:txBody>
          <a:bodyPr lIns="91440" tIns="45720" rIns="91440" bIns="45720" anchor="t" anchorCtr="0">
            <a:normAutofit/>
          </a:bodyPr>
          <a:lstStyle>
            <a:lvl1pPr marL="0" indent="0" algn="ctr">
              <a:buNone/>
              <a:defRPr sz="1800">
                <a:solidFill>
                  <a:schemeClr val="tx1"/>
                </a:solidFill>
                <a:latin typeface="+mj-lt"/>
              </a:defRPr>
            </a:lvl1pPr>
            <a:lvl2pPr algn="ctr">
              <a:defRPr>
                <a:solidFill>
                  <a:schemeClr val="tx1"/>
                </a:solidFill>
                <a:latin typeface="+mj-lt"/>
              </a:defRPr>
            </a:lvl2pPr>
            <a:lvl3pPr algn="ctr">
              <a:defRPr>
                <a:solidFill>
                  <a:schemeClr val="tx1"/>
                </a:solidFill>
                <a:latin typeface="+mj-lt"/>
              </a:defRPr>
            </a:lvl3pPr>
            <a:lvl4pPr algn="ctr">
              <a:defRPr>
                <a:solidFill>
                  <a:schemeClr val="tx1"/>
                </a:solidFill>
                <a:latin typeface="+mj-lt"/>
              </a:defRPr>
            </a:lvl4pPr>
            <a:lvl5pPr algn="ctr">
              <a:defRPr>
                <a:solidFill>
                  <a:schemeClr val="tx1"/>
                </a:solidFill>
                <a:latin typeface="+mj-lt"/>
              </a:defRPr>
            </a:lvl5pPr>
          </a:lstStyle>
          <a:p>
            <a:pPr lvl="0"/>
            <a:r>
              <a:rPr lang="en-US"/>
              <a:t>Edit Master text styles</a:t>
            </a:r>
          </a:p>
        </p:txBody>
      </p:sp>
      <p:sp>
        <p:nvSpPr>
          <p:cNvPr id="2" name="Footer Placeholder 1">
            <a:extLst>
              <a:ext uri="{FF2B5EF4-FFF2-40B4-BE49-F238E27FC236}">
                <a16:creationId xmlns:a16="http://schemas.microsoft.com/office/drawing/2014/main" id="{E0F2552C-7E4A-4F99-965B-BDAC8652EDEB}"/>
              </a:ext>
            </a:extLst>
          </p:cNvPr>
          <p:cNvSpPr>
            <a:spLocks noGrp="1"/>
          </p:cNvSpPr>
          <p:nvPr>
            <p:ph type="ftr" sz="quarter" idx="24"/>
          </p:nvPr>
        </p:nvSpPr>
        <p:spPr/>
        <p:txBody>
          <a:bodyPr/>
          <a:lstStyle>
            <a:lvl1pPr>
              <a:defRPr sz="900">
                <a:solidFill>
                  <a:schemeClr val="tx1"/>
                </a:solidFill>
              </a:defRPr>
            </a:lvl1pPr>
          </a:lstStyle>
          <a:p>
            <a:r>
              <a:rPr lang="en-US"/>
              <a:t>© 2021 Penn Mutual. All rights reserved.</a:t>
            </a:r>
          </a:p>
        </p:txBody>
      </p:sp>
      <p:pic>
        <p:nvPicPr>
          <p:cNvPr id="15" name="Graphic 14">
            <a:extLst>
              <a:ext uri="{FF2B5EF4-FFF2-40B4-BE49-F238E27FC236}">
                <a16:creationId xmlns:a16="http://schemas.microsoft.com/office/drawing/2014/main" id="{35FD43EF-A59B-4F20-9442-BF8D48952C3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90571551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Clean Content Slide">
    <p:spTree>
      <p:nvGrpSpPr>
        <p:cNvPr id="1" name=""/>
        <p:cNvGrpSpPr/>
        <p:nvPr/>
      </p:nvGrpSpPr>
      <p:grpSpPr>
        <a:xfrm>
          <a:off x="0" y="0"/>
          <a:ext cx="0" cy="0"/>
          <a:chOff x="0" y="0"/>
          <a:chExt cx="0" cy="0"/>
        </a:xfrm>
      </p:grpSpPr>
      <p:sp>
        <p:nvSpPr>
          <p:cNvPr id="7" name="Text Box 18">
            <a:extLst>
              <a:ext uri="{FF2B5EF4-FFF2-40B4-BE49-F238E27FC236}">
                <a16:creationId xmlns:a16="http://schemas.microsoft.com/office/drawing/2014/main" id="{1EE0BCD8-0E89-87EB-354E-3758095F550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16" name="Text Placeholder 23">
            <a:extLst>
              <a:ext uri="{FF2B5EF4-FFF2-40B4-BE49-F238E27FC236}">
                <a16:creationId xmlns:a16="http://schemas.microsoft.com/office/drawing/2014/main" id="{0C40A629-A1DD-4B80-2467-24F81BFE7654}"/>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17" name="Text Placeholder 37">
            <a:extLst>
              <a:ext uri="{FF2B5EF4-FFF2-40B4-BE49-F238E27FC236}">
                <a16:creationId xmlns:a16="http://schemas.microsoft.com/office/drawing/2014/main" id="{6615F0FE-3ACC-5DB8-7837-04A7109D9230}"/>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18" name="Text Placeholder 37">
            <a:extLst>
              <a:ext uri="{FF2B5EF4-FFF2-40B4-BE49-F238E27FC236}">
                <a16:creationId xmlns:a16="http://schemas.microsoft.com/office/drawing/2014/main" id="{61E3C0B1-C788-E947-BB2E-8595425163E8}"/>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9" name="Text Placeholder 37">
            <a:extLst>
              <a:ext uri="{FF2B5EF4-FFF2-40B4-BE49-F238E27FC236}">
                <a16:creationId xmlns:a16="http://schemas.microsoft.com/office/drawing/2014/main" id="{7E9E19FF-7279-D179-E8F2-31CC074B11E9}"/>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19">
            <a:extLst>
              <a:ext uri="{FF2B5EF4-FFF2-40B4-BE49-F238E27FC236}">
                <a16:creationId xmlns:a16="http://schemas.microsoft.com/office/drawing/2014/main" id="{A5FCD89B-9E16-812C-C3A0-6558C0A952EB}"/>
              </a:ext>
            </a:extLst>
          </p:cNvPr>
          <p:cNvSpPr>
            <a:spLocks noGrp="1"/>
          </p:cNvSpPr>
          <p:nvPr>
            <p:ph type="body" sz="quarter" idx="41" hasCustomPrompt="1"/>
          </p:nvPr>
        </p:nvSpPr>
        <p:spPr>
          <a:xfrm>
            <a:off x="821004"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3" name="Text Placeholder 19">
            <a:extLst>
              <a:ext uri="{FF2B5EF4-FFF2-40B4-BE49-F238E27FC236}">
                <a16:creationId xmlns:a16="http://schemas.microsoft.com/office/drawing/2014/main" id="{4E361739-837D-EF39-72A7-B96A048A97BE}"/>
              </a:ext>
            </a:extLst>
          </p:cNvPr>
          <p:cNvSpPr>
            <a:spLocks noGrp="1"/>
          </p:cNvSpPr>
          <p:nvPr>
            <p:ph type="body" sz="quarter" idx="42" hasCustomPrompt="1"/>
          </p:nvPr>
        </p:nvSpPr>
        <p:spPr>
          <a:xfrm>
            <a:off x="4462095"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24" name="Text Placeholder 19">
            <a:extLst>
              <a:ext uri="{FF2B5EF4-FFF2-40B4-BE49-F238E27FC236}">
                <a16:creationId xmlns:a16="http://schemas.microsoft.com/office/drawing/2014/main" id="{05546096-99F7-8EEA-8204-E44A70B8D6C8}"/>
              </a:ext>
            </a:extLst>
          </p:cNvPr>
          <p:cNvSpPr>
            <a:spLocks noGrp="1"/>
          </p:cNvSpPr>
          <p:nvPr>
            <p:ph type="body" sz="quarter" idx="43" hasCustomPrompt="1"/>
          </p:nvPr>
        </p:nvSpPr>
        <p:spPr>
          <a:xfrm>
            <a:off x="8124988"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5" name="Text Placeholder 5">
            <a:extLst>
              <a:ext uri="{FF2B5EF4-FFF2-40B4-BE49-F238E27FC236}">
                <a16:creationId xmlns:a16="http://schemas.microsoft.com/office/drawing/2014/main" id="{99DEBB9E-9967-44A6-E583-2B254D6C348C}"/>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7" name="Rectangle 26">
            <a:extLst>
              <a:ext uri="{FF2B5EF4-FFF2-40B4-BE49-F238E27FC236}">
                <a16:creationId xmlns:a16="http://schemas.microsoft.com/office/drawing/2014/main" id="{4C8255E7-7C8A-F658-8E87-17AFA20FE9FF}"/>
              </a:ext>
            </a:extLst>
          </p:cNvPr>
          <p:cNvSpPr/>
          <p:nvPr userDrawn="1"/>
        </p:nvSpPr>
        <p:spPr>
          <a:xfrm>
            <a:off x="142048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0" name="Picture Placeholder 29">
            <a:extLst>
              <a:ext uri="{FF2B5EF4-FFF2-40B4-BE49-F238E27FC236}">
                <a16:creationId xmlns:a16="http://schemas.microsoft.com/office/drawing/2014/main" id="{10D8C20F-7B50-F3B2-76F3-C09BD6709D90}"/>
              </a:ext>
            </a:extLst>
          </p:cNvPr>
          <p:cNvSpPr>
            <a:spLocks noGrp="1"/>
          </p:cNvSpPr>
          <p:nvPr>
            <p:ph type="pic" sz="quarter" idx="45" hasCustomPrompt="1"/>
          </p:nvPr>
        </p:nvSpPr>
        <p:spPr>
          <a:xfrm>
            <a:off x="145983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8" name="Rectangle 27">
            <a:extLst>
              <a:ext uri="{FF2B5EF4-FFF2-40B4-BE49-F238E27FC236}">
                <a16:creationId xmlns:a16="http://schemas.microsoft.com/office/drawing/2014/main" id="{BF1FB953-1BF3-92AF-9070-03D23A2ACEDB}"/>
              </a:ext>
            </a:extLst>
          </p:cNvPr>
          <p:cNvSpPr/>
          <p:nvPr userDrawn="1"/>
        </p:nvSpPr>
        <p:spPr>
          <a:xfrm>
            <a:off x="5067300"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Picture Placeholder 29">
            <a:extLst>
              <a:ext uri="{FF2B5EF4-FFF2-40B4-BE49-F238E27FC236}">
                <a16:creationId xmlns:a16="http://schemas.microsoft.com/office/drawing/2014/main" id="{48FA30B2-17A4-8C5A-B179-5FC335A6CFA7}"/>
              </a:ext>
            </a:extLst>
          </p:cNvPr>
          <p:cNvSpPr>
            <a:spLocks noGrp="1"/>
          </p:cNvSpPr>
          <p:nvPr>
            <p:ph type="pic" sz="quarter" idx="46" hasCustomPrompt="1"/>
          </p:nvPr>
        </p:nvSpPr>
        <p:spPr>
          <a:xfrm>
            <a:off x="5106651"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3" name="Rectangle 32">
            <a:extLst>
              <a:ext uri="{FF2B5EF4-FFF2-40B4-BE49-F238E27FC236}">
                <a16:creationId xmlns:a16="http://schemas.microsoft.com/office/drawing/2014/main" id="{9759CE91-63C2-FC17-3B0F-0DB537C47363}"/>
              </a:ext>
            </a:extLst>
          </p:cNvPr>
          <p:cNvSpPr/>
          <p:nvPr userDrawn="1"/>
        </p:nvSpPr>
        <p:spPr>
          <a:xfrm>
            <a:off x="867520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4" name="Picture Placeholder 29">
            <a:extLst>
              <a:ext uri="{FF2B5EF4-FFF2-40B4-BE49-F238E27FC236}">
                <a16:creationId xmlns:a16="http://schemas.microsoft.com/office/drawing/2014/main" id="{05A2A381-81C1-35F1-1AE8-A25D59CB700A}"/>
              </a:ext>
            </a:extLst>
          </p:cNvPr>
          <p:cNvSpPr>
            <a:spLocks noGrp="1"/>
          </p:cNvSpPr>
          <p:nvPr>
            <p:ph type="pic" sz="quarter" idx="47" hasCustomPrompt="1"/>
          </p:nvPr>
        </p:nvSpPr>
        <p:spPr>
          <a:xfrm>
            <a:off x="871455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5" name="Text Placeholder 12">
            <a:extLst>
              <a:ext uri="{FF2B5EF4-FFF2-40B4-BE49-F238E27FC236}">
                <a16:creationId xmlns:a16="http://schemas.microsoft.com/office/drawing/2014/main" id="{EAF39CF6-CDB8-36F1-4633-2EB59BFF279E}"/>
              </a:ext>
            </a:extLst>
          </p:cNvPr>
          <p:cNvSpPr>
            <a:spLocks noGrp="1"/>
          </p:cNvSpPr>
          <p:nvPr>
            <p:ph type="body" sz="quarter" idx="29" hasCustomPrompt="1"/>
          </p:nvPr>
        </p:nvSpPr>
        <p:spPr>
          <a:xfrm>
            <a:off x="2728914" y="5700182"/>
            <a:ext cx="6734175" cy="655271"/>
          </a:xfrm>
          <a:prstGeom prst="rect">
            <a:avLst/>
          </a:prstGeom>
          <a:solidFill>
            <a:schemeClr val="accent5"/>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pic>
        <p:nvPicPr>
          <p:cNvPr id="2" name="Picture 1" descr="A green letter on a black background&#10;&#10;Description automatically generated">
            <a:extLst>
              <a:ext uri="{FF2B5EF4-FFF2-40B4-BE49-F238E27FC236}">
                <a16:creationId xmlns:a16="http://schemas.microsoft.com/office/drawing/2014/main" id="{10B8C0F3-24C1-154E-E97E-E5C64E1831C4}"/>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3" name="Text Placeholder 15">
            <a:extLst>
              <a:ext uri="{FF2B5EF4-FFF2-40B4-BE49-F238E27FC236}">
                <a16:creationId xmlns:a16="http://schemas.microsoft.com/office/drawing/2014/main" id="{5D44DEE9-2EED-306D-281B-E9267BE67D12}"/>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91810089"/>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preserve="1" userDrawn="1">
  <p:cSld name="1 2 3 Topics">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892775"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p>
            <a:fld id="{D57F1E4F-1CFF-5643-939E-217C01CDF565}" type="slidenum">
              <a:rPr lang="en-US"/>
              <a:pPr/>
              <a:t>‹#›</a:t>
            </a:fld>
            <a:endParaRPr lang="en-US"/>
          </a:p>
        </p:txBody>
      </p:sp>
      <p:sp>
        <p:nvSpPr>
          <p:cNvPr id="21" name="Text Placeholder 3">
            <a:extLst>
              <a:ext uri="{FF2B5EF4-FFF2-40B4-BE49-F238E27FC236}">
                <a16:creationId xmlns:a16="http://schemas.microsoft.com/office/drawing/2014/main" id="{049C5140-8C7B-4482-BD26-6E21BD304B46}"/>
              </a:ext>
            </a:extLst>
          </p:cNvPr>
          <p:cNvSpPr>
            <a:spLocks noGrp="1"/>
          </p:cNvSpPr>
          <p:nvPr userDrawn="1">
            <p:ph type="body" sz="half" idx="13"/>
          </p:nvPr>
        </p:nvSpPr>
        <p:spPr>
          <a:xfrm>
            <a:off x="4476222"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2" name="Text Placeholder 3">
            <a:extLst>
              <a:ext uri="{FF2B5EF4-FFF2-40B4-BE49-F238E27FC236}">
                <a16:creationId xmlns:a16="http://schemas.microsoft.com/office/drawing/2014/main" id="{6C4E7397-36AD-4F2A-BF99-553F9EF401C5}"/>
              </a:ext>
            </a:extLst>
          </p:cNvPr>
          <p:cNvSpPr>
            <a:spLocks noGrp="1"/>
          </p:cNvSpPr>
          <p:nvPr userDrawn="1">
            <p:ph type="body" sz="half" idx="14"/>
          </p:nvPr>
        </p:nvSpPr>
        <p:spPr>
          <a:xfrm>
            <a:off x="8059668"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3" name="Text Placeholder 16">
            <a:extLst>
              <a:ext uri="{FF2B5EF4-FFF2-40B4-BE49-F238E27FC236}">
                <a16:creationId xmlns:a16="http://schemas.microsoft.com/office/drawing/2014/main" id="{5B5037AF-B434-4651-9A82-0B0332AA6187}"/>
              </a:ext>
            </a:extLst>
          </p:cNvPr>
          <p:cNvSpPr>
            <a:spLocks noGrp="1"/>
          </p:cNvSpPr>
          <p:nvPr>
            <p:ph type="body" sz="quarter" idx="18"/>
          </p:nvPr>
        </p:nvSpPr>
        <p:spPr>
          <a:xfrm>
            <a:off x="609600" y="413334"/>
            <a:ext cx="10972800" cy="1280160"/>
          </a:xfrm>
        </p:spPr>
        <p:txBody>
          <a:bodyPr>
            <a:noAutofit/>
          </a:bodyPr>
          <a:lstStyle>
            <a:lvl1pPr marL="0" indent="0" algn="ctr">
              <a:lnSpc>
                <a:spcPct val="80000"/>
              </a:lnSpc>
              <a:spcBef>
                <a:spcPts val="0"/>
              </a:spcBef>
              <a:spcAft>
                <a:spcPts val="0"/>
              </a:spcAft>
              <a:buFontTx/>
              <a:buNone/>
              <a:defRPr sz="4000" b="1">
                <a:solidFill>
                  <a:schemeClr val="bg1"/>
                </a:solidFill>
                <a:latin typeface="+mj-lt"/>
              </a:defRPr>
            </a:lvl1pPr>
          </a:lstStyle>
          <a:p>
            <a:pPr lvl="0"/>
            <a:r>
              <a:rPr lang="en-US"/>
              <a:t>Edit Master text styles</a:t>
            </a:r>
          </a:p>
        </p:txBody>
      </p:sp>
      <p:sp>
        <p:nvSpPr>
          <p:cNvPr id="25" name="Text Placeholder 3">
            <a:extLst>
              <a:ext uri="{FF2B5EF4-FFF2-40B4-BE49-F238E27FC236}">
                <a16:creationId xmlns:a16="http://schemas.microsoft.com/office/drawing/2014/main" id="{AA52443E-04E5-4923-8696-7B2EBE074FC1}"/>
              </a:ext>
            </a:extLst>
          </p:cNvPr>
          <p:cNvSpPr>
            <a:spLocks noGrp="1"/>
          </p:cNvSpPr>
          <p:nvPr>
            <p:ph type="body" sz="half" idx="19"/>
          </p:nvPr>
        </p:nvSpPr>
        <p:spPr>
          <a:xfrm>
            <a:off x="892774"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6" name="Text Placeholder 3">
            <a:extLst>
              <a:ext uri="{FF2B5EF4-FFF2-40B4-BE49-F238E27FC236}">
                <a16:creationId xmlns:a16="http://schemas.microsoft.com/office/drawing/2014/main" id="{ADBA9819-529B-4467-9D91-39FE648B4D08}"/>
              </a:ext>
            </a:extLst>
          </p:cNvPr>
          <p:cNvSpPr>
            <a:spLocks noGrp="1"/>
          </p:cNvSpPr>
          <p:nvPr>
            <p:ph type="body" sz="half" idx="20"/>
          </p:nvPr>
        </p:nvSpPr>
        <p:spPr>
          <a:xfrm>
            <a:off x="4476221"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7" name="Text Placeholder 3">
            <a:extLst>
              <a:ext uri="{FF2B5EF4-FFF2-40B4-BE49-F238E27FC236}">
                <a16:creationId xmlns:a16="http://schemas.microsoft.com/office/drawing/2014/main" id="{5A97AFB7-E903-44AE-877C-E21335C55381}"/>
              </a:ext>
            </a:extLst>
          </p:cNvPr>
          <p:cNvSpPr>
            <a:spLocks noGrp="1"/>
          </p:cNvSpPr>
          <p:nvPr>
            <p:ph type="body" sz="half" idx="21"/>
          </p:nvPr>
        </p:nvSpPr>
        <p:spPr>
          <a:xfrm>
            <a:off x="8059667"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Footer Placeholder 2">
            <a:extLst>
              <a:ext uri="{FF2B5EF4-FFF2-40B4-BE49-F238E27FC236}">
                <a16:creationId xmlns:a16="http://schemas.microsoft.com/office/drawing/2014/main" id="{A18BE8A1-C177-48D4-8EE4-CD034C768EFD}"/>
              </a:ext>
            </a:extLst>
          </p:cNvPr>
          <p:cNvSpPr>
            <a:spLocks noGrp="1"/>
          </p:cNvSpPr>
          <p:nvPr>
            <p:ph type="ftr" sz="quarter" idx="25"/>
          </p:nvPr>
        </p:nvSpPr>
        <p:spPr/>
        <p:txBody>
          <a:bodyPr/>
          <a:lstStyle>
            <a:lvl1pPr>
              <a:defRPr sz="900"/>
            </a:lvl1pPr>
          </a:lstStyle>
          <a:p>
            <a:r>
              <a:rPr lang="en-US"/>
              <a:t>© 2021 Penn Mutual. All rights reserved.</a:t>
            </a:r>
          </a:p>
        </p:txBody>
      </p:sp>
      <p:sp>
        <p:nvSpPr>
          <p:cNvPr id="10" name="Text Placeholder 9">
            <a:extLst>
              <a:ext uri="{FF2B5EF4-FFF2-40B4-BE49-F238E27FC236}">
                <a16:creationId xmlns:a16="http://schemas.microsoft.com/office/drawing/2014/main" id="{938F5494-2F99-48FF-97DF-E7E194393F9C}"/>
              </a:ext>
            </a:extLst>
          </p:cNvPr>
          <p:cNvSpPr>
            <a:spLocks noGrp="1"/>
          </p:cNvSpPr>
          <p:nvPr>
            <p:ph type="body" sz="quarter" idx="29" hasCustomPrompt="1"/>
          </p:nvPr>
        </p:nvSpPr>
        <p:spPr>
          <a:xfrm>
            <a:off x="2089568" y="2012950"/>
            <a:ext cx="914400" cy="914400"/>
          </a:xfrm>
          <a:solidFill>
            <a:schemeClr val="accent1"/>
          </a:solidFill>
        </p:spPr>
        <p:txBody>
          <a:bodyPr>
            <a:normAutofit/>
          </a:bodyPr>
          <a:lstStyle>
            <a:lvl1pPr algn="ctr">
              <a:buNone/>
              <a:defRPr sz="4000">
                <a:solidFill>
                  <a:schemeClr val="tx1"/>
                </a:solidFill>
              </a:defRPr>
            </a:lvl1pPr>
          </a:lstStyle>
          <a:p>
            <a:pPr lvl="0"/>
            <a:r>
              <a:rPr lang="en-US" dirty="0"/>
              <a:t>1</a:t>
            </a:r>
          </a:p>
        </p:txBody>
      </p:sp>
      <p:sp>
        <p:nvSpPr>
          <p:cNvPr id="31" name="Text Placeholder 9">
            <a:extLst>
              <a:ext uri="{FF2B5EF4-FFF2-40B4-BE49-F238E27FC236}">
                <a16:creationId xmlns:a16="http://schemas.microsoft.com/office/drawing/2014/main" id="{E6B9A647-99AC-4A57-BECC-79F35B7024E3}"/>
              </a:ext>
            </a:extLst>
          </p:cNvPr>
          <p:cNvSpPr>
            <a:spLocks noGrp="1"/>
          </p:cNvSpPr>
          <p:nvPr>
            <p:ph type="body" sz="quarter" idx="30" hasCustomPrompt="1"/>
          </p:nvPr>
        </p:nvSpPr>
        <p:spPr>
          <a:xfrm>
            <a:off x="5638800" y="2012950"/>
            <a:ext cx="914400" cy="914400"/>
          </a:xfrm>
          <a:solidFill>
            <a:schemeClr val="accent1"/>
          </a:solidFill>
        </p:spPr>
        <p:txBody>
          <a:bodyPr>
            <a:normAutofit/>
          </a:bodyPr>
          <a:lstStyle>
            <a:lvl1pPr algn="ctr">
              <a:buNone/>
              <a:defRPr sz="4000">
                <a:solidFill>
                  <a:schemeClr val="tx1"/>
                </a:solidFill>
              </a:defRPr>
            </a:lvl1pPr>
          </a:lstStyle>
          <a:p>
            <a:pPr lvl="0"/>
            <a:r>
              <a:rPr lang="en-US" dirty="0"/>
              <a:t>2</a:t>
            </a:r>
          </a:p>
        </p:txBody>
      </p:sp>
      <p:sp>
        <p:nvSpPr>
          <p:cNvPr id="32" name="Text Placeholder 9">
            <a:extLst>
              <a:ext uri="{FF2B5EF4-FFF2-40B4-BE49-F238E27FC236}">
                <a16:creationId xmlns:a16="http://schemas.microsoft.com/office/drawing/2014/main" id="{EFB68F5E-CDA7-4B69-93B7-BA6AD6F8BE8D}"/>
              </a:ext>
            </a:extLst>
          </p:cNvPr>
          <p:cNvSpPr>
            <a:spLocks noGrp="1"/>
          </p:cNvSpPr>
          <p:nvPr>
            <p:ph type="body" sz="quarter" idx="31" hasCustomPrompt="1"/>
          </p:nvPr>
        </p:nvSpPr>
        <p:spPr>
          <a:xfrm>
            <a:off x="9256460" y="2012950"/>
            <a:ext cx="914400" cy="914400"/>
          </a:xfrm>
          <a:solidFill>
            <a:schemeClr val="accent1"/>
          </a:solidFill>
        </p:spPr>
        <p:txBody>
          <a:bodyPr>
            <a:normAutofit/>
          </a:bodyPr>
          <a:lstStyle>
            <a:lvl1pPr algn="ctr">
              <a:buNone/>
              <a:defRPr sz="4000">
                <a:solidFill>
                  <a:schemeClr val="tx1"/>
                </a:solidFill>
              </a:defRPr>
            </a:lvl1pPr>
          </a:lstStyle>
          <a:p>
            <a:pPr lvl="0"/>
            <a:r>
              <a:rPr lang="en-US" dirty="0"/>
              <a:t>3</a:t>
            </a:r>
          </a:p>
        </p:txBody>
      </p:sp>
      <p:pic>
        <p:nvPicPr>
          <p:cNvPr id="15" name="Graphic 14">
            <a:extLst>
              <a:ext uri="{FF2B5EF4-FFF2-40B4-BE49-F238E27FC236}">
                <a16:creationId xmlns:a16="http://schemas.microsoft.com/office/drawing/2014/main" id="{A252C8CB-5B49-452F-BA65-DFA2ADCCAEC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909403396"/>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a:pPr/>
              <a:t>‹#›</a:t>
            </a:fld>
            <a:endParaRPr lang="en-US"/>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pic>
        <p:nvPicPr>
          <p:cNvPr id="7" name="Graphic 6">
            <a:extLst>
              <a:ext uri="{FF2B5EF4-FFF2-40B4-BE49-F238E27FC236}">
                <a16:creationId xmlns:a16="http://schemas.microsoft.com/office/drawing/2014/main" id="{B5C5B018-D3D4-43F7-8299-F2A95AD4A89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134410289"/>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0A02BF0-327B-A92F-89D9-97E146155F1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4" name="Slide Number Placeholder 3"/>
          <p:cNvSpPr>
            <a:spLocks noGrp="1"/>
          </p:cNvSpPr>
          <p:nvPr>
            <p:ph type="sldNum" sz="quarter" idx="12"/>
          </p:nvPr>
        </p:nvSpPr>
        <p:spPr/>
        <p:txBody>
          <a:bodyPr/>
          <a:lstStyle/>
          <a:p>
            <a:fld id="{D57F1E4F-1CFF-5643-939E-217C01CDF565}" type="slidenum">
              <a:rPr lang="en-US"/>
              <a:pPr/>
              <a:t>‹#›</a:t>
            </a:fld>
            <a:endParaRPr lang="en-US"/>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r>
              <a:rPr lang="en-US"/>
              <a:t>© 2022 Penn Mutual. All rights reserved.</a:t>
            </a:r>
          </a:p>
        </p:txBody>
      </p:sp>
      <p:pic>
        <p:nvPicPr>
          <p:cNvPr id="7" name="Graphic 6">
            <a:extLst>
              <a:ext uri="{FF2B5EF4-FFF2-40B4-BE49-F238E27FC236}">
                <a16:creationId xmlns:a16="http://schemas.microsoft.com/office/drawing/2014/main" id="{B5C5B018-D3D4-43F7-8299-F2A95AD4A89A}"/>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147406230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a:pPr/>
              <a:t>‹#›</a:t>
            </a:fld>
            <a:endParaRPr lang="en-US"/>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r>
              <a:rPr lang="en-US"/>
              <a:t>© 2021 Penn Mutual. All rights reserved.</a:t>
            </a:r>
          </a:p>
        </p:txBody>
      </p:sp>
      <p:sp>
        <p:nvSpPr>
          <p:cNvPr id="3" name="Table Placeholder 2">
            <a:extLst>
              <a:ext uri="{FF2B5EF4-FFF2-40B4-BE49-F238E27FC236}">
                <a16:creationId xmlns:a16="http://schemas.microsoft.com/office/drawing/2014/main" id="{90851C1C-138F-4957-B2A3-B676A377C526}"/>
              </a:ext>
            </a:extLst>
          </p:cNvPr>
          <p:cNvSpPr>
            <a:spLocks noGrp="1"/>
          </p:cNvSpPr>
          <p:nvPr>
            <p:ph type="tbl" sz="quarter" idx="14"/>
          </p:nvPr>
        </p:nvSpPr>
        <p:spPr>
          <a:xfrm>
            <a:off x="499280" y="1425434"/>
            <a:ext cx="11241205" cy="4545013"/>
          </a:xfrm>
        </p:spPr>
        <p:txBody>
          <a:bodyPr/>
          <a:lstStyle/>
          <a:p>
            <a:r>
              <a:rPr lang="en-US"/>
              <a:t>Click icon to add table</a:t>
            </a:r>
          </a:p>
        </p:txBody>
      </p:sp>
      <p:sp>
        <p:nvSpPr>
          <p:cNvPr id="7" name="Text Placeholder 16">
            <a:extLst>
              <a:ext uri="{FF2B5EF4-FFF2-40B4-BE49-F238E27FC236}">
                <a16:creationId xmlns:a16="http://schemas.microsoft.com/office/drawing/2014/main" id="{96E2C02C-08FA-43D2-8D1A-E9DF28D8F66E}"/>
              </a:ext>
            </a:extLst>
          </p:cNvPr>
          <p:cNvSpPr>
            <a:spLocks noGrp="1"/>
          </p:cNvSpPr>
          <p:nvPr>
            <p:ph type="body" sz="quarter" idx="18"/>
          </p:nvPr>
        </p:nvSpPr>
        <p:spPr>
          <a:xfrm>
            <a:off x="499279" y="413334"/>
            <a:ext cx="11241205" cy="851216"/>
          </a:xfrm>
        </p:spPr>
        <p:txBody>
          <a:bodyPr>
            <a:noAutofit/>
          </a:bodyPr>
          <a:lstStyle>
            <a:lvl1pPr marL="0" indent="0" algn="l">
              <a:lnSpc>
                <a:spcPct val="80000"/>
              </a:lnSpc>
              <a:spcBef>
                <a:spcPts val="0"/>
              </a:spcBef>
              <a:spcAft>
                <a:spcPts val="0"/>
              </a:spcAft>
              <a:buFontTx/>
              <a:buNone/>
              <a:defRPr sz="4000" b="1">
                <a:solidFill>
                  <a:schemeClr val="bg1"/>
                </a:solidFill>
                <a:latin typeface="+mj-lt"/>
              </a:defRPr>
            </a:lvl1pPr>
          </a:lstStyle>
          <a:p>
            <a:pPr lvl="0"/>
            <a:r>
              <a:rPr lang="en-US"/>
              <a:t>Edit Master text styles</a:t>
            </a:r>
          </a:p>
        </p:txBody>
      </p:sp>
      <p:pic>
        <p:nvPicPr>
          <p:cNvPr id="8" name="Graphic 7">
            <a:extLst>
              <a:ext uri="{FF2B5EF4-FFF2-40B4-BE49-F238E27FC236}">
                <a16:creationId xmlns:a16="http://schemas.microsoft.com/office/drawing/2014/main" id="{D3139C13-A862-4D38-BAB7-3BED166176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261186819"/>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userDrawn="1">
  <p:cSld name="Boiler Plate Disclaimer">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 name="Footer Placeholder 1">
            <a:extLst>
              <a:ext uri="{FF2B5EF4-FFF2-40B4-BE49-F238E27FC236}">
                <a16:creationId xmlns:a16="http://schemas.microsoft.com/office/drawing/2014/main" id="{298D95F5-BEC2-4310-B739-6FB79FE3B763}"/>
              </a:ext>
            </a:extLst>
          </p:cNvPr>
          <p:cNvSpPr>
            <a:spLocks noGrp="1"/>
          </p:cNvSpPr>
          <p:nvPr>
            <p:ph type="ftr" sz="quarter" idx="21"/>
          </p:nvPr>
        </p:nvSpPr>
        <p:spPr/>
        <p:txBody>
          <a:bodyPr/>
          <a:lstStyle>
            <a:lvl1pPr>
              <a:defRPr sz="900"/>
            </a:lvl1pPr>
          </a:lstStyle>
          <a:p>
            <a:r>
              <a:rPr lang="en-US"/>
              <a:t>© 2021 Penn Mutual. All rights reserved.</a:t>
            </a:r>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a:t>THE PENN MUTUAL</a:t>
            </a:r>
          </a:p>
          <a:p>
            <a:pPr algn="ctr"/>
            <a:r>
              <a:rPr lang="en-US" sz="1000" b="1" spc="300"/>
              <a:t>LIFE INSURANCE COMPANY</a:t>
            </a:r>
          </a:p>
        </p:txBody>
      </p:sp>
      <p:pic>
        <p:nvPicPr>
          <p:cNvPr id="15" name="Graphic 14">
            <a:extLst>
              <a:ext uri="{FF2B5EF4-FFF2-40B4-BE49-F238E27FC236}">
                <a16:creationId xmlns:a16="http://schemas.microsoft.com/office/drawing/2014/main" id="{EE5D384A-85E2-44FD-AAC0-A02B170B303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59212" y="3524676"/>
            <a:ext cx="1390974" cy="206070"/>
          </a:xfrm>
          <a:prstGeom prst="rect">
            <a:avLst/>
          </a:prstGeom>
        </p:spPr>
      </p:pic>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Penn Mutual helps people become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a:t>
            </a:r>
            <a:r>
              <a:rPr lang="en-US" sz="1400" err="1">
                <a:solidFill>
                  <a:schemeClr val="bg1"/>
                </a:solidFill>
              </a:rPr>
              <a:t>Hornor</a:t>
            </a:r>
            <a:r>
              <a:rPr lang="en-US" sz="1400">
                <a:solidFill>
                  <a:schemeClr val="bg1"/>
                </a:solidFill>
              </a:rPr>
              <a:t>,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1" name="Text Placeholder 10">
            <a:extLst>
              <a:ext uri="{FF2B5EF4-FFF2-40B4-BE49-F238E27FC236}">
                <a16:creationId xmlns:a16="http://schemas.microsoft.com/office/drawing/2014/main" id="{A7205AC2-01D7-BB4F-A94C-815702F32B89}"/>
              </a:ext>
            </a:extLst>
          </p:cNvPr>
          <p:cNvSpPr>
            <a:spLocks noGrp="1"/>
          </p:cNvSpPr>
          <p:nvPr>
            <p:ph type="body" sz="quarter" idx="18" hasCustomPrompt="1"/>
          </p:nvPr>
        </p:nvSpPr>
        <p:spPr>
          <a:xfrm>
            <a:off x="633743" y="5640731"/>
            <a:ext cx="11229820" cy="490600"/>
          </a:xfrm>
        </p:spPr>
        <p:txBody>
          <a:bodyPr>
            <a:normAutofit/>
          </a:bodyPr>
          <a:lstStyle>
            <a:lvl1pPr>
              <a:buNone/>
              <a:defRPr sz="1050"/>
            </a:lvl1pPr>
            <a:lvl2pPr>
              <a:buNone/>
              <a:defRPr/>
            </a:lvl2pPr>
            <a:lvl3pPr>
              <a:buNone/>
              <a:defRPr/>
            </a:lvl3pPr>
            <a:lvl4pPr>
              <a:buNone/>
              <a:defRPr/>
            </a:lvl4pPr>
            <a:lvl5pPr>
              <a:buNone/>
              <a:defRPr/>
            </a:lvl5pPr>
          </a:lstStyle>
          <a:p>
            <a:pPr lvl="0"/>
            <a:r>
              <a:rPr lang="en-US" dirty="0"/>
              <a:t>Disclosures go here</a:t>
            </a:r>
          </a:p>
        </p:txBody>
      </p:sp>
    </p:spTree>
    <p:extLst>
      <p:ext uri="{BB962C8B-B14F-4D97-AF65-F5344CB8AC3E}">
        <p14:creationId xmlns:p14="http://schemas.microsoft.com/office/powerpoint/2010/main" val="4090877610"/>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810001" y="1449147"/>
            <a:ext cx="10572000" cy="2625313"/>
          </a:xfrm>
          <a:prstGeom prst="rect">
            <a:avLst/>
          </a:prstGeom>
        </p:spPr>
        <p:txBody>
          <a:bodyPr anchor="ctr"/>
          <a:lstStyle>
            <a:lvl1pPr algn="ctr">
              <a:defRPr sz="6600" b="1">
                <a:solidFill>
                  <a:schemeClr val="bg1"/>
                </a:solidFill>
              </a:defRPr>
            </a:lvl1pPr>
          </a:lstStyle>
          <a:p>
            <a:r>
              <a:rPr lang="en-US" dirty="0"/>
              <a:t>Thank You</a:t>
            </a:r>
          </a:p>
        </p:txBody>
      </p:sp>
      <p:pic>
        <p:nvPicPr>
          <p:cNvPr id="7" name="Graphic 6">
            <a:extLst>
              <a:ext uri="{FF2B5EF4-FFF2-40B4-BE49-F238E27FC236}">
                <a16:creationId xmlns:a16="http://schemas.microsoft.com/office/drawing/2014/main" id="{A6D76FB2-1B3F-4DF4-9DFD-B55F0B2463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706195" y="5726462"/>
            <a:ext cx="2779609" cy="497744"/>
          </a:xfrm>
          <a:prstGeom prst="rect">
            <a:avLst/>
          </a:prstGeom>
        </p:spPr>
      </p:pic>
    </p:spTree>
    <p:extLst>
      <p:ext uri="{BB962C8B-B14F-4D97-AF65-F5344CB8AC3E}">
        <p14:creationId xmlns:p14="http://schemas.microsoft.com/office/powerpoint/2010/main" val="11055826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5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5" name="Footer Placeholder 1">
            <a:extLst>
              <a:ext uri="{FF2B5EF4-FFF2-40B4-BE49-F238E27FC236}">
                <a16:creationId xmlns:a16="http://schemas.microsoft.com/office/drawing/2014/main" id="{88020C23-5D16-4EBC-A928-74372AE38AC7}"/>
              </a:ext>
            </a:extLst>
          </p:cNvPr>
          <p:cNvSpPr>
            <a:spLocks noGrp="1"/>
          </p:cNvSpPr>
          <p:nvPr>
            <p:ph type="ftr" sz="quarter" idx="21"/>
          </p:nvPr>
        </p:nvSpPr>
        <p:spPr>
          <a:xfrm>
            <a:off x="8111840" y="6356350"/>
            <a:ext cx="4114800" cy="365125"/>
          </a:xfrm>
        </p:spPr>
        <p:txBody>
          <a:bodyPr/>
          <a:lstStyle>
            <a:lvl1pPr>
              <a:defRPr sz="900">
                <a:solidFill>
                  <a:schemeClr val="bg1"/>
                </a:solidFill>
              </a:defRPr>
            </a:lvl1pPr>
          </a:lstStyle>
          <a:p>
            <a:r>
              <a:rPr lang="en-US"/>
              <a:t>© 2021 Penn Mutual. All rights reserved.</a:t>
            </a:r>
          </a:p>
        </p:txBody>
      </p:sp>
      <p:sp>
        <p:nvSpPr>
          <p:cNvPr id="6" name="Title 5"/>
          <p:cNvSpPr>
            <a:spLocks noGrp="1"/>
          </p:cNvSpPr>
          <p:nvPr>
            <p:ph type="title"/>
          </p:nvPr>
        </p:nvSpPr>
        <p:spPr>
          <a:xfrm>
            <a:off x="810000" y="447188"/>
            <a:ext cx="10571998" cy="970450"/>
          </a:xfrm>
          <a:prstGeom prst="rect">
            <a:avLst/>
          </a:prstGeom>
        </p:spPr>
        <p:txBody>
          <a:bodyPr/>
          <a:lstStyle/>
          <a:p>
            <a:r>
              <a:rPr lang="en-US"/>
              <a:t>Click to edit Master title style</a:t>
            </a:r>
            <a:endParaRPr lang="en-US" dirty="0"/>
          </a:p>
        </p:txBody>
      </p:sp>
      <p:sp>
        <p:nvSpPr>
          <p:cNvPr id="4" name="Slide Number Placeholder 5">
            <a:extLst>
              <a:ext uri="{FF2B5EF4-FFF2-40B4-BE49-F238E27FC236}">
                <a16:creationId xmlns:a16="http://schemas.microsoft.com/office/drawing/2014/main" id="{57873888-09D0-F941-8527-57B60590CCB7}"/>
              </a:ext>
            </a:extLst>
          </p:cNvPr>
          <p:cNvSpPr>
            <a:spLocks noGrp="1"/>
          </p:cNvSpPr>
          <p:nvPr>
            <p:ph type="sldNum" sz="quarter" idx="11"/>
          </p:nvPr>
        </p:nvSpPr>
        <p:spPr/>
        <p:txBody>
          <a:bodyPr/>
          <a:lstStyle>
            <a:lvl1pPr>
              <a:defRPr>
                <a:latin typeface="Arial" panose="020B0604020202020204" pitchFamily="34" charset="0"/>
                <a:cs typeface="Arial" panose="020B0604020202020204" pitchFamily="34" charset="0"/>
              </a:defRPr>
            </a:lvl1pPr>
          </a:lstStyle>
          <a:p>
            <a:pPr>
              <a:defRPr/>
            </a:pPr>
            <a:fld id="{DAED3382-1237-EE4B-933B-1937BAFA69C0}" type="slidenum">
              <a:rPr lang="en-US" altLang="en-US" smtClean="0"/>
              <a:pPr>
                <a:defRPr/>
              </a:pPr>
              <a:t>‹#›</a:t>
            </a:fld>
            <a:endParaRPr lang="en-US" altLang="en-US"/>
          </a:p>
        </p:txBody>
      </p:sp>
      <p:pic>
        <p:nvPicPr>
          <p:cNvPr id="8" name="Graphic 7">
            <a:extLst>
              <a:ext uri="{FF2B5EF4-FFF2-40B4-BE49-F238E27FC236}">
                <a16:creationId xmlns:a16="http://schemas.microsoft.com/office/drawing/2014/main" id="{C38C5EE4-C14C-4BAF-95D3-ECD9DED251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526124887"/>
      </p:ext>
    </p:extLst>
  </p:cSld>
  <p:clrMapOvr>
    <a:masterClrMapping/>
  </p:clrMapOvr>
  <p:transition spd="med">
    <p:fade/>
  </p:transition>
</p:sldLayout>
</file>

<file path=ppt/slideLayouts/slideLayout1457.xml><?xml version="1.0" encoding="utf-8"?>
<p:sldLayout xmlns:a="http://schemas.openxmlformats.org/drawingml/2006/main" xmlns:r="http://schemas.openxmlformats.org/officeDocument/2006/relationships" xmlns:p="http://schemas.openxmlformats.org/presentationml/2006/main" userDrawn="1">
  <p:cSld name="1_Boilerplate disclaimer">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pic>
        <p:nvPicPr>
          <p:cNvPr id="15" name="Graphic 14">
            <a:extLst>
              <a:ext uri="{FF2B5EF4-FFF2-40B4-BE49-F238E27FC236}">
                <a16:creationId xmlns:a16="http://schemas.microsoft.com/office/drawing/2014/main" id="{EE5D384A-85E2-44FD-AAC0-A02B170B303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059212" y="3524676"/>
            <a:ext cx="1390974" cy="206070"/>
          </a:xfrm>
          <a:prstGeom prst="rect">
            <a:avLst/>
          </a:prstGeom>
        </p:spPr>
      </p:pic>
      <p:sp>
        <p:nvSpPr>
          <p:cNvPr id="20" name="TextBox 19">
            <a:extLst>
              <a:ext uri="{FF2B5EF4-FFF2-40B4-BE49-F238E27FC236}">
                <a16:creationId xmlns:a16="http://schemas.microsoft.com/office/drawing/2014/main" id="{8D93D15C-D07E-4B8C-9571-7C7300808BB5}"/>
              </a:ext>
            </a:extLst>
          </p:cNvPr>
          <p:cNvSpPr txBox="1"/>
          <p:nvPr userDrawn="1"/>
        </p:nvSpPr>
        <p:spPr>
          <a:xfrm>
            <a:off x="4038600" y="980460"/>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0" y="439180"/>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5" y="6337715"/>
            <a:ext cx="1307423" cy="234119"/>
          </a:xfrm>
          <a:prstGeom prst="rect">
            <a:avLst/>
          </a:prstGeom>
        </p:spPr>
      </p:pic>
      <p:sp>
        <p:nvSpPr>
          <p:cNvPr id="13" name="Footer Placeholder 2">
            <a:extLst>
              <a:ext uri="{FF2B5EF4-FFF2-40B4-BE49-F238E27FC236}">
                <a16:creationId xmlns:a16="http://schemas.microsoft.com/office/drawing/2014/main" id="{54F58FC7-8D08-6547-A60B-B6048B3ECAC5}"/>
              </a:ext>
            </a:extLst>
          </p:cNvPr>
          <p:cNvSpPr>
            <a:spLocks noGrp="1"/>
          </p:cNvSpPr>
          <p:nvPr>
            <p:ph type="ftr" sz="quarter" idx="3"/>
          </p:nvPr>
        </p:nvSpPr>
        <p:spPr>
          <a:xfrm>
            <a:off x="5765533" y="6352511"/>
            <a:ext cx="5588267" cy="365125"/>
          </a:xfrm>
          <a:prstGeom prst="rect">
            <a:avLst/>
          </a:prstGeom>
        </p:spPr>
        <p:txBody>
          <a:bodyPr/>
          <a:lstStyle>
            <a:lvl1pPr algn="r">
              <a:defRPr sz="800">
                <a:solidFill>
                  <a:schemeClr val="bg1"/>
                </a:solidFill>
              </a:defRPr>
            </a:lvl1pPr>
          </a:lstStyle>
          <a:p>
            <a:r>
              <a:rPr lang="en-US"/>
              <a:t>© 2022 Penn Mutual. All rights reserved.</a:t>
            </a:r>
          </a:p>
        </p:txBody>
      </p:sp>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3" y="5710239"/>
            <a:ext cx="10947461" cy="421092"/>
          </a:xfr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6"/>
          <a:stretch>
            <a:fillRect/>
          </a:stretch>
        </p:blipFill>
        <p:spPr>
          <a:xfrm>
            <a:off x="766947" y="1766863"/>
            <a:ext cx="2947569" cy="673962"/>
          </a:xfrm>
          <a:prstGeom prst="rect">
            <a:avLst/>
          </a:prstGeom>
        </p:spPr>
      </p:pic>
    </p:spTree>
    <p:extLst>
      <p:ext uri="{BB962C8B-B14F-4D97-AF65-F5344CB8AC3E}">
        <p14:creationId xmlns:p14="http://schemas.microsoft.com/office/powerpoint/2010/main" val="64293142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Clean Content Slide (Dark)">
    <p:bg>
      <p:bgPr>
        <a:solidFill>
          <a:schemeClr val="accent5"/>
        </a:solidFill>
        <a:effectLst/>
      </p:bgPr>
    </p:bg>
    <p:spTree>
      <p:nvGrpSpPr>
        <p:cNvPr id="1" name=""/>
        <p:cNvGrpSpPr/>
        <p:nvPr/>
      </p:nvGrpSpPr>
      <p:grpSpPr>
        <a:xfrm>
          <a:off x="0" y="0"/>
          <a:ext cx="0" cy="0"/>
          <a:chOff x="0" y="0"/>
          <a:chExt cx="0" cy="0"/>
        </a:xfrm>
      </p:grpSpPr>
      <p:sp>
        <p:nvSpPr>
          <p:cNvPr id="7" name="Text Box 18">
            <a:extLst>
              <a:ext uri="{FF2B5EF4-FFF2-40B4-BE49-F238E27FC236}">
                <a16:creationId xmlns:a16="http://schemas.microsoft.com/office/drawing/2014/main" id="{0662BB60-4898-03BC-272F-94D0EF2875D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3" name="Text Placeholder 23">
            <a:extLst>
              <a:ext uri="{FF2B5EF4-FFF2-40B4-BE49-F238E27FC236}">
                <a16:creationId xmlns:a16="http://schemas.microsoft.com/office/drawing/2014/main" id="{14BC8F74-B6AD-F9F9-A7BF-44D517FAF33A}"/>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34" name="Text Placeholder 37">
            <a:extLst>
              <a:ext uri="{FF2B5EF4-FFF2-40B4-BE49-F238E27FC236}">
                <a16:creationId xmlns:a16="http://schemas.microsoft.com/office/drawing/2014/main" id="{91C5CA00-887A-56FA-2175-5F0A0A21AAA7}"/>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5" name="Text Placeholder 37">
            <a:extLst>
              <a:ext uri="{FF2B5EF4-FFF2-40B4-BE49-F238E27FC236}">
                <a16:creationId xmlns:a16="http://schemas.microsoft.com/office/drawing/2014/main" id="{83BCFADF-B59A-4882-7A5E-9A8778745CDC}"/>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36" name="Text Placeholder 37">
            <a:extLst>
              <a:ext uri="{FF2B5EF4-FFF2-40B4-BE49-F238E27FC236}">
                <a16:creationId xmlns:a16="http://schemas.microsoft.com/office/drawing/2014/main" id="{05DDDE87-C520-1A97-3693-0318098AB03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37" name="Text Placeholder 19">
            <a:extLst>
              <a:ext uri="{FF2B5EF4-FFF2-40B4-BE49-F238E27FC236}">
                <a16:creationId xmlns:a16="http://schemas.microsoft.com/office/drawing/2014/main" id="{ADB2A0D6-6F6D-499B-C7CD-4DB683811BFA}"/>
              </a:ext>
            </a:extLst>
          </p:cNvPr>
          <p:cNvSpPr>
            <a:spLocks noGrp="1"/>
          </p:cNvSpPr>
          <p:nvPr>
            <p:ph type="body" sz="quarter" idx="41" hasCustomPrompt="1"/>
          </p:nvPr>
        </p:nvSpPr>
        <p:spPr>
          <a:xfrm>
            <a:off x="821004"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38" name="Text Placeholder 19">
            <a:extLst>
              <a:ext uri="{FF2B5EF4-FFF2-40B4-BE49-F238E27FC236}">
                <a16:creationId xmlns:a16="http://schemas.microsoft.com/office/drawing/2014/main" id="{25C1C43E-7620-4360-5952-592BFC215099}"/>
              </a:ext>
            </a:extLst>
          </p:cNvPr>
          <p:cNvSpPr>
            <a:spLocks noGrp="1"/>
          </p:cNvSpPr>
          <p:nvPr>
            <p:ph type="body" sz="quarter" idx="42" hasCustomPrompt="1"/>
          </p:nvPr>
        </p:nvSpPr>
        <p:spPr>
          <a:xfrm>
            <a:off x="4462095"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39" name="Text Placeholder 19">
            <a:extLst>
              <a:ext uri="{FF2B5EF4-FFF2-40B4-BE49-F238E27FC236}">
                <a16:creationId xmlns:a16="http://schemas.microsoft.com/office/drawing/2014/main" id="{545EADF2-0659-273A-F42F-BA2160D59F35}"/>
              </a:ext>
            </a:extLst>
          </p:cNvPr>
          <p:cNvSpPr>
            <a:spLocks noGrp="1"/>
          </p:cNvSpPr>
          <p:nvPr>
            <p:ph type="body" sz="quarter" idx="43" hasCustomPrompt="1"/>
          </p:nvPr>
        </p:nvSpPr>
        <p:spPr>
          <a:xfrm>
            <a:off x="8124988"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40" name="Text Placeholder 5">
            <a:extLst>
              <a:ext uri="{FF2B5EF4-FFF2-40B4-BE49-F238E27FC236}">
                <a16:creationId xmlns:a16="http://schemas.microsoft.com/office/drawing/2014/main" id="{4AD5AED2-20F8-76FC-7C07-CC259CF244C7}"/>
              </a:ext>
            </a:extLst>
          </p:cNvPr>
          <p:cNvSpPr>
            <a:spLocks noGrp="1"/>
          </p:cNvSpPr>
          <p:nvPr>
            <p:ph type="body" sz="quarter" idx="31"/>
          </p:nvPr>
        </p:nvSpPr>
        <p:spPr>
          <a:xfrm>
            <a:off x="5878630"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1" name="Rectangle 40">
            <a:extLst>
              <a:ext uri="{FF2B5EF4-FFF2-40B4-BE49-F238E27FC236}">
                <a16:creationId xmlns:a16="http://schemas.microsoft.com/office/drawing/2014/main" id="{5600BA82-1996-E2AD-862A-8A1BBACB01C5}"/>
              </a:ext>
            </a:extLst>
          </p:cNvPr>
          <p:cNvSpPr/>
          <p:nvPr userDrawn="1"/>
        </p:nvSpPr>
        <p:spPr>
          <a:xfrm>
            <a:off x="142048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2" name="Picture Placeholder 29">
            <a:extLst>
              <a:ext uri="{FF2B5EF4-FFF2-40B4-BE49-F238E27FC236}">
                <a16:creationId xmlns:a16="http://schemas.microsoft.com/office/drawing/2014/main" id="{FFC6ED6A-C699-A344-863E-B614552D90C5}"/>
              </a:ext>
            </a:extLst>
          </p:cNvPr>
          <p:cNvSpPr>
            <a:spLocks noGrp="1"/>
          </p:cNvSpPr>
          <p:nvPr>
            <p:ph type="pic" sz="quarter" idx="45" hasCustomPrompt="1"/>
          </p:nvPr>
        </p:nvSpPr>
        <p:spPr>
          <a:xfrm>
            <a:off x="145983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3" name="Rectangle 42">
            <a:extLst>
              <a:ext uri="{FF2B5EF4-FFF2-40B4-BE49-F238E27FC236}">
                <a16:creationId xmlns:a16="http://schemas.microsoft.com/office/drawing/2014/main" id="{34BACB37-5AD7-4275-E4E8-3D56C8E813CA}"/>
              </a:ext>
            </a:extLst>
          </p:cNvPr>
          <p:cNvSpPr/>
          <p:nvPr userDrawn="1"/>
        </p:nvSpPr>
        <p:spPr>
          <a:xfrm>
            <a:off x="5067300"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4" name="Picture Placeholder 29">
            <a:extLst>
              <a:ext uri="{FF2B5EF4-FFF2-40B4-BE49-F238E27FC236}">
                <a16:creationId xmlns:a16="http://schemas.microsoft.com/office/drawing/2014/main" id="{ED0E536D-925C-7B95-BFF0-E77CF13DA448}"/>
              </a:ext>
            </a:extLst>
          </p:cNvPr>
          <p:cNvSpPr>
            <a:spLocks noGrp="1"/>
          </p:cNvSpPr>
          <p:nvPr>
            <p:ph type="pic" sz="quarter" idx="46" hasCustomPrompt="1"/>
          </p:nvPr>
        </p:nvSpPr>
        <p:spPr>
          <a:xfrm>
            <a:off x="5106651"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5" name="Rectangle 44">
            <a:extLst>
              <a:ext uri="{FF2B5EF4-FFF2-40B4-BE49-F238E27FC236}">
                <a16:creationId xmlns:a16="http://schemas.microsoft.com/office/drawing/2014/main" id="{04A3D9C2-A636-5FE0-0966-B1382BAC30A4}"/>
              </a:ext>
            </a:extLst>
          </p:cNvPr>
          <p:cNvSpPr/>
          <p:nvPr userDrawn="1"/>
        </p:nvSpPr>
        <p:spPr>
          <a:xfrm>
            <a:off x="867520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6" name="Picture Placeholder 29">
            <a:extLst>
              <a:ext uri="{FF2B5EF4-FFF2-40B4-BE49-F238E27FC236}">
                <a16:creationId xmlns:a16="http://schemas.microsoft.com/office/drawing/2014/main" id="{36E56AD2-D571-D13A-1B01-936B8C105FE6}"/>
              </a:ext>
            </a:extLst>
          </p:cNvPr>
          <p:cNvSpPr>
            <a:spLocks noGrp="1"/>
          </p:cNvSpPr>
          <p:nvPr>
            <p:ph type="pic" sz="quarter" idx="47" hasCustomPrompt="1"/>
          </p:nvPr>
        </p:nvSpPr>
        <p:spPr>
          <a:xfrm>
            <a:off x="871455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7" name="Text Placeholder 12">
            <a:extLst>
              <a:ext uri="{FF2B5EF4-FFF2-40B4-BE49-F238E27FC236}">
                <a16:creationId xmlns:a16="http://schemas.microsoft.com/office/drawing/2014/main" id="{83F3BDE9-9597-B232-3560-F5693147D701}"/>
              </a:ext>
            </a:extLst>
          </p:cNvPr>
          <p:cNvSpPr>
            <a:spLocks noGrp="1"/>
          </p:cNvSpPr>
          <p:nvPr>
            <p:ph type="body" sz="quarter" idx="29" hasCustomPrompt="1"/>
          </p:nvPr>
        </p:nvSpPr>
        <p:spPr>
          <a:xfrm>
            <a:off x="2728914" y="5700182"/>
            <a:ext cx="6734175" cy="655271"/>
          </a:xfrm>
          <a:prstGeom prst="rect">
            <a:avLst/>
          </a:prstGeom>
          <a:solidFill>
            <a:schemeClr val="accent3"/>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pic>
        <p:nvPicPr>
          <p:cNvPr id="2" name="Picture 1" descr="A white letter on a black background&#10;&#10;Description automatically generated">
            <a:extLst>
              <a:ext uri="{FF2B5EF4-FFF2-40B4-BE49-F238E27FC236}">
                <a16:creationId xmlns:a16="http://schemas.microsoft.com/office/drawing/2014/main" id="{1010370A-12C6-8B47-D87C-2F59CF020799}"/>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3" name="Text Placeholder 15">
            <a:extLst>
              <a:ext uri="{FF2B5EF4-FFF2-40B4-BE49-F238E27FC236}">
                <a16:creationId xmlns:a16="http://schemas.microsoft.com/office/drawing/2014/main" id="{594E5825-E2B7-E9C9-FD95-D350B8B495E7}"/>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831278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Content Slide (Fill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7FB752-3946-B9C5-4CE7-07102EAD0EC9}"/>
              </a:ext>
            </a:extLst>
          </p:cNvPr>
          <p:cNvSpPr/>
          <p:nvPr userDrawn="1"/>
        </p:nvSpPr>
        <p:spPr>
          <a:xfrm rot="16200000">
            <a:off x="-649937"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9" name="Graphic 18">
            <a:extLst>
              <a:ext uri="{FF2B5EF4-FFF2-40B4-BE49-F238E27FC236}">
                <a16:creationId xmlns:a16="http://schemas.microsoft.com/office/drawing/2014/main" id="{F48B3B9F-0A45-DB57-C731-3965A69FF5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015112" y="4908912"/>
            <a:ext cx="604389" cy="604389"/>
          </a:xfrm>
          <a:prstGeom prst="rect">
            <a:avLst/>
          </a:prstGeom>
        </p:spPr>
      </p:pic>
      <p:pic>
        <p:nvPicPr>
          <p:cNvPr id="20" name="Graphic 19">
            <a:extLst>
              <a:ext uri="{FF2B5EF4-FFF2-40B4-BE49-F238E27FC236}">
                <a16:creationId xmlns:a16="http://schemas.microsoft.com/office/drawing/2014/main" id="{DF9C5ADF-0FD0-9B72-7FBC-1635D5AFB3D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015112" y="2991540"/>
            <a:ext cx="604389" cy="604389"/>
          </a:xfrm>
          <a:prstGeom prst="rect">
            <a:avLst/>
          </a:prstGeom>
        </p:spPr>
      </p:pic>
      <p:pic>
        <p:nvPicPr>
          <p:cNvPr id="21" name="Graphic 20">
            <a:extLst>
              <a:ext uri="{FF2B5EF4-FFF2-40B4-BE49-F238E27FC236}">
                <a16:creationId xmlns:a16="http://schemas.microsoft.com/office/drawing/2014/main" id="{C1D4199C-399B-7402-5BF7-9D2043C3850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015112" y="1073384"/>
            <a:ext cx="604389" cy="604389"/>
          </a:xfrm>
          <a:prstGeom prst="rect">
            <a:avLst/>
          </a:prstGeom>
        </p:spPr>
      </p:pic>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5" name="Text Placeholder 37">
            <a:extLst>
              <a:ext uri="{FF2B5EF4-FFF2-40B4-BE49-F238E27FC236}">
                <a16:creationId xmlns:a16="http://schemas.microsoft.com/office/drawing/2014/main" id="{87341EAF-8BE9-C091-FF2A-4A0A22B2E90A}"/>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6" name="Text Placeholder 37">
            <a:extLst>
              <a:ext uri="{FF2B5EF4-FFF2-40B4-BE49-F238E27FC236}">
                <a16:creationId xmlns:a16="http://schemas.microsoft.com/office/drawing/2014/main" id="{5275340A-96ED-9B3B-D49B-70DF4CD60ECD}"/>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ext Placeholder 37">
            <a:extLst>
              <a:ext uri="{FF2B5EF4-FFF2-40B4-BE49-F238E27FC236}">
                <a16:creationId xmlns:a16="http://schemas.microsoft.com/office/drawing/2014/main" id="{18AB213A-8F3A-79EF-6F05-899B498063DA}"/>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8" name="Text Placeholder 19">
            <a:extLst>
              <a:ext uri="{FF2B5EF4-FFF2-40B4-BE49-F238E27FC236}">
                <a16:creationId xmlns:a16="http://schemas.microsoft.com/office/drawing/2014/main" id="{E87D563F-DC41-CFC5-01D3-FE81B255A07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9" name="Text Placeholder 19">
            <a:extLst>
              <a:ext uri="{FF2B5EF4-FFF2-40B4-BE49-F238E27FC236}">
                <a16:creationId xmlns:a16="http://schemas.microsoft.com/office/drawing/2014/main" id="{01D9EB66-179E-E045-4085-38332250CB88}"/>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10" name="Text Placeholder 19">
            <a:extLst>
              <a:ext uri="{FF2B5EF4-FFF2-40B4-BE49-F238E27FC236}">
                <a16:creationId xmlns:a16="http://schemas.microsoft.com/office/drawing/2014/main" id="{A5395737-3DF0-C241-BFAF-94930DF5F2ED}"/>
              </a:ext>
            </a:extLst>
          </p:cNvPr>
          <p:cNvSpPr>
            <a:spLocks noGrp="1"/>
          </p:cNvSpPr>
          <p:nvPr>
            <p:ph type="body" sz="quarter" idx="42" hasCustomPrompt="1"/>
          </p:nvPr>
        </p:nvSpPr>
        <p:spPr>
          <a:xfrm>
            <a:off x="6744597"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15" name="Text Placeholder 14">
            <a:extLst>
              <a:ext uri="{FF2B5EF4-FFF2-40B4-BE49-F238E27FC236}">
                <a16:creationId xmlns:a16="http://schemas.microsoft.com/office/drawing/2014/main" id="{584D1C48-E4B8-F1CA-4D61-0B5AFAB8F482}"/>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7" name="Text Box 18">
            <a:extLst>
              <a:ext uri="{FF2B5EF4-FFF2-40B4-BE49-F238E27FC236}">
                <a16:creationId xmlns:a16="http://schemas.microsoft.com/office/drawing/2014/main" id="{DBFF2C51-48A1-2C4F-C523-B39669471C90}"/>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A31D114-9DCC-0919-C68A-FC2F2F0D3472}"/>
              </a:ext>
            </a:extLst>
          </p:cNvPr>
          <p:cNvSpPr>
            <a:spLocks noGrp="1"/>
          </p:cNvSpPr>
          <p:nvPr>
            <p:ph type="body" sz="quarter" idx="31"/>
          </p:nvPr>
        </p:nvSpPr>
        <p:spPr>
          <a:xfrm>
            <a:off x="6868230"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0826DBF1-C197-1941-4D53-790E182584AF}"/>
              </a:ext>
            </a:extLst>
          </p:cNvPr>
          <p:cNvSpPr>
            <a:spLocks noGrp="1"/>
          </p:cNvSpPr>
          <p:nvPr>
            <p:ph type="body" sz="quarter" idx="44"/>
          </p:nvPr>
        </p:nvSpPr>
        <p:spPr>
          <a:xfrm>
            <a:off x="6868230"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CA1FF1A5-47DC-5575-A23F-A02E43D6B459}"/>
              </a:ext>
            </a:extLst>
          </p:cNvPr>
          <p:cNvSpPr>
            <a:spLocks noGrp="1"/>
          </p:cNvSpPr>
          <p:nvPr>
            <p:ph type="body" sz="quarter" idx="45"/>
          </p:nvPr>
        </p:nvSpPr>
        <p:spPr>
          <a:xfrm>
            <a:off x="6868230"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4" name="Text Placeholder 5">
            <a:extLst>
              <a:ext uri="{FF2B5EF4-FFF2-40B4-BE49-F238E27FC236}">
                <a16:creationId xmlns:a16="http://schemas.microsoft.com/office/drawing/2014/main" id="{249FADE3-0F95-B0B9-7B62-A8C405513F4E}"/>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14" name="Picture 13" descr="A white letter on a black background&#10;&#10;Description automatically generated">
            <a:extLst>
              <a:ext uri="{FF2B5EF4-FFF2-40B4-BE49-F238E27FC236}">
                <a16:creationId xmlns:a16="http://schemas.microsoft.com/office/drawing/2014/main" id="{AE6E7EDD-66E2-9C49-68F4-8C8424012276}"/>
              </a:ext>
            </a:extLst>
          </p:cNvPr>
          <p:cNvPicPr>
            <a:picLocks noChangeAspect="1"/>
          </p:cNvPicPr>
          <p:nvPr userDrawn="1"/>
        </p:nvPicPr>
        <p:blipFill>
          <a:blip r:embed="rId8"/>
          <a:stretch>
            <a:fillRect/>
          </a:stretch>
        </p:blipFill>
        <p:spPr>
          <a:xfrm>
            <a:off x="403613" y="6388405"/>
            <a:ext cx="1317123" cy="201959"/>
          </a:xfrm>
          <a:prstGeom prst="rect">
            <a:avLst/>
          </a:prstGeom>
        </p:spPr>
      </p:pic>
      <p:sp>
        <p:nvSpPr>
          <p:cNvPr id="16" name="Text Placeholder 15">
            <a:extLst>
              <a:ext uri="{FF2B5EF4-FFF2-40B4-BE49-F238E27FC236}">
                <a16:creationId xmlns:a16="http://schemas.microsoft.com/office/drawing/2014/main" id="{7A964B09-CF0E-2927-780B-425D6D8455F5}"/>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3070233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Content Slide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29DB07B-75EA-E66C-DC5A-8097FD337BD7}"/>
              </a:ext>
            </a:extLst>
          </p:cNvPr>
          <p:cNvSpPr>
            <a:spLocks noGrp="1"/>
          </p:cNvSpPr>
          <p:nvPr>
            <p:ph type="body" sz="quarter" idx="31"/>
          </p:nvPr>
        </p:nvSpPr>
        <p:spPr>
          <a:xfrm>
            <a:off x="6868230"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19665B3D-CF8E-37CA-F886-3024EBC012F1}"/>
              </a:ext>
            </a:extLst>
          </p:cNvPr>
          <p:cNvSpPr>
            <a:spLocks noGrp="1"/>
          </p:cNvSpPr>
          <p:nvPr>
            <p:ph type="body" sz="quarter" idx="44"/>
          </p:nvPr>
        </p:nvSpPr>
        <p:spPr>
          <a:xfrm>
            <a:off x="6868230"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3CEA9B9-2230-056B-0E36-6FDEC6D2BBBA}"/>
              </a:ext>
            </a:extLst>
          </p:cNvPr>
          <p:cNvSpPr>
            <a:spLocks noGrp="1"/>
          </p:cNvSpPr>
          <p:nvPr>
            <p:ph type="body" sz="quarter" idx="45"/>
          </p:nvPr>
        </p:nvSpPr>
        <p:spPr>
          <a:xfrm>
            <a:off x="6868230"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C5AD873-CC8F-37F9-4EE3-2DBA00779925}"/>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C864B53A-8B93-230B-5A50-777FCA675098}"/>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82950985-64BF-C468-C7CE-C0F336B92306}"/>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697914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Content Slide 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66B7005-1E2A-DD11-27C6-7DEA20F359DA}"/>
              </a:ext>
            </a:extLst>
          </p:cNvPr>
          <p:cNvSpPr>
            <a:spLocks noGrp="1"/>
          </p:cNvSpPr>
          <p:nvPr>
            <p:ph type="body" sz="quarter" idx="31"/>
          </p:nvPr>
        </p:nvSpPr>
        <p:spPr>
          <a:xfrm>
            <a:off x="6868230" y="90727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04EE5F4-564B-9BC5-A97F-E1B75107A6A2}"/>
              </a:ext>
            </a:extLst>
          </p:cNvPr>
          <p:cNvSpPr>
            <a:spLocks noGrp="1"/>
          </p:cNvSpPr>
          <p:nvPr>
            <p:ph type="body" sz="quarter" idx="44"/>
          </p:nvPr>
        </p:nvSpPr>
        <p:spPr>
          <a:xfrm>
            <a:off x="6868230" y="281735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A888ADC6-15D4-32C5-2D59-A8F5EFD1C75C}"/>
              </a:ext>
            </a:extLst>
          </p:cNvPr>
          <p:cNvSpPr>
            <a:spLocks noGrp="1"/>
          </p:cNvSpPr>
          <p:nvPr>
            <p:ph type="body" sz="quarter" idx="45"/>
          </p:nvPr>
        </p:nvSpPr>
        <p:spPr>
          <a:xfrm>
            <a:off x="6868230" y="473759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B68CC122-BEAE-EE54-031D-CEA9494C5D44}"/>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C2B77BD9-C134-FDA3-91E5-D71D8130EC67}"/>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7E69B6C0-10AE-9CD4-AF4E-4CBBC1A184A4}"/>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085514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Divider Slide Section 2">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03C4A028-10EC-E45C-0FC9-C858EC48528A}"/>
              </a:ext>
            </a:extLst>
          </p:cNvPr>
          <p:cNvSpPr>
            <a:spLocks noGrp="1"/>
          </p:cNvSpPr>
          <p:nvPr>
            <p:ph type="body" sz="quarter" idx="20"/>
          </p:nvPr>
        </p:nvSpPr>
        <p:spPr>
          <a:xfrm>
            <a:off x="5876732" y="347509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EFDFC618-58CB-5F52-CBBA-DF3DDE34AF6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2089167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_Content Slide 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49"/>
            <a:ext cx="4694369" cy="1065675"/>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EA76730-A8C9-37F5-91DF-48186814153A}"/>
              </a:ext>
            </a:extLst>
          </p:cNvPr>
          <p:cNvSpPr>
            <a:spLocks noGrp="1"/>
          </p:cNvSpPr>
          <p:nvPr>
            <p:ph type="body" sz="quarter" idx="31"/>
          </p:nvPr>
        </p:nvSpPr>
        <p:spPr>
          <a:xfrm>
            <a:off x="6868230" y="90727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F6747C5-C984-7631-8B56-9191B1FAE185}"/>
              </a:ext>
            </a:extLst>
          </p:cNvPr>
          <p:cNvSpPr>
            <a:spLocks noGrp="1"/>
          </p:cNvSpPr>
          <p:nvPr>
            <p:ph type="body" sz="quarter" idx="44"/>
          </p:nvPr>
        </p:nvSpPr>
        <p:spPr>
          <a:xfrm>
            <a:off x="6868230" y="281735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6937C129-3116-F25F-F632-90DA17C7E4BF}"/>
              </a:ext>
            </a:extLst>
          </p:cNvPr>
          <p:cNvSpPr>
            <a:spLocks noGrp="1"/>
          </p:cNvSpPr>
          <p:nvPr>
            <p:ph type="body" sz="quarter" idx="45"/>
          </p:nvPr>
        </p:nvSpPr>
        <p:spPr>
          <a:xfrm>
            <a:off x="6868230" y="473759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02CDA941-A245-25A3-928A-D1E494280499}"/>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D207833A-AFD9-E165-F741-1BEFCF458BD0}"/>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70A714C9-23DB-072F-6A56-35B307E623F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7128294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Content Slide 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97D0BC3-3536-954F-CAF9-B72E3D711B62}"/>
              </a:ext>
            </a:extLst>
          </p:cNvPr>
          <p:cNvSpPr>
            <a:spLocks noGrp="1"/>
          </p:cNvSpPr>
          <p:nvPr>
            <p:ph type="body" sz="quarter" idx="31"/>
          </p:nvPr>
        </p:nvSpPr>
        <p:spPr>
          <a:xfrm>
            <a:off x="6868230" y="90727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6B43AD5-9F26-FD4D-84B7-196CFE3B6771}"/>
              </a:ext>
            </a:extLst>
          </p:cNvPr>
          <p:cNvSpPr>
            <a:spLocks noGrp="1"/>
          </p:cNvSpPr>
          <p:nvPr>
            <p:ph type="body" sz="quarter" idx="44"/>
          </p:nvPr>
        </p:nvSpPr>
        <p:spPr>
          <a:xfrm>
            <a:off x="6868230" y="281735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7048C870-8845-8373-0970-1366E2BCD417}"/>
              </a:ext>
            </a:extLst>
          </p:cNvPr>
          <p:cNvSpPr>
            <a:spLocks noGrp="1"/>
          </p:cNvSpPr>
          <p:nvPr>
            <p:ph type="body" sz="quarter" idx="45"/>
          </p:nvPr>
        </p:nvSpPr>
        <p:spPr>
          <a:xfrm>
            <a:off x="6868230" y="473759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CC2B214B-C868-8B98-8CBC-51B6B262016B}"/>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E7453669-2362-F28F-9F40-0249153FAED7}"/>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6BD5DEA3-C1F1-03BA-CFE0-FE5359873135}"/>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2755051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Content Slide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2E46111-50C6-9CEC-DD80-5AC1B3E2B090}"/>
              </a:ext>
            </a:extLst>
          </p:cNvPr>
          <p:cNvSpPr>
            <a:spLocks noGrp="1"/>
          </p:cNvSpPr>
          <p:nvPr>
            <p:ph type="body" sz="quarter" idx="31"/>
          </p:nvPr>
        </p:nvSpPr>
        <p:spPr>
          <a:xfrm>
            <a:off x="6868230" y="90727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44DED0BB-1168-93D0-3D66-2F844BA868A0}"/>
              </a:ext>
            </a:extLst>
          </p:cNvPr>
          <p:cNvSpPr>
            <a:spLocks noGrp="1"/>
          </p:cNvSpPr>
          <p:nvPr>
            <p:ph type="body" sz="quarter" idx="44"/>
          </p:nvPr>
        </p:nvSpPr>
        <p:spPr>
          <a:xfrm>
            <a:off x="6868230" y="281735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5FB589A1-A092-B90A-6532-EA6BC513378C}"/>
              </a:ext>
            </a:extLst>
          </p:cNvPr>
          <p:cNvSpPr>
            <a:spLocks noGrp="1"/>
          </p:cNvSpPr>
          <p:nvPr>
            <p:ph type="body" sz="quarter" idx="45"/>
          </p:nvPr>
        </p:nvSpPr>
        <p:spPr>
          <a:xfrm>
            <a:off x="6868230" y="473759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394416C2-FA28-B33C-88DA-9759D1048A2D}"/>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7021F6CB-8AD4-98CD-680F-F64C4A971DDD}"/>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9AB7517C-4985-DCBB-718D-8CB9F59EE786}"/>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816538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Content Slide 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94B1840-2950-60BF-7FD3-97CB01241548}"/>
              </a:ext>
            </a:extLst>
          </p:cNvPr>
          <p:cNvSpPr>
            <a:spLocks noGrp="1"/>
          </p:cNvSpPr>
          <p:nvPr>
            <p:ph type="body" sz="quarter" idx="31"/>
          </p:nvPr>
        </p:nvSpPr>
        <p:spPr>
          <a:xfrm>
            <a:off x="6868230" y="90727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B2374D1C-0AA3-25D2-1243-79E118ED2E11}"/>
              </a:ext>
            </a:extLst>
          </p:cNvPr>
          <p:cNvSpPr>
            <a:spLocks noGrp="1"/>
          </p:cNvSpPr>
          <p:nvPr>
            <p:ph type="body" sz="quarter" idx="44"/>
          </p:nvPr>
        </p:nvSpPr>
        <p:spPr>
          <a:xfrm>
            <a:off x="6868230" y="281735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39659BA-DD78-DFC0-564F-5A76017CA95B}"/>
              </a:ext>
            </a:extLst>
          </p:cNvPr>
          <p:cNvSpPr>
            <a:spLocks noGrp="1"/>
          </p:cNvSpPr>
          <p:nvPr>
            <p:ph type="body" sz="quarter" idx="45"/>
          </p:nvPr>
        </p:nvSpPr>
        <p:spPr>
          <a:xfrm>
            <a:off x="6868230" y="473759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328DF0E-4B81-1916-3D38-F7ADE186BC5A}"/>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E78C0E4A-83EA-6B51-0A30-905C4A7524E5}"/>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CD138326-6E7E-389D-06C9-B34C5EA67172}"/>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678463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Content Slide 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09DD7E2-0BFE-260A-455E-8F93F84A4BD8}"/>
              </a:ext>
            </a:extLst>
          </p:cNvPr>
          <p:cNvSpPr>
            <a:spLocks noGrp="1"/>
          </p:cNvSpPr>
          <p:nvPr>
            <p:ph type="body" sz="quarter" idx="31"/>
          </p:nvPr>
        </p:nvSpPr>
        <p:spPr>
          <a:xfrm>
            <a:off x="6868230" y="90727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9688CD57-22A2-6326-38E9-97538D669431}"/>
              </a:ext>
            </a:extLst>
          </p:cNvPr>
          <p:cNvSpPr>
            <a:spLocks noGrp="1"/>
          </p:cNvSpPr>
          <p:nvPr>
            <p:ph type="body" sz="quarter" idx="44"/>
          </p:nvPr>
        </p:nvSpPr>
        <p:spPr>
          <a:xfrm>
            <a:off x="6868230" y="281735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068F211-D23D-C981-876F-AADDE3C7C955}"/>
              </a:ext>
            </a:extLst>
          </p:cNvPr>
          <p:cNvSpPr>
            <a:spLocks noGrp="1"/>
          </p:cNvSpPr>
          <p:nvPr>
            <p:ph type="body" sz="quarter" idx="45"/>
          </p:nvPr>
        </p:nvSpPr>
        <p:spPr>
          <a:xfrm>
            <a:off x="6868230" y="473759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42F5C6E8-C6C9-E11F-9257-9C2AACF7118F}"/>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3F0B9A3D-7415-15EE-82DC-99C2965CEE16}"/>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C02DBC17-90E3-DC8C-899A-C2828A68EA50}"/>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9705204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Content Slide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5F2E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AE6687D-AAC1-C26A-B067-A2F3C74856DC}"/>
              </a:ext>
            </a:extLst>
          </p:cNvPr>
          <p:cNvSpPr>
            <a:spLocks noGrp="1"/>
          </p:cNvSpPr>
          <p:nvPr>
            <p:ph type="body" sz="quarter" idx="31"/>
          </p:nvPr>
        </p:nvSpPr>
        <p:spPr>
          <a:xfrm>
            <a:off x="6868230" y="90727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DED63AC7-301F-D7FD-C6A9-92CD1BFA327A}"/>
              </a:ext>
            </a:extLst>
          </p:cNvPr>
          <p:cNvSpPr>
            <a:spLocks noGrp="1"/>
          </p:cNvSpPr>
          <p:nvPr>
            <p:ph type="body" sz="quarter" idx="44"/>
          </p:nvPr>
        </p:nvSpPr>
        <p:spPr>
          <a:xfrm>
            <a:off x="6868230" y="281735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DACC3489-8367-9085-97E5-D291AFCD68B2}"/>
              </a:ext>
            </a:extLst>
          </p:cNvPr>
          <p:cNvSpPr>
            <a:spLocks noGrp="1"/>
          </p:cNvSpPr>
          <p:nvPr>
            <p:ph type="body" sz="quarter" idx="45"/>
          </p:nvPr>
        </p:nvSpPr>
        <p:spPr>
          <a:xfrm>
            <a:off x="6868230" y="473759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D68DC7D9-06ED-22B7-CC95-0F0C1A84E88E}"/>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3A1F2376-E0B5-2954-7606-EADE71047434}"/>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9D915267-10F6-C670-9DD9-903C74390CBE}"/>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4597860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_Content Slide 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FFD3EF01-3897-D8A6-E012-73362AEB8F15}"/>
              </a:ext>
            </a:extLst>
          </p:cNvPr>
          <p:cNvSpPr>
            <a:spLocks noGrp="1"/>
          </p:cNvSpPr>
          <p:nvPr>
            <p:ph type="body" sz="quarter" idx="31"/>
          </p:nvPr>
        </p:nvSpPr>
        <p:spPr>
          <a:xfrm>
            <a:off x="6868230" y="90727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0BFB622-445C-585E-D0AD-F2483A6C493E}"/>
              </a:ext>
            </a:extLst>
          </p:cNvPr>
          <p:cNvSpPr>
            <a:spLocks noGrp="1"/>
          </p:cNvSpPr>
          <p:nvPr>
            <p:ph type="body" sz="quarter" idx="44"/>
          </p:nvPr>
        </p:nvSpPr>
        <p:spPr>
          <a:xfrm>
            <a:off x="6868230" y="281735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223AD9C-4A64-48AF-0286-231DBF8848E2}"/>
              </a:ext>
            </a:extLst>
          </p:cNvPr>
          <p:cNvSpPr>
            <a:spLocks noGrp="1"/>
          </p:cNvSpPr>
          <p:nvPr>
            <p:ph type="body" sz="quarter" idx="45"/>
          </p:nvPr>
        </p:nvSpPr>
        <p:spPr>
          <a:xfrm>
            <a:off x="6868230" y="473759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A49CCBD6-24EF-CBBD-AD0B-054F891F7483}"/>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F7887C64-03E8-A949-A247-59260D525E5A}"/>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46FE379D-3830-3838-158E-B0432E0E44C2}"/>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8659161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Four Points Vertical (Fill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7" name="Graphic 16">
            <a:extLst>
              <a:ext uri="{FF2B5EF4-FFF2-40B4-BE49-F238E27FC236}">
                <a16:creationId xmlns:a16="http://schemas.microsoft.com/office/drawing/2014/main" id="{7ECADA0D-C023-1B9B-E02B-4E7E343121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556654" y="1303176"/>
            <a:ext cx="549445" cy="549445"/>
          </a:xfrm>
          <a:prstGeom prst="rect">
            <a:avLst/>
          </a:prstGeom>
        </p:spPr>
      </p:pic>
      <p:pic>
        <p:nvPicPr>
          <p:cNvPr id="18" name="Graphic 17">
            <a:extLst>
              <a:ext uri="{FF2B5EF4-FFF2-40B4-BE49-F238E27FC236}">
                <a16:creationId xmlns:a16="http://schemas.microsoft.com/office/drawing/2014/main" id="{301F92A6-5A21-3EE1-6CF3-6B78C62D157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556654" y="5005378"/>
            <a:ext cx="549445" cy="549445"/>
          </a:xfrm>
          <a:prstGeom prst="rect">
            <a:avLst/>
          </a:prstGeom>
        </p:spPr>
      </p:pic>
      <p:pic>
        <p:nvPicPr>
          <p:cNvPr id="19" name="Graphic 18">
            <a:extLst>
              <a:ext uri="{FF2B5EF4-FFF2-40B4-BE49-F238E27FC236}">
                <a16:creationId xmlns:a16="http://schemas.microsoft.com/office/drawing/2014/main" id="{4084FF7F-81A6-EB29-75FA-C705605EBAC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556654" y="3809439"/>
            <a:ext cx="549445" cy="549445"/>
          </a:xfrm>
          <a:prstGeom prst="rect">
            <a:avLst/>
          </a:prstGeom>
        </p:spPr>
      </p:pic>
      <p:pic>
        <p:nvPicPr>
          <p:cNvPr id="20" name="Graphic 19">
            <a:extLst>
              <a:ext uri="{FF2B5EF4-FFF2-40B4-BE49-F238E27FC236}">
                <a16:creationId xmlns:a16="http://schemas.microsoft.com/office/drawing/2014/main" id="{5EA0E856-20B4-7900-E91E-5B3B80F85C24}"/>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6556654" y="2577372"/>
            <a:ext cx="549445" cy="549445"/>
          </a:xfrm>
          <a:prstGeom prst="rect">
            <a:avLst/>
          </a:prstGeom>
        </p:spPr>
      </p:pic>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37504B2-6BA6-71D6-F721-EDC03B4CFA06}"/>
              </a:ext>
            </a:extLst>
          </p:cNvPr>
          <p:cNvSpPr>
            <a:spLocks noGrp="1"/>
          </p:cNvSpPr>
          <p:nvPr>
            <p:ph type="body" sz="quarter" idx="31"/>
          </p:nvPr>
        </p:nvSpPr>
        <p:spPr>
          <a:xfrm>
            <a:off x="857873"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11" name="Picture 10" descr="A green letter on a black background&#10;&#10;Description automatically generated">
            <a:extLst>
              <a:ext uri="{FF2B5EF4-FFF2-40B4-BE49-F238E27FC236}">
                <a16:creationId xmlns:a16="http://schemas.microsoft.com/office/drawing/2014/main" id="{3499D423-28D1-B794-2B25-43F00908D0BA}"/>
              </a:ext>
            </a:extLst>
          </p:cNvPr>
          <p:cNvPicPr>
            <a:picLocks noChangeAspect="1"/>
          </p:cNvPicPr>
          <p:nvPr userDrawn="1"/>
        </p:nvPicPr>
        <p:blipFill>
          <a:blip r:embed="rId10"/>
          <a:stretch>
            <a:fillRect/>
          </a:stretch>
        </p:blipFill>
        <p:spPr>
          <a:xfrm>
            <a:off x="403613" y="6388403"/>
            <a:ext cx="1317123" cy="201959"/>
          </a:xfrm>
          <a:prstGeom prst="rect">
            <a:avLst/>
          </a:prstGeom>
        </p:spPr>
      </p:pic>
      <p:sp>
        <p:nvSpPr>
          <p:cNvPr id="22" name="Text Placeholder 15">
            <a:extLst>
              <a:ext uri="{FF2B5EF4-FFF2-40B4-BE49-F238E27FC236}">
                <a16:creationId xmlns:a16="http://schemas.microsoft.com/office/drawing/2014/main" id="{661C1D31-5BF0-334D-9672-D1C1FF4859AC}"/>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8093439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Four Points Vertical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9E304DD8-1C07-2652-D4BC-C04099284233}"/>
              </a:ext>
            </a:extLst>
          </p:cNvPr>
          <p:cNvSpPr>
            <a:spLocks noGrp="1"/>
          </p:cNvSpPr>
          <p:nvPr>
            <p:ph type="body" sz="quarter" idx="31"/>
          </p:nvPr>
        </p:nvSpPr>
        <p:spPr>
          <a:xfrm>
            <a:off x="857873"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AB0F4D6E-5F8A-D825-2935-2D51DEEB9652}"/>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F658B8D3-3E13-1B71-0963-3C50C73D215B}"/>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1347123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_Four Points Vertical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9" name="Text Placeholder 5">
            <a:extLst>
              <a:ext uri="{FF2B5EF4-FFF2-40B4-BE49-F238E27FC236}">
                <a16:creationId xmlns:a16="http://schemas.microsoft.com/office/drawing/2014/main" id="{D9293A37-5441-5E48-A59E-6BAEB7790B15}"/>
              </a:ext>
            </a:extLst>
          </p:cNvPr>
          <p:cNvSpPr>
            <a:spLocks noGrp="1"/>
          </p:cNvSpPr>
          <p:nvPr>
            <p:ph type="body" sz="quarter" idx="31"/>
          </p:nvPr>
        </p:nvSpPr>
        <p:spPr>
          <a:xfrm>
            <a:off x="857873" y="264223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6" name="Picture 5" descr="A green letter on a black background&#10;&#10;Description automatically generated">
            <a:extLst>
              <a:ext uri="{FF2B5EF4-FFF2-40B4-BE49-F238E27FC236}">
                <a16:creationId xmlns:a16="http://schemas.microsoft.com/office/drawing/2014/main" id="{AA5D1109-4B43-0CD1-2913-140FE069E0BB}"/>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1170CFEF-EC4A-452A-CAFE-C5EC8EFFE8D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593661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Divider Slide Section 3">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990154E1-3808-AFA9-6DAC-84AB710C0DEE}"/>
              </a:ext>
            </a:extLst>
          </p:cNvPr>
          <p:cNvSpPr>
            <a:spLocks noGrp="1"/>
          </p:cNvSpPr>
          <p:nvPr>
            <p:ph type="body" sz="quarter" idx="20"/>
          </p:nvPr>
        </p:nvSpPr>
        <p:spPr>
          <a:xfrm>
            <a:off x="5876732" y="347509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FE96EE1-A262-7F9A-EF2F-0E38E290200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4859136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_Four Points Vertical 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2A8BC84-ED09-809F-37DF-39D638C52A26}"/>
              </a:ext>
            </a:extLst>
          </p:cNvPr>
          <p:cNvSpPr>
            <a:spLocks noGrp="1"/>
          </p:cNvSpPr>
          <p:nvPr>
            <p:ph type="body" sz="quarter" idx="31"/>
          </p:nvPr>
        </p:nvSpPr>
        <p:spPr>
          <a:xfrm>
            <a:off x="857873" y="2642237"/>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BC600C1B-38AD-092A-B21B-F5BA8F4C6191}"/>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5E08030C-9F83-30CE-EBFC-6DAF9093914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458333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Four Points Vertical 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tx1"/>
                </a:solidFill>
                <a:latin typeface="+mn-lt"/>
              </a:rPr>
              <a:pPr algn="l" defTabSz="457189" eaLnBrk="1" fontAlgn="auto" hangingPunct="1">
                <a:spcBef>
                  <a:spcPts val="0"/>
                </a:spcBef>
                <a:spcAft>
                  <a:spcPts val="0"/>
                </a:spcAft>
              </a:pPr>
              <a:t>‹#›</a:t>
            </a:fld>
            <a:r>
              <a:rPr lang="en-US" sz="1200" b="1" i="0" dirty="0">
                <a:solidFill>
                  <a:schemeClr val="tx1"/>
                </a:solidFill>
                <a:latin typeface="+mn-lt"/>
              </a:rPr>
              <a:t> </a:t>
            </a:r>
          </a:p>
        </p:txBody>
      </p:sp>
      <p:sp>
        <p:nvSpPr>
          <p:cNvPr id="5" name="Text Placeholder 5">
            <a:extLst>
              <a:ext uri="{FF2B5EF4-FFF2-40B4-BE49-F238E27FC236}">
                <a16:creationId xmlns:a16="http://schemas.microsoft.com/office/drawing/2014/main" id="{63673B66-B396-D1BE-1163-F607CC1D1DF3}"/>
              </a:ext>
            </a:extLst>
          </p:cNvPr>
          <p:cNvSpPr>
            <a:spLocks noGrp="1"/>
          </p:cNvSpPr>
          <p:nvPr>
            <p:ph type="body" sz="quarter" idx="31"/>
          </p:nvPr>
        </p:nvSpPr>
        <p:spPr>
          <a:xfrm>
            <a:off x="857873" y="2642237"/>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6" name="Picture 5" descr="A green letter on a black background&#10;&#10;Description automatically generated">
            <a:extLst>
              <a:ext uri="{FF2B5EF4-FFF2-40B4-BE49-F238E27FC236}">
                <a16:creationId xmlns:a16="http://schemas.microsoft.com/office/drawing/2014/main" id="{1FAF800F-900C-BCF4-9724-F7DA0DE9FC8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8AFD0DD6-78AE-252C-94DD-542C5AC00B38}"/>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5080984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_Four Points Vertical 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FD6179E-47E9-2462-1DCD-A8CBFD202C44}"/>
              </a:ext>
            </a:extLst>
          </p:cNvPr>
          <p:cNvSpPr>
            <a:spLocks noGrp="1"/>
          </p:cNvSpPr>
          <p:nvPr>
            <p:ph type="body" sz="quarter" idx="31"/>
          </p:nvPr>
        </p:nvSpPr>
        <p:spPr>
          <a:xfrm>
            <a:off x="857873" y="2642237"/>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11BB5094-F311-F281-0C5C-7DD59C8A953B}"/>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2F8A67A8-09A4-4E91-8500-62A9789A40B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86271035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_Four Points Vertical 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B2F3176-F6C4-91C6-09DF-C9B83674EAD4}"/>
              </a:ext>
            </a:extLst>
          </p:cNvPr>
          <p:cNvSpPr>
            <a:spLocks noGrp="1"/>
          </p:cNvSpPr>
          <p:nvPr>
            <p:ph type="body" sz="quarter" idx="31"/>
          </p:nvPr>
        </p:nvSpPr>
        <p:spPr>
          <a:xfrm>
            <a:off x="857873" y="2642237"/>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E59A0B39-147E-9B78-BC8E-09FB4D55027F}"/>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AD2F3F32-FC0A-263E-438C-6D1A4761EA3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7458114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Four Points Vertical 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3D4F3C7-9227-3EF6-F74B-9532EF8AB8CB}"/>
              </a:ext>
            </a:extLst>
          </p:cNvPr>
          <p:cNvSpPr>
            <a:spLocks noGrp="1"/>
          </p:cNvSpPr>
          <p:nvPr>
            <p:ph type="body" sz="quarter" idx="31"/>
          </p:nvPr>
        </p:nvSpPr>
        <p:spPr>
          <a:xfrm>
            <a:off x="857873" y="2642237"/>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5E52F447-D6EC-8833-72E5-A6B22692336E}"/>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18479F52-B396-58EA-E43D-DCDF8CB7C85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53367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Four Points Vertical 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9226FE9-7D46-8F5D-4801-646AB1DD58EE}"/>
              </a:ext>
            </a:extLst>
          </p:cNvPr>
          <p:cNvSpPr>
            <a:spLocks noGrp="1"/>
          </p:cNvSpPr>
          <p:nvPr>
            <p:ph type="body" sz="quarter" idx="31"/>
          </p:nvPr>
        </p:nvSpPr>
        <p:spPr>
          <a:xfrm>
            <a:off x="857873" y="2642237"/>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2859DCBC-510F-5556-19F8-FFE9F0D23AD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291805BB-F1ED-918C-C0BB-1011D4E1C7A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8726834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Four Points Vertical 9">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5E7E9A5-37D3-DCE0-BADA-19F0AB24B686}"/>
              </a:ext>
            </a:extLst>
          </p:cNvPr>
          <p:cNvSpPr>
            <a:spLocks noGrp="1"/>
          </p:cNvSpPr>
          <p:nvPr>
            <p:ph type="body" sz="quarter" idx="31"/>
          </p:nvPr>
        </p:nvSpPr>
        <p:spPr>
          <a:xfrm>
            <a:off x="857873" y="2642237"/>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1465ED73-0EC9-9487-1BC1-30773EF054DA}"/>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76E5B496-0621-5C43-5518-E2609713D195}"/>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4236577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Four Points Vertical 10">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DDD0D32-E818-B6C6-3430-6E7F53FEAC46}"/>
              </a:ext>
            </a:extLst>
          </p:cNvPr>
          <p:cNvSpPr>
            <a:spLocks noGrp="1"/>
          </p:cNvSpPr>
          <p:nvPr>
            <p:ph type="body" sz="quarter" idx="31"/>
          </p:nvPr>
        </p:nvSpPr>
        <p:spPr>
          <a:xfrm>
            <a:off x="857873" y="2642237"/>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4336712D-47D4-A6EF-20E4-2365049D7C7A}"/>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1421DE47-122A-6B61-8193-4D500B94E985}"/>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068217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Percentge Squares Infographic">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8" y="503702"/>
            <a:ext cx="5401765" cy="649367"/>
          </a:xfrm>
          <a:prstGeom prst="rect">
            <a:avLst/>
          </a:prstGeom>
        </p:spPr>
        <p:txBody>
          <a:bodyPr/>
          <a:lstStyle>
            <a:lvl1pPr marL="0" indent="0" algn="l">
              <a:buNone/>
              <a:defRPr sz="4800" b="0">
                <a:solidFill>
                  <a:schemeClr val="accent5"/>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2"/>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6"/>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3"/>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3"/>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6"/>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45BA97B3-3CBB-5472-DCCE-EE707AD96B2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5">
            <a:extLst>
              <a:ext uri="{FF2B5EF4-FFF2-40B4-BE49-F238E27FC236}">
                <a16:creationId xmlns:a16="http://schemas.microsoft.com/office/drawing/2014/main" id="{14C496C8-837A-90B3-8A24-AFA1E8BD601F}"/>
              </a:ext>
            </a:extLst>
          </p:cNvPr>
          <p:cNvSpPr>
            <a:spLocks noGrp="1"/>
          </p:cNvSpPr>
          <p:nvPr>
            <p:ph type="body" sz="quarter" idx="31"/>
          </p:nvPr>
        </p:nvSpPr>
        <p:spPr>
          <a:xfrm>
            <a:off x="788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green letter on a black background&#10;&#10;Description automatically generated">
            <a:extLst>
              <a:ext uri="{FF2B5EF4-FFF2-40B4-BE49-F238E27FC236}">
                <a16:creationId xmlns:a16="http://schemas.microsoft.com/office/drawing/2014/main" id="{8CCE41E9-E34A-6092-1EE7-40E0208F6891}"/>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0106BE9B-03B8-B379-11B6-6E239F9FDF4E}"/>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0441137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_Percentge Squares Infographic (Dark)">
    <p:bg>
      <p:bgPr>
        <a:solidFill>
          <a:schemeClr val="accent5"/>
        </a:solidFill>
        <a:effectLst/>
      </p:bgPr>
    </p:bg>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8" y="503702"/>
            <a:ext cx="5401765" cy="649367"/>
          </a:xfrm>
          <a:prstGeom prst="rect">
            <a:avLst/>
          </a:prstGeom>
        </p:spPr>
        <p:txBody>
          <a:bodyPr/>
          <a:lstStyle>
            <a:lvl1pPr marL="0" indent="0" algn="l">
              <a:buNone/>
              <a:defRPr sz="4800" b="0">
                <a:solidFill>
                  <a:schemeClr val="bg1"/>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2"/>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6"/>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3"/>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3"/>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6"/>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BC381D24-DEE1-4B95-7FF2-6A1A2DA5739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7" name="Text Placeholder 5">
            <a:extLst>
              <a:ext uri="{FF2B5EF4-FFF2-40B4-BE49-F238E27FC236}">
                <a16:creationId xmlns:a16="http://schemas.microsoft.com/office/drawing/2014/main" id="{E9C9B7CB-E94A-14D7-5F91-7D0A30CA3E11}"/>
              </a:ext>
            </a:extLst>
          </p:cNvPr>
          <p:cNvSpPr>
            <a:spLocks noGrp="1"/>
          </p:cNvSpPr>
          <p:nvPr>
            <p:ph type="body" sz="quarter" idx="31"/>
          </p:nvPr>
        </p:nvSpPr>
        <p:spPr>
          <a:xfrm>
            <a:off x="788133" y="1369381"/>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9" name="Picture 8" descr="A white letter on a black background&#10;&#10;Description automatically generated">
            <a:extLst>
              <a:ext uri="{FF2B5EF4-FFF2-40B4-BE49-F238E27FC236}">
                <a16:creationId xmlns:a16="http://schemas.microsoft.com/office/drawing/2014/main" id="{E9E5A9E7-B1BB-9BF6-3CAD-BAFA2024FD9F}"/>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1" name="Text Placeholder 15">
            <a:extLst>
              <a:ext uri="{FF2B5EF4-FFF2-40B4-BE49-F238E27FC236}">
                <a16:creationId xmlns:a16="http://schemas.microsoft.com/office/drawing/2014/main" id="{AAFF6FE0-72CE-3680-32E8-DFCEE6177C7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983327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ivider Slide Section 4">
    <p:bg>
      <p:bgPr>
        <a:solidFill>
          <a:schemeClr val="accent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A1CEDE35-F128-D598-CE86-1D5AE1AE50DA}"/>
              </a:ext>
            </a:extLst>
          </p:cNvPr>
          <p:cNvSpPr>
            <a:spLocks noGrp="1"/>
          </p:cNvSpPr>
          <p:nvPr>
            <p:ph type="body" sz="quarter" idx="20"/>
          </p:nvPr>
        </p:nvSpPr>
        <p:spPr>
          <a:xfrm>
            <a:off x="5876732" y="3475093"/>
            <a:ext cx="439737" cy="36576"/>
          </a:xfrm>
          <a:prstGeom prst="rect">
            <a:avLst/>
          </a:prstGeom>
          <a:solidFill>
            <a:schemeClr val="accent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550DC8AF-627C-2164-A980-C567BB83484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5114423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_Table Slide">
    <p:spTree>
      <p:nvGrpSpPr>
        <p:cNvPr id="1" name=""/>
        <p:cNvGrpSpPr/>
        <p:nvPr/>
      </p:nvGrpSpPr>
      <p:grpSpPr>
        <a:xfrm>
          <a:off x="0" y="0"/>
          <a:ext cx="0" cy="0"/>
          <a:chOff x="0" y="0"/>
          <a:chExt cx="0" cy="0"/>
        </a:xfrm>
      </p:grpSpPr>
      <p:sp>
        <p:nvSpPr>
          <p:cNvPr id="10" name="Text Placeholder 12">
            <a:extLst>
              <a:ext uri="{FF2B5EF4-FFF2-40B4-BE49-F238E27FC236}">
                <a16:creationId xmlns:a16="http://schemas.microsoft.com/office/drawing/2014/main" id="{CFCED6CE-D852-21FB-92CA-54B877B4F362}"/>
              </a:ext>
            </a:extLst>
          </p:cNvPr>
          <p:cNvSpPr>
            <a:spLocks noGrp="1"/>
          </p:cNvSpPr>
          <p:nvPr>
            <p:ph type="body" sz="quarter" idx="14" hasCustomPrompt="1"/>
          </p:nvPr>
        </p:nvSpPr>
        <p:spPr>
          <a:xfrm>
            <a:off x="9279341" y="1271720"/>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2" name="Text Placeholder 12">
            <a:extLst>
              <a:ext uri="{FF2B5EF4-FFF2-40B4-BE49-F238E27FC236}">
                <a16:creationId xmlns:a16="http://schemas.microsoft.com/office/drawing/2014/main" id="{70B91541-DA27-B9BD-1D85-46447EFEBD4E}"/>
              </a:ext>
            </a:extLst>
          </p:cNvPr>
          <p:cNvSpPr>
            <a:spLocks noGrp="1"/>
          </p:cNvSpPr>
          <p:nvPr>
            <p:ph type="body" sz="quarter" idx="15" hasCustomPrompt="1"/>
          </p:nvPr>
        </p:nvSpPr>
        <p:spPr>
          <a:xfrm>
            <a:off x="10431132" y="1271720"/>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able Placeholder 6">
            <a:extLst>
              <a:ext uri="{FF2B5EF4-FFF2-40B4-BE49-F238E27FC236}">
                <a16:creationId xmlns:a16="http://schemas.microsoft.com/office/drawing/2014/main" id="{35078679-5650-2542-319D-D81A5122F114}"/>
              </a:ext>
            </a:extLst>
          </p:cNvPr>
          <p:cNvSpPr>
            <a:spLocks noGrp="1"/>
          </p:cNvSpPr>
          <p:nvPr>
            <p:ph type="tbl" sz="quarter" idx="17"/>
          </p:nvPr>
        </p:nvSpPr>
        <p:spPr>
          <a:xfrm>
            <a:off x="776289" y="1676400"/>
            <a:ext cx="10669587" cy="4197351"/>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3" name="Text Placeholder 23">
            <a:extLst>
              <a:ext uri="{FF2B5EF4-FFF2-40B4-BE49-F238E27FC236}">
                <a16:creationId xmlns:a16="http://schemas.microsoft.com/office/drawing/2014/main" id="{C1801840-DEFD-E407-2F0A-37FDD671C2C3}"/>
              </a:ext>
            </a:extLst>
          </p:cNvPr>
          <p:cNvSpPr>
            <a:spLocks noGrp="1"/>
          </p:cNvSpPr>
          <p:nvPr>
            <p:ph type="body" sz="quarter" idx="12" hasCustomPrompt="1"/>
          </p:nvPr>
        </p:nvSpPr>
        <p:spPr>
          <a:xfrm>
            <a:off x="769353" y="503702"/>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5" name="Text Box 18">
            <a:extLst>
              <a:ext uri="{FF2B5EF4-FFF2-40B4-BE49-F238E27FC236}">
                <a16:creationId xmlns:a16="http://schemas.microsoft.com/office/drawing/2014/main" id="{89AA292C-40CA-B4FF-CDA4-3D4793953AEA}"/>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A0620C9B-55D4-0A1A-1676-270EA71908C8}"/>
              </a:ext>
            </a:extLst>
          </p:cNvPr>
          <p:cNvSpPr>
            <a:spLocks noGrp="1"/>
          </p:cNvSpPr>
          <p:nvPr>
            <p:ph type="body" sz="quarter" idx="31"/>
          </p:nvPr>
        </p:nvSpPr>
        <p:spPr>
          <a:xfrm>
            <a:off x="788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12993376-4A73-66BD-DF40-9FC1783511CB}"/>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2931A7F3-B4CD-EF16-DB3B-545E964F8448}"/>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1586643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1_Table Slide 2">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69353" y="503702"/>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p:nvPr>
        </p:nvSpPr>
        <p:spPr>
          <a:xfrm>
            <a:off x="727076" y="1783654"/>
            <a:ext cx="5402263" cy="3983735"/>
          </a:xfrm>
          <a:prstGeom prst="rect">
            <a:avLst/>
          </a:prstGeom>
        </p:spPr>
        <p:txBody>
          <a:bodyPr/>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1" name="Chart Placeholder 10">
            <a:extLst>
              <a:ext uri="{FF2B5EF4-FFF2-40B4-BE49-F238E27FC236}">
                <a16:creationId xmlns:a16="http://schemas.microsoft.com/office/drawing/2014/main" id="{DA608075-4B05-4A78-7ED1-0C29C1DA9DC1}"/>
              </a:ext>
            </a:extLst>
          </p:cNvPr>
          <p:cNvSpPr>
            <a:spLocks noGrp="1"/>
          </p:cNvSpPr>
          <p:nvPr>
            <p:ph type="chart" sz="quarter" idx="20"/>
          </p:nvPr>
        </p:nvSpPr>
        <p:spPr>
          <a:xfrm>
            <a:off x="6526214" y="1784350"/>
            <a:ext cx="4687887" cy="3983039"/>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2" name="Text Placeholder 12">
            <a:extLst>
              <a:ext uri="{FF2B5EF4-FFF2-40B4-BE49-F238E27FC236}">
                <a16:creationId xmlns:a16="http://schemas.microsoft.com/office/drawing/2014/main" id="{0C371CC1-B11B-9E37-B17A-B69C83E3BDD8}"/>
              </a:ext>
            </a:extLst>
          </p:cNvPr>
          <p:cNvSpPr>
            <a:spLocks noGrp="1"/>
          </p:cNvSpPr>
          <p:nvPr>
            <p:ph type="body" sz="quarter" idx="21" hasCustomPrompt="1"/>
          </p:nvPr>
        </p:nvSpPr>
        <p:spPr>
          <a:xfrm>
            <a:off x="9279341" y="1271720"/>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4" name="Text Placeholder 12">
            <a:extLst>
              <a:ext uri="{FF2B5EF4-FFF2-40B4-BE49-F238E27FC236}">
                <a16:creationId xmlns:a16="http://schemas.microsoft.com/office/drawing/2014/main" id="{ADBDDC1F-14DF-A708-94C1-D63EC90E9BE5}"/>
              </a:ext>
            </a:extLst>
          </p:cNvPr>
          <p:cNvSpPr>
            <a:spLocks noGrp="1"/>
          </p:cNvSpPr>
          <p:nvPr>
            <p:ph type="body" sz="quarter" idx="15" hasCustomPrompt="1"/>
          </p:nvPr>
        </p:nvSpPr>
        <p:spPr>
          <a:xfrm>
            <a:off x="10431132" y="1271720"/>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5" name="Text Box 18">
            <a:extLst>
              <a:ext uri="{FF2B5EF4-FFF2-40B4-BE49-F238E27FC236}">
                <a16:creationId xmlns:a16="http://schemas.microsoft.com/office/drawing/2014/main" id="{3858985B-5C5A-E6F1-36D1-2FB23263A3E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421B8ECE-B2CE-5398-B52C-14C343901B7B}"/>
              </a:ext>
            </a:extLst>
          </p:cNvPr>
          <p:cNvSpPr>
            <a:spLocks noGrp="1"/>
          </p:cNvSpPr>
          <p:nvPr>
            <p:ph type="body" sz="quarter" idx="31"/>
          </p:nvPr>
        </p:nvSpPr>
        <p:spPr>
          <a:xfrm>
            <a:off x="83385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6EA7C769-E34A-3E84-108A-4FB7DA5CB31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6" name="Text Placeholder 15">
            <a:extLst>
              <a:ext uri="{FF2B5EF4-FFF2-40B4-BE49-F238E27FC236}">
                <a16:creationId xmlns:a16="http://schemas.microsoft.com/office/drawing/2014/main" id="{3531D24E-11EE-4682-D745-99CCBC67B575}"/>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241824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Line Charts &amp; Numbers Comparison">
    <p:spTree>
      <p:nvGrpSpPr>
        <p:cNvPr id="1" name=""/>
        <p:cNvGrpSpPr/>
        <p:nvPr/>
      </p:nvGrpSpPr>
      <p:grpSpPr>
        <a:xfrm>
          <a:off x="0" y="0"/>
          <a:ext cx="0" cy="0"/>
          <a:chOff x="0" y="0"/>
          <a:chExt cx="0" cy="0"/>
        </a:xfrm>
      </p:grpSpPr>
      <p:sp>
        <p:nvSpPr>
          <p:cNvPr id="5" name="Chart Placeholder 4">
            <a:extLst>
              <a:ext uri="{FF2B5EF4-FFF2-40B4-BE49-F238E27FC236}">
                <a16:creationId xmlns:a16="http://schemas.microsoft.com/office/drawing/2014/main" id="{7FA62755-E73F-4F69-921B-E1F3B8937485}"/>
              </a:ext>
            </a:extLst>
          </p:cNvPr>
          <p:cNvSpPr>
            <a:spLocks noGrp="1"/>
          </p:cNvSpPr>
          <p:nvPr>
            <p:ph type="chart" sz="quarter" idx="26"/>
          </p:nvPr>
        </p:nvSpPr>
        <p:spPr>
          <a:xfrm>
            <a:off x="4830054" y="2949576"/>
            <a:ext cx="6634871" cy="2925763"/>
          </a:xfrm>
          <a:prstGeom prst="rect">
            <a:avLst/>
          </a:prstGeom>
        </p:spPr>
        <p:txBody>
          <a:bodyPr/>
          <a:lstStyle>
            <a:lvl1pPr marL="0" indent="0">
              <a:buNone/>
              <a:defRPr/>
            </a:lvl1pPr>
          </a:lstStyle>
          <a:p>
            <a:endParaRPr lang="en-US" dirty="0"/>
          </a:p>
        </p:txBody>
      </p:sp>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6" y="1287737"/>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9" y="1287737"/>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4" y="1287737"/>
            <a:ext cx="1778001" cy="641735"/>
          </a:xfrm>
          <a:prstGeom prst="rect">
            <a:avLst/>
          </a:prstGeom>
        </p:spPr>
        <p:txBody>
          <a:bodyPr/>
          <a:lstStyle>
            <a:lvl1pPr marL="0" indent="0" algn="l">
              <a:buNone/>
              <a:defRPr sz="48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9E4AE578-649D-5EC2-B559-03F4200CE0EB}"/>
              </a:ext>
            </a:extLst>
          </p:cNvPr>
          <p:cNvSpPr>
            <a:spLocks noGrp="1"/>
          </p:cNvSpPr>
          <p:nvPr>
            <p:ph type="body" sz="quarter" idx="42" hasCustomPrompt="1"/>
          </p:nvPr>
        </p:nvSpPr>
        <p:spPr>
          <a:xfrm>
            <a:off x="4830054"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F9C71439-2D89-F43A-88F9-C059F204D295}"/>
              </a:ext>
            </a:extLst>
          </p:cNvPr>
          <p:cNvSpPr>
            <a:spLocks noGrp="1"/>
          </p:cNvSpPr>
          <p:nvPr>
            <p:ph type="body" sz="quarter" idx="43" hasCustomPrompt="1"/>
          </p:nvPr>
        </p:nvSpPr>
        <p:spPr>
          <a:xfrm>
            <a:off x="7241196"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34D48539-B2F8-7870-777B-6A7B41CBBC7D}"/>
              </a:ext>
            </a:extLst>
          </p:cNvPr>
          <p:cNvSpPr>
            <a:spLocks noGrp="1"/>
          </p:cNvSpPr>
          <p:nvPr>
            <p:ph type="body" sz="quarter" idx="44" hasCustomPrompt="1"/>
          </p:nvPr>
        </p:nvSpPr>
        <p:spPr>
          <a:xfrm>
            <a:off x="9662333"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1" name="Text Box 18">
            <a:extLst>
              <a:ext uri="{FF2B5EF4-FFF2-40B4-BE49-F238E27FC236}">
                <a16:creationId xmlns:a16="http://schemas.microsoft.com/office/drawing/2014/main" id="{D3B5343A-C276-3877-E133-4BF785D65337}"/>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160A8F76-004D-7806-705F-74F2EA476259}"/>
              </a:ext>
            </a:extLst>
          </p:cNvPr>
          <p:cNvSpPr>
            <a:spLocks noGrp="1"/>
          </p:cNvSpPr>
          <p:nvPr>
            <p:ph type="body" sz="quarter" idx="12" hasCustomPrompt="1"/>
          </p:nvPr>
        </p:nvSpPr>
        <p:spPr>
          <a:xfrm>
            <a:off x="735889" y="1282501"/>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2058F6DF-C34B-CED4-E73F-A4395B10411E}"/>
              </a:ext>
            </a:extLst>
          </p:cNvPr>
          <p:cNvSpPr>
            <a:spLocks noGrp="1"/>
          </p:cNvSpPr>
          <p:nvPr>
            <p:ph type="body" sz="quarter" idx="31"/>
          </p:nvPr>
        </p:nvSpPr>
        <p:spPr>
          <a:xfrm>
            <a:off x="857873"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3" name="Picture 2" descr="A white letter on a black background&#10;&#10;Description automatically generated">
            <a:extLst>
              <a:ext uri="{FF2B5EF4-FFF2-40B4-BE49-F238E27FC236}">
                <a16:creationId xmlns:a16="http://schemas.microsoft.com/office/drawing/2014/main" id="{16D5D8A4-BBF2-D595-A3A6-33C7CDF4D413}"/>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2" name="Text Placeholder 15">
            <a:extLst>
              <a:ext uri="{FF2B5EF4-FFF2-40B4-BE49-F238E27FC236}">
                <a16:creationId xmlns:a16="http://schemas.microsoft.com/office/drawing/2014/main" id="{0B6458E5-E76F-2AAD-FE28-BA469F328A14}"/>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5063319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Line Charts &amp; Numbers Comparison 2">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6" y="1287737"/>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9" y="1287737"/>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4" y="1287737"/>
            <a:ext cx="1778001" cy="641735"/>
          </a:xfrm>
          <a:prstGeom prst="rect">
            <a:avLst/>
          </a:prstGeom>
        </p:spPr>
        <p:txBody>
          <a:bodyPr/>
          <a:lstStyle>
            <a:lvl1pPr marL="0" indent="0" algn="l">
              <a:buNone/>
              <a:defRPr sz="48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2B74E2BC-EC7E-EDFB-6E07-B1E390C5C153}"/>
              </a:ext>
            </a:extLst>
          </p:cNvPr>
          <p:cNvSpPr>
            <a:spLocks noGrp="1"/>
          </p:cNvSpPr>
          <p:nvPr>
            <p:ph type="body" sz="quarter" idx="42" hasCustomPrompt="1"/>
          </p:nvPr>
        </p:nvSpPr>
        <p:spPr>
          <a:xfrm>
            <a:off x="4830055" y="2288921"/>
            <a:ext cx="2010584"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52DB0324-2702-6962-9C5D-3F792CC996C7}"/>
              </a:ext>
            </a:extLst>
          </p:cNvPr>
          <p:cNvSpPr>
            <a:spLocks noGrp="1"/>
          </p:cNvSpPr>
          <p:nvPr>
            <p:ph type="body" sz="quarter" idx="43" hasCustomPrompt="1"/>
          </p:nvPr>
        </p:nvSpPr>
        <p:spPr>
          <a:xfrm>
            <a:off x="7241195" y="2288921"/>
            <a:ext cx="2204332"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26CCBD06-D591-346B-0913-B76033CB7BFF}"/>
              </a:ext>
            </a:extLst>
          </p:cNvPr>
          <p:cNvSpPr>
            <a:spLocks noGrp="1"/>
          </p:cNvSpPr>
          <p:nvPr>
            <p:ph type="body" sz="quarter" idx="44" hasCustomPrompt="1"/>
          </p:nvPr>
        </p:nvSpPr>
        <p:spPr>
          <a:xfrm>
            <a:off x="9662332" y="2288921"/>
            <a:ext cx="198102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8" name="Chart Placeholder 4">
            <a:extLst>
              <a:ext uri="{FF2B5EF4-FFF2-40B4-BE49-F238E27FC236}">
                <a16:creationId xmlns:a16="http://schemas.microsoft.com/office/drawing/2014/main" id="{B39C47F3-97B3-B626-16BE-050A6AEE3269}"/>
              </a:ext>
            </a:extLst>
          </p:cNvPr>
          <p:cNvSpPr>
            <a:spLocks noGrp="1"/>
          </p:cNvSpPr>
          <p:nvPr>
            <p:ph type="chart" sz="quarter" idx="26"/>
          </p:nvPr>
        </p:nvSpPr>
        <p:spPr>
          <a:xfrm>
            <a:off x="4830054" y="2949576"/>
            <a:ext cx="6634871" cy="2925763"/>
          </a:xfrm>
          <a:prstGeom prst="rect">
            <a:avLst/>
          </a:prstGeom>
        </p:spPr>
        <p:txBody>
          <a:bodyPr/>
          <a:lstStyle>
            <a:lvl1pPr marL="0" indent="0">
              <a:buNone/>
              <a:defRPr/>
            </a:lvl1pPr>
          </a:lstStyle>
          <a:p>
            <a:endParaRPr lang="en-US" dirty="0"/>
          </a:p>
        </p:txBody>
      </p:sp>
      <p:sp>
        <p:nvSpPr>
          <p:cNvPr id="13" name="Text Box 18">
            <a:extLst>
              <a:ext uri="{FF2B5EF4-FFF2-40B4-BE49-F238E27FC236}">
                <a16:creationId xmlns:a16="http://schemas.microsoft.com/office/drawing/2014/main" id="{B0A941E7-8E81-738D-7405-7BD82623B13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23">
            <a:extLst>
              <a:ext uri="{FF2B5EF4-FFF2-40B4-BE49-F238E27FC236}">
                <a16:creationId xmlns:a16="http://schemas.microsoft.com/office/drawing/2014/main" id="{530D1E1F-EC06-6F7F-028C-F2DCD26716C2}"/>
              </a:ext>
            </a:extLst>
          </p:cNvPr>
          <p:cNvSpPr>
            <a:spLocks noGrp="1"/>
          </p:cNvSpPr>
          <p:nvPr>
            <p:ph type="body" sz="quarter" idx="12" hasCustomPrompt="1"/>
          </p:nvPr>
        </p:nvSpPr>
        <p:spPr>
          <a:xfrm>
            <a:off x="735889" y="1282501"/>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393171B1-21B3-1E87-E285-AE078D100CBB}"/>
              </a:ext>
            </a:extLst>
          </p:cNvPr>
          <p:cNvSpPr>
            <a:spLocks noGrp="1"/>
          </p:cNvSpPr>
          <p:nvPr>
            <p:ph type="body" sz="quarter" idx="31"/>
          </p:nvPr>
        </p:nvSpPr>
        <p:spPr>
          <a:xfrm>
            <a:off x="857873"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2" name="Picture 1" descr="A white letter on a black background&#10;&#10;Description automatically generated">
            <a:extLst>
              <a:ext uri="{FF2B5EF4-FFF2-40B4-BE49-F238E27FC236}">
                <a16:creationId xmlns:a16="http://schemas.microsoft.com/office/drawing/2014/main" id="{70953650-6AFC-0817-1CE4-2D541543B219}"/>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10" name="Text Placeholder 15">
            <a:extLst>
              <a:ext uri="{FF2B5EF4-FFF2-40B4-BE49-F238E27FC236}">
                <a16:creationId xmlns:a16="http://schemas.microsoft.com/office/drawing/2014/main" id="{32FCD971-0C0E-1563-7C96-F60C4BBDB3C7}"/>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10097982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Pie Chart Slide 1">
    <p:bg>
      <p:bgPr>
        <a:solidFill>
          <a:schemeClr val="accent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40BBEB8-6F67-8D04-8CF4-AE6940A4C69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2AD1FC9C-D617-87A3-7B27-0E8EE22131B5}"/>
              </a:ext>
            </a:extLst>
          </p:cNvPr>
          <p:cNvSpPr>
            <a:spLocks noGrp="1"/>
          </p:cNvSpPr>
          <p:nvPr>
            <p:ph type="body" sz="quarter" idx="31"/>
          </p:nvPr>
        </p:nvSpPr>
        <p:spPr>
          <a:xfrm>
            <a:off x="5876730" y="209348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6A6C230F-8BED-EFDB-5394-120D60BEF429}"/>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89A6117C-2443-3CE5-EBAC-A6B0471C9EBC}"/>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54493570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Pie Chart Slide 2">
    <p:bg>
      <p:bgPr>
        <a:solidFill>
          <a:srgbClr val="FFC02D"/>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2FF4CC1-BC64-2802-041A-48BEAEEFB97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E6DD482C-D975-525E-30BA-9F1EDBC55EEA}"/>
              </a:ext>
            </a:extLst>
          </p:cNvPr>
          <p:cNvSpPr>
            <a:spLocks noGrp="1"/>
          </p:cNvSpPr>
          <p:nvPr>
            <p:ph type="body" sz="quarter" idx="31"/>
          </p:nvPr>
        </p:nvSpPr>
        <p:spPr>
          <a:xfrm>
            <a:off x="5876730" y="2093483"/>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6" name="Picture 5" descr="A white letter on a black background&#10;&#10;Description automatically generated">
            <a:extLst>
              <a:ext uri="{FF2B5EF4-FFF2-40B4-BE49-F238E27FC236}">
                <a16:creationId xmlns:a16="http://schemas.microsoft.com/office/drawing/2014/main" id="{D5523974-E976-B616-2697-925541155DBC}"/>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372A96B8-F702-ADCF-0139-46655AA201D2}"/>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9336918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Pie Chart Slide 3">
    <p:bg>
      <p:bgPr>
        <a:solidFill>
          <a:srgbClr val="87235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E1AA9C3-C556-8DC4-48A4-DBF10ACAA923}"/>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8AF27090-89F0-A45C-2B58-7A1EACCB44A9}"/>
              </a:ext>
            </a:extLst>
          </p:cNvPr>
          <p:cNvSpPr>
            <a:spLocks noGrp="1"/>
          </p:cNvSpPr>
          <p:nvPr>
            <p:ph type="body" sz="quarter" idx="31"/>
          </p:nvPr>
        </p:nvSpPr>
        <p:spPr>
          <a:xfrm>
            <a:off x="5876730" y="209348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2E28A316-098C-B23E-2C19-7AD5C12BD5EA}"/>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2F31081D-8275-9EBB-FE57-1FD490F6CA32}"/>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2634224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Pie Chart Slide 4">
    <p:bg>
      <p:bgPr>
        <a:solidFill>
          <a:srgbClr val="F2603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689A14-6936-31A2-9D50-0C42BE7973E6}"/>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496A2CE1-68E3-514C-0DC5-DDC7973A2EEA}"/>
              </a:ext>
            </a:extLst>
          </p:cNvPr>
          <p:cNvSpPr>
            <a:spLocks noGrp="1"/>
          </p:cNvSpPr>
          <p:nvPr>
            <p:ph type="body" sz="quarter" idx="31"/>
          </p:nvPr>
        </p:nvSpPr>
        <p:spPr>
          <a:xfrm>
            <a:off x="5876730" y="209348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FEC58D47-AF64-3789-504E-A2CF3483EF2C}"/>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D5299181-BEFF-5DE4-5439-1B34953BB8E0}"/>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7962101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_Pie Chart Slide 5">
    <p:bg>
      <p:bgPr>
        <a:solidFill>
          <a:srgbClr val="00AA44"/>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A1E5B5B-8BC9-FD91-C214-E7B0B74BAA5E}"/>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6408F58D-470E-AE2E-B772-6A48F2A8D99B}"/>
              </a:ext>
            </a:extLst>
          </p:cNvPr>
          <p:cNvSpPr>
            <a:spLocks noGrp="1"/>
          </p:cNvSpPr>
          <p:nvPr>
            <p:ph type="body" sz="quarter" idx="31"/>
          </p:nvPr>
        </p:nvSpPr>
        <p:spPr>
          <a:xfrm>
            <a:off x="5876730" y="209348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2E5076BB-9D30-4427-6A07-04715F873417}"/>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915B9FCF-2A78-762B-ABE1-5EF06A08FE8C}"/>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479510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Pie Chart Slide 6">
    <p:bg>
      <p:bgPr>
        <a:solidFill>
          <a:schemeClr val="accent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5FE9A-E0E5-3C9C-5572-8C50DC9937C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030"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2" name="Text Placeholder 19">
            <a:extLst>
              <a:ext uri="{FF2B5EF4-FFF2-40B4-BE49-F238E27FC236}">
                <a16:creationId xmlns:a16="http://schemas.microsoft.com/office/drawing/2014/main" id="{248812B5-535C-9368-4935-15D4E9EC2350}"/>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4" name="Text Placeholder 5">
            <a:extLst>
              <a:ext uri="{FF2B5EF4-FFF2-40B4-BE49-F238E27FC236}">
                <a16:creationId xmlns:a16="http://schemas.microsoft.com/office/drawing/2014/main" id="{E6B7DDB1-B19F-4291-D4CF-BEF6861C0676}"/>
              </a:ext>
            </a:extLst>
          </p:cNvPr>
          <p:cNvSpPr>
            <a:spLocks noGrp="1"/>
          </p:cNvSpPr>
          <p:nvPr>
            <p:ph type="body" sz="quarter" idx="31"/>
          </p:nvPr>
        </p:nvSpPr>
        <p:spPr>
          <a:xfrm>
            <a:off x="5876730" y="209348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8A1E5380-F14F-994A-471B-5BC0A51AE77E}"/>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3E305492-69FD-E760-C7F1-EDE00A8E781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9246894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vider Slide Section 5">
    <p:bg>
      <p:bgPr>
        <a:solidFill>
          <a:srgbClr val="F2603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3B237243-7B2C-7B69-FDBC-525AD7880F92}"/>
              </a:ext>
            </a:extLst>
          </p:cNvPr>
          <p:cNvSpPr>
            <a:spLocks noGrp="1"/>
          </p:cNvSpPr>
          <p:nvPr>
            <p:ph type="body" sz="quarter" idx="20"/>
          </p:nvPr>
        </p:nvSpPr>
        <p:spPr>
          <a:xfrm>
            <a:off x="5876732" y="347509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C8BEC58-A2A9-38F6-FCB9-3CAEE8D35A5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8832621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Pie Chart Slide 7">
    <p:bg>
      <p:bgPr>
        <a:solidFill>
          <a:schemeClr val="accent5"/>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EA9E758-01C4-A1B6-FBEA-3A34966740F8}"/>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6" name="Text Placeholder 20">
            <a:extLst>
              <a:ext uri="{FF2B5EF4-FFF2-40B4-BE49-F238E27FC236}">
                <a16:creationId xmlns:a16="http://schemas.microsoft.com/office/drawing/2014/main" id="{72387925-4CA0-2E09-64AE-AA1971D350FF}"/>
              </a:ext>
            </a:extLst>
          </p:cNvPr>
          <p:cNvSpPr>
            <a:spLocks noGrp="1"/>
          </p:cNvSpPr>
          <p:nvPr>
            <p:ph type="body" sz="quarter" idx="13" hasCustomPrompt="1"/>
          </p:nvPr>
        </p:nvSpPr>
        <p:spPr>
          <a:xfrm>
            <a:off x="5070030"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20">
            <a:extLst>
              <a:ext uri="{FF2B5EF4-FFF2-40B4-BE49-F238E27FC236}">
                <a16:creationId xmlns:a16="http://schemas.microsoft.com/office/drawing/2014/main" id="{4744DDEF-6F86-AA1B-D679-061E99F4F598}"/>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0" name="Text Placeholder 19">
            <a:extLst>
              <a:ext uri="{FF2B5EF4-FFF2-40B4-BE49-F238E27FC236}">
                <a16:creationId xmlns:a16="http://schemas.microsoft.com/office/drawing/2014/main" id="{9208C16C-BA0A-B93F-AEEB-C12F2EBB7902}"/>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 name="Text Placeholder 5">
            <a:extLst>
              <a:ext uri="{FF2B5EF4-FFF2-40B4-BE49-F238E27FC236}">
                <a16:creationId xmlns:a16="http://schemas.microsoft.com/office/drawing/2014/main" id="{B05A1865-5895-0865-9350-B970C25D480D}"/>
              </a:ext>
            </a:extLst>
          </p:cNvPr>
          <p:cNvSpPr>
            <a:spLocks noGrp="1"/>
          </p:cNvSpPr>
          <p:nvPr>
            <p:ph type="body" sz="quarter" idx="31"/>
          </p:nvPr>
        </p:nvSpPr>
        <p:spPr>
          <a:xfrm>
            <a:off x="5876730" y="209348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6B6E10FB-5F06-F72D-0895-8AC8C082EBDA}"/>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283378C2-4856-9874-0AC0-67DE9260C743}"/>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65189606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Three Number Comparison (Filled)">
    <p:bg>
      <p:bgPr>
        <a:solidFill>
          <a:schemeClr val="tx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5258C5A-691F-BE35-4688-5B04A3D83021}"/>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2" name="Graphic 11">
            <a:extLst>
              <a:ext uri="{FF2B5EF4-FFF2-40B4-BE49-F238E27FC236}">
                <a16:creationId xmlns:a16="http://schemas.microsoft.com/office/drawing/2014/main" id="{64FD7809-D59E-D1DF-3781-89C46C443BC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604923" y="2761985"/>
            <a:ext cx="499495" cy="499495"/>
          </a:xfrm>
          <a:prstGeom prst="rect">
            <a:avLst/>
          </a:prstGeom>
        </p:spPr>
      </p:pic>
      <p:pic>
        <p:nvPicPr>
          <p:cNvPr id="13" name="Graphic 12">
            <a:extLst>
              <a:ext uri="{FF2B5EF4-FFF2-40B4-BE49-F238E27FC236}">
                <a16:creationId xmlns:a16="http://schemas.microsoft.com/office/drawing/2014/main" id="{1AE650ED-4AB7-0F60-8FAA-16881C739B3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5846253" y="2761985"/>
            <a:ext cx="499495" cy="499495"/>
          </a:xfrm>
          <a:prstGeom prst="rect">
            <a:avLst/>
          </a:prstGeom>
        </p:spPr>
      </p:pic>
      <p:pic>
        <p:nvPicPr>
          <p:cNvPr id="14" name="Graphic 13">
            <a:extLst>
              <a:ext uri="{FF2B5EF4-FFF2-40B4-BE49-F238E27FC236}">
                <a16:creationId xmlns:a16="http://schemas.microsoft.com/office/drawing/2014/main" id="{AC6B5A68-F4BC-90B3-8959-4F91ACCDBAE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087583" y="2761985"/>
            <a:ext cx="499495" cy="49949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39" name="Text Placeholder 37">
            <a:extLst>
              <a:ext uri="{FF2B5EF4-FFF2-40B4-BE49-F238E27FC236}">
                <a16:creationId xmlns:a16="http://schemas.microsoft.com/office/drawing/2014/main" id="{FC971E60-9EAB-EC38-5DF0-CC4F447B67A5}"/>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2" name="Text Placeholder 37">
            <a:extLst>
              <a:ext uri="{FF2B5EF4-FFF2-40B4-BE49-F238E27FC236}">
                <a16:creationId xmlns:a16="http://schemas.microsoft.com/office/drawing/2014/main" id="{9F4F6FC0-2CAA-BC1F-9EC6-731C28C9D7F8}"/>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5" name="Text Placeholder 37">
            <a:extLst>
              <a:ext uri="{FF2B5EF4-FFF2-40B4-BE49-F238E27FC236}">
                <a16:creationId xmlns:a16="http://schemas.microsoft.com/office/drawing/2014/main" id="{8B4CCD7A-A957-61ED-1225-547873811F16}"/>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2" name="Text Placeholder 19">
            <a:extLst>
              <a:ext uri="{FF2B5EF4-FFF2-40B4-BE49-F238E27FC236}">
                <a16:creationId xmlns:a16="http://schemas.microsoft.com/office/drawing/2014/main" id="{A3D16883-7BCD-6FB1-38D6-7735A22E000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19">
            <a:extLst>
              <a:ext uri="{FF2B5EF4-FFF2-40B4-BE49-F238E27FC236}">
                <a16:creationId xmlns:a16="http://schemas.microsoft.com/office/drawing/2014/main" id="{9C5706D2-C92A-C82D-13A6-63F728B90404}"/>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5" name="Text Placeholder 19">
            <a:extLst>
              <a:ext uri="{FF2B5EF4-FFF2-40B4-BE49-F238E27FC236}">
                <a16:creationId xmlns:a16="http://schemas.microsoft.com/office/drawing/2014/main" id="{B3ACF92C-8690-3F2D-942A-1064485264E2}"/>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5">
            <a:extLst>
              <a:ext uri="{FF2B5EF4-FFF2-40B4-BE49-F238E27FC236}">
                <a16:creationId xmlns:a16="http://schemas.microsoft.com/office/drawing/2014/main" id="{0082AE9C-0F35-115E-D3EF-2511CF6EEAB9}"/>
              </a:ext>
            </a:extLst>
          </p:cNvPr>
          <p:cNvSpPr>
            <a:spLocks noGrp="1"/>
          </p:cNvSpPr>
          <p:nvPr>
            <p:ph type="body" sz="quarter" idx="31"/>
          </p:nvPr>
        </p:nvSpPr>
        <p:spPr>
          <a:xfrm>
            <a:off x="5876730"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white letter on a black background&#10;&#10;Description automatically generated">
            <a:extLst>
              <a:ext uri="{FF2B5EF4-FFF2-40B4-BE49-F238E27FC236}">
                <a16:creationId xmlns:a16="http://schemas.microsoft.com/office/drawing/2014/main" id="{61342308-D656-7D56-457F-443F7627CED0}"/>
              </a:ext>
            </a:extLst>
          </p:cNvPr>
          <p:cNvPicPr>
            <a:picLocks noChangeAspect="1"/>
          </p:cNvPicPr>
          <p:nvPr userDrawn="1"/>
        </p:nvPicPr>
        <p:blipFill>
          <a:blip r:embed="rId8"/>
          <a:stretch>
            <a:fillRect/>
          </a:stretch>
        </p:blipFill>
        <p:spPr>
          <a:xfrm>
            <a:off x="403613" y="6388405"/>
            <a:ext cx="1317123" cy="201959"/>
          </a:xfrm>
          <a:prstGeom prst="rect">
            <a:avLst/>
          </a:prstGeom>
        </p:spPr>
      </p:pic>
      <p:sp>
        <p:nvSpPr>
          <p:cNvPr id="8" name="Text Placeholder 15">
            <a:extLst>
              <a:ext uri="{FF2B5EF4-FFF2-40B4-BE49-F238E27FC236}">
                <a16:creationId xmlns:a16="http://schemas.microsoft.com/office/drawing/2014/main" id="{B09C2E1E-5F80-4EBB-3282-B9E1500C41CB}"/>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141406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1_Three Number Comparison">
    <p:bg>
      <p:bgPr>
        <a:solidFill>
          <a:schemeClr val="tx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91050F9-0343-667F-9795-6086E4247827}"/>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3D33B8AC-3196-22EA-AFB3-09DC70C4ECE6}"/>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C1F5531B-B579-B2F8-A618-DD4C816CD4B3}"/>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2E058E93-C213-ED14-3E11-90026DEF02B7}"/>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90688ED4-DC39-FA31-C96C-19A9F19B212B}"/>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EDA15B3D-C093-CCCC-B47D-0BECA9CFAAE0}"/>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E5920A0C-D818-1571-DAD5-36F8EA47D309}"/>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5">
            <a:extLst>
              <a:ext uri="{FF2B5EF4-FFF2-40B4-BE49-F238E27FC236}">
                <a16:creationId xmlns:a16="http://schemas.microsoft.com/office/drawing/2014/main" id="{0E0FD177-6937-59F9-E7FE-7E4A5D84E70A}"/>
              </a:ext>
            </a:extLst>
          </p:cNvPr>
          <p:cNvSpPr>
            <a:spLocks noGrp="1"/>
          </p:cNvSpPr>
          <p:nvPr>
            <p:ph type="body" sz="quarter" idx="31"/>
          </p:nvPr>
        </p:nvSpPr>
        <p:spPr>
          <a:xfrm>
            <a:off x="5876730"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2" name="Picture 1" descr="A white letter on a black background&#10;&#10;Description automatically generated">
            <a:extLst>
              <a:ext uri="{FF2B5EF4-FFF2-40B4-BE49-F238E27FC236}">
                <a16:creationId xmlns:a16="http://schemas.microsoft.com/office/drawing/2014/main" id="{EC43239E-ECB2-C984-38BF-01166F0C918A}"/>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94F5892D-F945-6C50-6FD4-ADFDA1E05479}"/>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8058319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Three Number Comparison 2">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8C6FC57-12F2-6B00-011B-A83D5A9667C8}"/>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1871A9E9-675D-7387-9FC7-61F67AE30EE2}"/>
              </a:ext>
            </a:extLst>
          </p:cNvPr>
          <p:cNvSpPr>
            <a:spLocks noGrp="1"/>
          </p:cNvSpPr>
          <p:nvPr>
            <p:ph type="body" sz="quarter" idx="31"/>
          </p:nvPr>
        </p:nvSpPr>
        <p:spPr>
          <a:xfrm>
            <a:off x="5876730" y="224893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white letter on a black background&#10;&#10;Description automatically generated">
            <a:extLst>
              <a:ext uri="{FF2B5EF4-FFF2-40B4-BE49-F238E27FC236}">
                <a16:creationId xmlns:a16="http://schemas.microsoft.com/office/drawing/2014/main" id="{2CA4938B-42A3-B100-C920-C2ADB02735B4}"/>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0231B1EC-8763-3B9C-928E-046F5448F4E4}"/>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567833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Three Number Comparison 3">
    <p:bg>
      <p:bgPr>
        <a:solidFill>
          <a:srgbClr val="87235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6E203F3-AAAE-DF47-C5D6-2A86315EBA7E}"/>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D41E0C9-0078-533C-4C48-EEE9BB6B6EAD}"/>
              </a:ext>
            </a:extLst>
          </p:cNvPr>
          <p:cNvSpPr>
            <a:spLocks noGrp="1"/>
          </p:cNvSpPr>
          <p:nvPr>
            <p:ph type="body" sz="quarter" idx="31"/>
          </p:nvPr>
        </p:nvSpPr>
        <p:spPr>
          <a:xfrm>
            <a:off x="5876730" y="224893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white letter on a black background&#10;&#10;Description automatically generated">
            <a:extLst>
              <a:ext uri="{FF2B5EF4-FFF2-40B4-BE49-F238E27FC236}">
                <a16:creationId xmlns:a16="http://schemas.microsoft.com/office/drawing/2014/main" id="{0782DAAA-A9B4-EF6C-8A00-AECF9ECC6980}"/>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EC2C2F28-3680-4E3D-A357-077C23404506}"/>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782291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Three Number Comparison 4">
    <p:bg>
      <p:bgPr>
        <a:solidFill>
          <a:srgbClr val="00AA4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5657D66-4681-2AB3-64C6-ADB69F252D85}"/>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FBAF798-A707-C19A-993D-48F70C34236A}"/>
              </a:ext>
            </a:extLst>
          </p:cNvPr>
          <p:cNvSpPr>
            <a:spLocks noGrp="1"/>
          </p:cNvSpPr>
          <p:nvPr>
            <p:ph type="body" sz="quarter" idx="31"/>
          </p:nvPr>
        </p:nvSpPr>
        <p:spPr>
          <a:xfrm>
            <a:off x="5876730" y="224893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white letter on a black background&#10;&#10;Description automatically generated">
            <a:extLst>
              <a:ext uri="{FF2B5EF4-FFF2-40B4-BE49-F238E27FC236}">
                <a16:creationId xmlns:a16="http://schemas.microsoft.com/office/drawing/2014/main" id="{C59BF6C8-7A0C-25A1-3E86-8D2D118FC065}"/>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6" name="Text Placeholder 15">
            <a:extLst>
              <a:ext uri="{FF2B5EF4-FFF2-40B4-BE49-F238E27FC236}">
                <a16:creationId xmlns:a16="http://schemas.microsoft.com/office/drawing/2014/main" id="{9C8962BE-8B18-17F9-5D11-5307F7EB615B}"/>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89604958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_Three Number Comparison 5">
    <p:bg>
      <p:bgPr>
        <a:solidFill>
          <a:srgbClr val="00A6C4"/>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BE13581D-C2C4-7FBA-CB1F-4EB97CFA58C9}"/>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4419B4E8-EF4A-E431-8CB8-CFB770E33604}"/>
              </a:ext>
            </a:extLst>
          </p:cNvPr>
          <p:cNvSpPr>
            <a:spLocks noGrp="1"/>
          </p:cNvSpPr>
          <p:nvPr>
            <p:ph type="body" sz="quarter" idx="31"/>
          </p:nvPr>
        </p:nvSpPr>
        <p:spPr>
          <a:xfrm>
            <a:off x="5876730" y="224893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white letter on a black background&#10;&#10;Description automatically generated">
            <a:extLst>
              <a:ext uri="{FF2B5EF4-FFF2-40B4-BE49-F238E27FC236}">
                <a16:creationId xmlns:a16="http://schemas.microsoft.com/office/drawing/2014/main" id="{E3868890-F18D-DAB2-2327-178281C2D3E8}"/>
              </a:ext>
            </a:extLst>
          </p:cNvPr>
          <p:cNvPicPr>
            <a:picLocks noChangeAspect="1"/>
          </p:cNvPicPr>
          <p:nvPr userDrawn="1"/>
        </p:nvPicPr>
        <p:blipFill>
          <a:blip r:embed="rId2"/>
          <a:stretch>
            <a:fillRect/>
          </a:stretch>
        </p:blipFill>
        <p:spPr>
          <a:xfrm>
            <a:off x="403613" y="6388405"/>
            <a:ext cx="1317123" cy="201959"/>
          </a:xfrm>
          <a:prstGeom prst="rect">
            <a:avLst/>
          </a:prstGeom>
        </p:spPr>
      </p:pic>
      <p:sp>
        <p:nvSpPr>
          <p:cNvPr id="5" name="Text Placeholder 15">
            <a:extLst>
              <a:ext uri="{FF2B5EF4-FFF2-40B4-BE49-F238E27FC236}">
                <a16:creationId xmlns:a16="http://schemas.microsoft.com/office/drawing/2014/main" id="{26D910EE-5AEB-AAAE-3047-7236E67287AA}"/>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7394011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Infographic Slide">
    <p:spTree>
      <p:nvGrpSpPr>
        <p:cNvPr id="1" name=""/>
        <p:cNvGrpSpPr/>
        <p:nvPr/>
      </p:nvGrpSpPr>
      <p:grpSpPr>
        <a:xfrm>
          <a:off x="0" y="0"/>
          <a:ext cx="0" cy="0"/>
          <a:chOff x="0" y="0"/>
          <a:chExt cx="0" cy="0"/>
        </a:xfrm>
      </p:grpSpPr>
      <p:sp>
        <p:nvSpPr>
          <p:cNvPr id="25" name="Text Placeholder 21">
            <a:extLst>
              <a:ext uri="{FF2B5EF4-FFF2-40B4-BE49-F238E27FC236}">
                <a16:creationId xmlns:a16="http://schemas.microsoft.com/office/drawing/2014/main" id="{5113E17C-B7DA-0074-46F7-E8FBC1068C66}"/>
              </a:ext>
            </a:extLst>
          </p:cNvPr>
          <p:cNvSpPr>
            <a:spLocks noGrp="1"/>
          </p:cNvSpPr>
          <p:nvPr>
            <p:ph type="body" sz="quarter" idx="13" hasCustomPrompt="1"/>
          </p:nvPr>
        </p:nvSpPr>
        <p:spPr>
          <a:xfrm>
            <a:off x="668923" y="613593"/>
            <a:ext cx="3944111" cy="1424129"/>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Infographic Concept Title</a:t>
            </a:r>
          </a:p>
        </p:txBody>
      </p:sp>
      <p:sp>
        <p:nvSpPr>
          <p:cNvPr id="28" name="Text Placeholder 37">
            <a:extLst>
              <a:ext uri="{FF2B5EF4-FFF2-40B4-BE49-F238E27FC236}">
                <a16:creationId xmlns:a16="http://schemas.microsoft.com/office/drawing/2014/main" id="{79129F69-55EB-F45C-8561-2B980878F4DA}"/>
              </a:ext>
            </a:extLst>
          </p:cNvPr>
          <p:cNvSpPr>
            <a:spLocks noGrp="1"/>
          </p:cNvSpPr>
          <p:nvPr>
            <p:ph type="body" sz="quarter" idx="14" hasCustomPrompt="1"/>
          </p:nvPr>
        </p:nvSpPr>
        <p:spPr>
          <a:xfrm>
            <a:off x="1231718" y="3822881"/>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29" name="Text Placeholder 37">
            <a:extLst>
              <a:ext uri="{FF2B5EF4-FFF2-40B4-BE49-F238E27FC236}">
                <a16:creationId xmlns:a16="http://schemas.microsoft.com/office/drawing/2014/main" id="{39A71FCF-523E-C6D0-A738-96E9DD3E656E}"/>
              </a:ext>
            </a:extLst>
          </p:cNvPr>
          <p:cNvSpPr>
            <a:spLocks noGrp="1"/>
          </p:cNvSpPr>
          <p:nvPr>
            <p:ph type="body" sz="quarter" idx="15" hasCustomPrompt="1"/>
          </p:nvPr>
        </p:nvSpPr>
        <p:spPr>
          <a:xfrm>
            <a:off x="1220358" y="3519075"/>
            <a:ext cx="193650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2" name="Text Placeholder 37">
            <a:extLst>
              <a:ext uri="{FF2B5EF4-FFF2-40B4-BE49-F238E27FC236}">
                <a16:creationId xmlns:a16="http://schemas.microsoft.com/office/drawing/2014/main" id="{797175B6-A718-76F7-EC2C-B5EFC29112D6}"/>
              </a:ext>
            </a:extLst>
          </p:cNvPr>
          <p:cNvSpPr>
            <a:spLocks noGrp="1"/>
          </p:cNvSpPr>
          <p:nvPr>
            <p:ph type="body" sz="quarter" idx="16" hasCustomPrompt="1"/>
          </p:nvPr>
        </p:nvSpPr>
        <p:spPr>
          <a:xfrm>
            <a:off x="1220358" y="4533245"/>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3" name="Text Placeholder 37">
            <a:extLst>
              <a:ext uri="{FF2B5EF4-FFF2-40B4-BE49-F238E27FC236}">
                <a16:creationId xmlns:a16="http://schemas.microsoft.com/office/drawing/2014/main" id="{81CAE7DE-8B26-CB91-52F1-87AF651ACA77}"/>
              </a:ext>
            </a:extLst>
          </p:cNvPr>
          <p:cNvSpPr>
            <a:spLocks noGrp="1"/>
          </p:cNvSpPr>
          <p:nvPr>
            <p:ph type="body" sz="quarter" idx="17" hasCustomPrompt="1"/>
          </p:nvPr>
        </p:nvSpPr>
        <p:spPr>
          <a:xfrm>
            <a:off x="1220358" y="4229439"/>
            <a:ext cx="192514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37">
            <a:extLst>
              <a:ext uri="{FF2B5EF4-FFF2-40B4-BE49-F238E27FC236}">
                <a16:creationId xmlns:a16="http://schemas.microsoft.com/office/drawing/2014/main" id="{7AC3CFB7-4422-0B1C-CB8C-8DCB2DE955EA}"/>
              </a:ext>
            </a:extLst>
          </p:cNvPr>
          <p:cNvSpPr>
            <a:spLocks noGrp="1"/>
          </p:cNvSpPr>
          <p:nvPr>
            <p:ph type="body" sz="quarter" idx="18" hasCustomPrompt="1"/>
          </p:nvPr>
        </p:nvSpPr>
        <p:spPr>
          <a:xfrm>
            <a:off x="9351303" y="307122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7" name="Text Placeholder 37">
            <a:extLst>
              <a:ext uri="{FF2B5EF4-FFF2-40B4-BE49-F238E27FC236}">
                <a16:creationId xmlns:a16="http://schemas.microsoft.com/office/drawing/2014/main" id="{2BCC2358-07B6-18CD-17AB-9828FFE2CA2B}"/>
              </a:ext>
            </a:extLst>
          </p:cNvPr>
          <p:cNvSpPr>
            <a:spLocks noGrp="1"/>
          </p:cNvSpPr>
          <p:nvPr>
            <p:ph type="body" sz="quarter" idx="19" hasCustomPrompt="1"/>
          </p:nvPr>
        </p:nvSpPr>
        <p:spPr>
          <a:xfrm>
            <a:off x="9351303" y="2765003"/>
            <a:ext cx="1925139"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40" name="Text Placeholder 37">
            <a:extLst>
              <a:ext uri="{FF2B5EF4-FFF2-40B4-BE49-F238E27FC236}">
                <a16:creationId xmlns:a16="http://schemas.microsoft.com/office/drawing/2014/main" id="{462F12F7-7B60-2774-FA27-74FCD5253FB5}"/>
              </a:ext>
            </a:extLst>
          </p:cNvPr>
          <p:cNvSpPr>
            <a:spLocks noGrp="1"/>
          </p:cNvSpPr>
          <p:nvPr>
            <p:ph type="body" sz="quarter" idx="20" hasCustomPrompt="1"/>
          </p:nvPr>
        </p:nvSpPr>
        <p:spPr>
          <a:xfrm>
            <a:off x="9340287" y="4150874"/>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1" name="Text Placeholder 37">
            <a:extLst>
              <a:ext uri="{FF2B5EF4-FFF2-40B4-BE49-F238E27FC236}">
                <a16:creationId xmlns:a16="http://schemas.microsoft.com/office/drawing/2014/main" id="{173F1EB1-825C-F728-EFCD-6531D59EA29E}"/>
              </a:ext>
            </a:extLst>
          </p:cNvPr>
          <p:cNvSpPr>
            <a:spLocks noGrp="1"/>
          </p:cNvSpPr>
          <p:nvPr>
            <p:ph type="body" sz="quarter" idx="21" hasCustomPrompt="1"/>
          </p:nvPr>
        </p:nvSpPr>
        <p:spPr>
          <a:xfrm>
            <a:off x="9340285" y="3844656"/>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44" name="Text Placeholder 37">
            <a:extLst>
              <a:ext uri="{FF2B5EF4-FFF2-40B4-BE49-F238E27FC236}">
                <a16:creationId xmlns:a16="http://schemas.microsoft.com/office/drawing/2014/main" id="{E3FEFBAC-6534-4C86-F18F-4B3379242504}"/>
              </a:ext>
            </a:extLst>
          </p:cNvPr>
          <p:cNvSpPr>
            <a:spLocks noGrp="1"/>
          </p:cNvSpPr>
          <p:nvPr>
            <p:ph type="body" sz="quarter" idx="22" hasCustomPrompt="1"/>
          </p:nvPr>
        </p:nvSpPr>
        <p:spPr>
          <a:xfrm>
            <a:off x="9339943" y="491021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5" name="Text Placeholder 37">
            <a:extLst>
              <a:ext uri="{FF2B5EF4-FFF2-40B4-BE49-F238E27FC236}">
                <a16:creationId xmlns:a16="http://schemas.microsoft.com/office/drawing/2014/main" id="{835A637A-1EA5-842A-FBA2-E7C2FEB00A74}"/>
              </a:ext>
            </a:extLst>
          </p:cNvPr>
          <p:cNvSpPr>
            <a:spLocks noGrp="1"/>
          </p:cNvSpPr>
          <p:nvPr>
            <p:ph type="body" sz="quarter" idx="23" hasCustomPrompt="1"/>
          </p:nvPr>
        </p:nvSpPr>
        <p:spPr>
          <a:xfrm>
            <a:off x="9339941" y="4603994"/>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 name="Text Box 18">
            <a:extLst>
              <a:ext uri="{FF2B5EF4-FFF2-40B4-BE49-F238E27FC236}">
                <a16:creationId xmlns:a16="http://schemas.microsoft.com/office/drawing/2014/main" id="{F7038EB9-A444-FA53-C768-1E636535CD6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7CFBE25-88C0-6A06-F878-39092A930544}"/>
              </a:ext>
            </a:extLst>
          </p:cNvPr>
          <p:cNvSpPr>
            <a:spLocks noGrp="1"/>
          </p:cNvSpPr>
          <p:nvPr>
            <p:ph type="body" sz="quarter" idx="31"/>
          </p:nvPr>
        </p:nvSpPr>
        <p:spPr>
          <a:xfrm>
            <a:off x="788133" y="209868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7BC73A25-A6C9-180D-7FB2-D99507B4DF95}"/>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7" name="Text Placeholder 15">
            <a:extLst>
              <a:ext uri="{FF2B5EF4-FFF2-40B4-BE49-F238E27FC236}">
                <a16:creationId xmlns:a16="http://schemas.microsoft.com/office/drawing/2014/main" id="{209BA3E2-F54C-9447-8A28-292E4DA8BC88}"/>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80154762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Timeline Slide">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944187"/>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79" name="Text Placeholder 78">
            <a:extLst>
              <a:ext uri="{FF2B5EF4-FFF2-40B4-BE49-F238E27FC236}">
                <a16:creationId xmlns:a16="http://schemas.microsoft.com/office/drawing/2014/main" id="{F1D04FA4-807D-3EF1-B44A-F0BBA11A98BD}"/>
              </a:ext>
            </a:extLst>
          </p:cNvPr>
          <p:cNvSpPr>
            <a:spLocks noGrp="1"/>
          </p:cNvSpPr>
          <p:nvPr>
            <p:ph type="body" sz="quarter" idx="15"/>
          </p:nvPr>
        </p:nvSpPr>
        <p:spPr>
          <a:xfrm>
            <a:off x="1246188" y="274767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0" name="Text Placeholder 78">
            <a:extLst>
              <a:ext uri="{FF2B5EF4-FFF2-40B4-BE49-F238E27FC236}">
                <a16:creationId xmlns:a16="http://schemas.microsoft.com/office/drawing/2014/main" id="{1425E34C-1605-714E-7F3D-D701B2BBA7E3}"/>
              </a:ext>
            </a:extLst>
          </p:cNvPr>
          <p:cNvSpPr>
            <a:spLocks noGrp="1"/>
          </p:cNvSpPr>
          <p:nvPr>
            <p:ph type="body" sz="quarter" idx="16"/>
          </p:nvPr>
        </p:nvSpPr>
        <p:spPr>
          <a:xfrm>
            <a:off x="3092070" y="239829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1" name="Text Placeholder 78">
            <a:extLst>
              <a:ext uri="{FF2B5EF4-FFF2-40B4-BE49-F238E27FC236}">
                <a16:creationId xmlns:a16="http://schemas.microsoft.com/office/drawing/2014/main" id="{7171B691-CAFA-2FC3-9DB8-4F0F7325B053}"/>
              </a:ext>
            </a:extLst>
          </p:cNvPr>
          <p:cNvSpPr>
            <a:spLocks noGrp="1"/>
          </p:cNvSpPr>
          <p:nvPr>
            <p:ph type="body" sz="quarter" idx="17"/>
          </p:nvPr>
        </p:nvSpPr>
        <p:spPr>
          <a:xfrm>
            <a:off x="4571826" y="2398298"/>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2" name="Text Placeholder 78">
            <a:extLst>
              <a:ext uri="{FF2B5EF4-FFF2-40B4-BE49-F238E27FC236}">
                <a16:creationId xmlns:a16="http://schemas.microsoft.com/office/drawing/2014/main" id="{583BE223-A709-EB79-9124-72EB0302D58D}"/>
              </a:ext>
            </a:extLst>
          </p:cNvPr>
          <p:cNvSpPr>
            <a:spLocks noGrp="1"/>
          </p:cNvSpPr>
          <p:nvPr>
            <p:ph type="body" sz="quarter" idx="18"/>
          </p:nvPr>
        </p:nvSpPr>
        <p:spPr>
          <a:xfrm>
            <a:off x="2227812" y="49512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3" name="Text Placeholder 78">
            <a:extLst>
              <a:ext uri="{FF2B5EF4-FFF2-40B4-BE49-F238E27FC236}">
                <a16:creationId xmlns:a16="http://schemas.microsoft.com/office/drawing/2014/main" id="{9E9AB820-BFBA-DDC4-F4E9-68CB28EB6A06}"/>
              </a:ext>
            </a:extLst>
          </p:cNvPr>
          <p:cNvSpPr>
            <a:spLocks noGrp="1"/>
          </p:cNvSpPr>
          <p:nvPr>
            <p:ph type="body" sz="quarter" idx="19"/>
          </p:nvPr>
        </p:nvSpPr>
        <p:spPr>
          <a:xfrm>
            <a:off x="3814507" y="49512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4" name="Text Placeholder 78">
            <a:extLst>
              <a:ext uri="{FF2B5EF4-FFF2-40B4-BE49-F238E27FC236}">
                <a16:creationId xmlns:a16="http://schemas.microsoft.com/office/drawing/2014/main" id="{CA2BE97D-8302-7E6E-5DE1-FF0E841AEF6A}"/>
              </a:ext>
            </a:extLst>
          </p:cNvPr>
          <p:cNvSpPr>
            <a:spLocks noGrp="1"/>
          </p:cNvSpPr>
          <p:nvPr>
            <p:ph type="body" sz="quarter" idx="20"/>
          </p:nvPr>
        </p:nvSpPr>
        <p:spPr>
          <a:xfrm>
            <a:off x="5286300" y="495346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5" name="Text Placeholder 78">
            <a:extLst>
              <a:ext uri="{FF2B5EF4-FFF2-40B4-BE49-F238E27FC236}">
                <a16:creationId xmlns:a16="http://schemas.microsoft.com/office/drawing/2014/main" id="{129A0BF5-B1E5-CECF-E272-6D6A857559CE}"/>
              </a:ext>
            </a:extLst>
          </p:cNvPr>
          <p:cNvSpPr>
            <a:spLocks noGrp="1"/>
          </p:cNvSpPr>
          <p:nvPr>
            <p:ph type="body" sz="quarter" idx="21"/>
          </p:nvPr>
        </p:nvSpPr>
        <p:spPr>
          <a:xfrm>
            <a:off x="7741746" y="2387242"/>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6" name="Text Placeholder 78">
            <a:extLst>
              <a:ext uri="{FF2B5EF4-FFF2-40B4-BE49-F238E27FC236}">
                <a16:creationId xmlns:a16="http://schemas.microsoft.com/office/drawing/2014/main" id="{C18A586F-7193-1D82-8B4C-C705A22F3782}"/>
              </a:ext>
            </a:extLst>
          </p:cNvPr>
          <p:cNvSpPr>
            <a:spLocks noGrp="1"/>
          </p:cNvSpPr>
          <p:nvPr>
            <p:ph type="body" sz="quarter" idx="22"/>
          </p:nvPr>
        </p:nvSpPr>
        <p:spPr>
          <a:xfrm>
            <a:off x="9286688" y="2387242"/>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7" name="Text Placeholder 78">
            <a:extLst>
              <a:ext uri="{FF2B5EF4-FFF2-40B4-BE49-F238E27FC236}">
                <a16:creationId xmlns:a16="http://schemas.microsoft.com/office/drawing/2014/main" id="{B572EB87-6EDD-D1A1-7A0A-44BE7595F66E}"/>
              </a:ext>
            </a:extLst>
          </p:cNvPr>
          <p:cNvSpPr>
            <a:spLocks noGrp="1"/>
          </p:cNvSpPr>
          <p:nvPr>
            <p:ph type="body" sz="quarter" idx="23"/>
          </p:nvPr>
        </p:nvSpPr>
        <p:spPr>
          <a:xfrm>
            <a:off x="8456815" y="495488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8" name="Text Placeholder 78">
            <a:extLst>
              <a:ext uri="{FF2B5EF4-FFF2-40B4-BE49-F238E27FC236}">
                <a16:creationId xmlns:a16="http://schemas.microsoft.com/office/drawing/2014/main" id="{6929DF40-B18D-40D5-23BA-15F34AEA3B2E}"/>
              </a:ext>
            </a:extLst>
          </p:cNvPr>
          <p:cNvSpPr>
            <a:spLocks noGrp="1"/>
          </p:cNvSpPr>
          <p:nvPr>
            <p:ph type="body" sz="quarter" idx="24"/>
          </p:nvPr>
        </p:nvSpPr>
        <p:spPr>
          <a:xfrm>
            <a:off x="10029052" y="4954886"/>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Click to edit Master text styles</a:t>
            </a:r>
          </a:p>
        </p:txBody>
      </p:sp>
      <p:sp>
        <p:nvSpPr>
          <p:cNvPr id="89" name="Text Placeholder 78">
            <a:extLst>
              <a:ext uri="{FF2B5EF4-FFF2-40B4-BE49-F238E27FC236}">
                <a16:creationId xmlns:a16="http://schemas.microsoft.com/office/drawing/2014/main" id="{44568B6F-CE85-183A-0400-829EE9E0E5E8}"/>
              </a:ext>
            </a:extLst>
          </p:cNvPr>
          <p:cNvSpPr>
            <a:spLocks noGrp="1"/>
          </p:cNvSpPr>
          <p:nvPr>
            <p:ph type="body" sz="quarter" idx="25" hasCustomPrompt="1"/>
          </p:nvPr>
        </p:nvSpPr>
        <p:spPr>
          <a:xfrm>
            <a:off x="488397" y="5663025"/>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0" name="Text Placeholder 78">
            <a:extLst>
              <a:ext uri="{FF2B5EF4-FFF2-40B4-BE49-F238E27FC236}">
                <a16:creationId xmlns:a16="http://schemas.microsoft.com/office/drawing/2014/main" id="{69BD51A6-4FC4-82FA-B494-743C92A5EE00}"/>
              </a:ext>
            </a:extLst>
          </p:cNvPr>
          <p:cNvSpPr>
            <a:spLocks noGrp="1"/>
          </p:cNvSpPr>
          <p:nvPr>
            <p:ph type="body" sz="quarter" idx="26" hasCustomPrompt="1"/>
          </p:nvPr>
        </p:nvSpPr>
        <p:spPr>
          <a:xfrm>
            <a:off x="3864110" y="5667613"/>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1" name="Text Placeholder 78">
            <a:extLst>
              <a:ext uri="{FF2B5EF4-FFF2-40B4-BE49-F238E27FC236}">
                <a16:creationId xmlns:a16="http://schemas.microsoft.com/office/drawing/2014/main" id="{E5FFFD0A-1980-1689-3800-F87E5626E3AC}"/>
              </a:ext>
            </a:extLst>
          </p:cNvPr>
          <p:cNvSpPr>
            <a:spLocks noGrp="1"/>
          </p:cNvSpPr>
          <p:nvPr>
            <p:ph type="body" sz="quarter" idx="27" hasCustomPrompt="1"/>
          </p:nvPr>
        </p:nvSpPr>
        <p:spPr>
          <a:xfrm>
            <a:off x="7260505" y="5666244"/>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92" name="Text Placeholder 78">
            <a:extLst>
              <a:ext uri="{FF2B5EF4-FFF2-40B4-BE49-F238E27FC236}">
                <a16:creationId xmlns:a16="http://schemas.microsoft.com/office/drawing/2014/main" id="{B32008C2-118E-E5CB-446E-A4F71D20B011}"/>
              </a:ext>
            </a:extLst>
          </p:cNvPr>
          <p:cNvSpPr>
            <a:spLocks noGrp="1"/>
          </p:cNvSpPr>
          <p:nvPr>
            <p:ph type="body" sz="quarter" idx="28" hasCustomPrompt="1"/>
          </p:nvPr>
        </p:nvSpPr>
        <p:spPr>
          <a:xfrm>
            <a:off x="10636218" y="5656062"/>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89" indent="0">
              <a:buNone/>
              <a:defRPr sz="1051"/>
            </a:lvl2pPr>
            <a:lvl3pPr marL="914377" indent="0">
              <a:buNone/>
              <a:defRPr sz="1051"/>
            </a:lvl3pPr>
            <a:lvl4pPr marL="1371566" indent="0">
              <a:buNone/>
              <a:defRPr sz="1051"/>
            </a:lvl4pPr>
            <a:lvl5pPr marL="1828754" indent="0">
              <a:buNone/>
              <a:defRPr sz="1051"/>
            </a:lvl5pPr>
          </a:lstStyle>
          <a:p>
            <a:pPr lvl="0"/>
            <a:r>
              <a:rPr lang="en-US" dirty="0"/>
              <a:t>DATE</a:t>
            </a:r>
          </a:p>
        </p:txBody>
      </p:sp>
      <p:sp>
        <p:nvSpPr>
          <p:cNvPr id="5" name="Text Box 18">
            <a:extLst>
              <a:ext uri="{FF2B5EF4-FFF2-40B4-BE49-F238E27FC236}">
                <a16:creationId xmlns:a16="http://schemas.microsoft.com/office/drawing/2014/main" id="{47DFABD6-E65F-AD5A-EE99-7A502FA9639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8F7B077B-91D1-E35C-A171-1FE934B264DF}"/>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B93E3402-0D90-F062-24ED-B7EF5E9B6ED3}"/>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7" name="Text Placeholder 15">
            <a:extLst>
              <a:ext uri="{FF2B5EF4-FFF2-40B4-BE49-F238E27FC236}">
                <a16:creationId xmlns:a16="http://schemas.microsoft.com/office/drawing/2014/main" id="{D32B1469-085B-FA8A-08C7-97E56F4D9841}"/>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0430476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_Seven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9" y="503702"/>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sp>
        <p:nvSpPr>
          <p:cNvPr id="3" name="Rectangle 2">
            <a:extLst>
              <a:ext uri="{FF2B5EF4-FFF2-40B4-BE49-F238E27FC236}">
                <a16:creationId xmlns:a16="http://schemas.microsoft.com/office/drawing/2014/main" id="{A1B6FD31-C6C2-AE21-3742-ADBB11E24213}"/>
              </a:ext>
            </a:extLst>
          </p:cNvPr>
          <p:cNvSpPr/>
          <p:nvPr userDrawn="1"/>
        </p:nvSpPr>
        <p:spPr>
          <a:xfrm>
            <a:off x="5422603"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Rectangle 4">
            <a:extLst>
              <a:ext uri="{FF2B5EF4-FFF2-40B4-BE49-F238E27FC236}">
                <a16:creationId xmlns:a16="http://schemas.microsoft.com/office/drawing/2014/main" id="{1AC36C40-51B6-1426-78D6-20C14DD53DFB}"/>
              </a:ext>
            </a:extLst>
          </p:cNvPr>
          <p:cNvSpPr/>
          <p:nvPr userDrawn="1"/>
        </p:nvSpPr>
        <p:spPr>
          <a:xfrm>
            <a:off x="7052227"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a:extLst>
              <a:ext uri="{FF2B5EF4-FFF2-40B4-BE49-F238E27FC236}">
                <a16:creationId xmlns:a16="http://schemas.microsoft.com/office/drawing/2014/main" id="{72B818A4-C9CA-32C0-7C9B-9ECA46DE9EBB}"/>
              </a:ext>
            </a:extLst>
          </p:cNvPr>
          <p:cNvSpPr/>
          <p:nvPr userDrawn="1"/>
        </p:nvSpPr>
        <p:spPr>
          <a:xfrm>
            <a:off x="8681851"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D0F47B6B-8174-7579-79F9-7933E53258F8}"/>
              </a:ext>
            </a:extLst>
          </p:cNvPr>
          <p:cNvSpPr/>
          <p:nvPr userDrawn="1"/>
        </p:nvSpPr>
        <p:spPr>
          <a:xfrm>
            <a:off x="3792979"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ectangle 11">
            <a:extLst>
              <a:ext uri="{FF2B5EF4-FFF2-40B4-BE49-F238E27FC236}">
                <a16:creationId xmlns:a16="http://schemas.microsoft.com/office/drawing/2014/main" id="{64E421D5-B299-03CF-B235-007F622AD9E1}"/>
              </a:ext>
            </a:extLst>
          </p:cNvPr>
          <p:cNvSpPr/>
          <p:nvPr userDrawn="1"/>
        </p:nvSpPr>
        <p:spPr>
          <a:xfrm>
            <a:off x="2163355" y="2323726"/>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Rectangle 12">
            <a:extLst>
              <a:ext uri="{FF2B5EF4-FFF2-40B4-BE49-F238E27FC236}">
                <a16:creationId xmlns:a16="http://schemas.microsoft.com/office/drawing/2014/main" id="{E62A0EEF-6A4A-A89E-A06D-B7AD6846FA2E}"/>
              </a:ext>
            </a:extLst>
          </p:cNvPr>
          <p:cNvSpPr/>
          <p:nvPr userDrawn="1"/>
        </p:nvSpPr>
        <p:spPr>
          <a:xfrm>
            <a:off x="533731"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ectangle 13">
            <a:extLst>
              <a:ext uri="{FF2B5EF4-FFF2-40B4-BE49-F238E27FC236}">
                <a16:creationId xmlns:a16="http://schemas.microsoft.com/office/drawing/2014/main" id="{0459583B-01BD-2607-C00E-40BF6D594FBA}"/>
              </a:ext>
            </a:extLst>
          </p:cNvPr>
          <p:cNvSpPr/>
          <p:nvPr userDrawn="1"/>
        </p:nvSpPr>
        <p:spPr>
          <a:xfrm>
            <a:off x="10311475"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a:extLst>
              <a:ext uri="{FF2B5EF4-FFF2-40B4-BE49-F238E27FC236}">
                <a16:creationId xmlns:a16="http://schemas.microsoft.com/office/drawing/2014/main" id="{E7E01DA8-4349-C4CA-F7BE-64A225FF90AA}"/>
              </a:ext>
            </a:extLst>
          </p:cNvPr>
          <p:cNvSpPr/>
          <p:nvPr userDrawn="1"/>
        </p:nvSpPr>
        <p:spPr>
          <a:xfrm>
            <a:off x="992563"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16" name="Rectangle 15">
            <a:extLst>
              <a:ext uri="{FF2B5EF4-FFF2-40B4-BE49-F238E27FC236}">
                <a16:creationId xmlns:a16="http://schemas.microsoft.com/office/drawing/2014/main" id="{562141D5-67C9-B324-0BEC-2F844E951FCF}"/>
              </a:ext>
            </a:extLst>
          </p:cNvPr>
          <p:cNvSpPr/>
          <p:nvPr userDrawn="1"/>
        </p:nvSpPr>
        <p:spPr>
          <a:xfrm>
            <a:off x="4251811"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17" name="Rectangle 16">
            <a:extLst>
              <a:ext uri="{FF2B5EF4-FFF2-40B4-BE49-F238E27FC236}">
                <a16:creationId xmlns:a16="http://schemas.microsoft.com/office/drawing/2014/main" id="{76D9EB63-692D-0A5D-B61E-3413A552166D}"/>
              </a:ext>
            </a:extLst>
          </p:cNvPr>
          <p:cNvSpPr/>
          <p:nvPr userDrawn="1"/>
        </p:nvSpPr>
        <p:spPr>
          <a:xfrm>
            <a:off x="7511059"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18" name="Rectangle 17">
            <a:extLst>
              <a:ext uri="{FF2B5EF4-FFF2-40B4-BE49-F238E27FC236}">
                <a16:creationId xmlns:a16="http://schemas.microsoft.com/office/drawing/2014/main" id="{367CF4CE-B6BD-0BA6-5A0F-57BA7DECDFAC}"/>
              </a:ext>
            </a:extLst>
          </p:cNvPr>
          <p:cNvSpPr/>
          <p:nvPr userDrawn="1"/>
        </p:nvSpPr>
        <p:spPr>
          <a:xfrm>
            <a:off x="10767289"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07</a:t>
            </a:r>
          </a:p>
        </p:txBody>
      </p:sp>
      <p:sp>
        <p:nvSpPr>
          <p:cNvPr id="19" name="Rectangle 18">
            <a:extLst>
              <a:ext uri="{FF2B5EF4-FFF2-40B4-BE49-F238E27FC236}">
                <a16:creationId xmlns:a16="http://schemas.microsoft.com/office/drawing/2014/main" id="{304BF556-DD7E-84CC-B155-38B033EFDE67}"/>
              </a:ext>
            </a:extLst>
          </p:cNvPr>
          <p:cNvSpPr/>
          <p:nvPr userDrawn="1"/>
        </p:nvSpPr>
        <p:spPr>
          <a:xfrm>
            <a:off x="9139174"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06</a:t>
            </a:r>
          </a:p>
        </p:txBody>
      </p:sp>
      <p:sp>
        <p:nvSpPr>
          <p:cNvPr id="20" name="Rectangle 19">
            <a:extLst>
              <a:ext uri="{FF2B5EF4-FFF2-40B4-BE49-F238E27FC236}">
                <a16:creationId xmlns:a16="http://schemas.microsoft.com/office/drawing/2014/main" id="{D7423B2B-6429-AA7B-0640-7A052BEAFB6E}"/>
              </a:ext>
            </a:extLst>
          </p:cNvPr>
          <p:cNvSpPr/>
          <p:nvPr userDrawn="1"/>
        </p:nvSpPr>
        <p:spPr>
          <a:xfrm>
            <a:off x="5879926"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21" name="Rectangle 20">
            <a:extLst>
              <a:ext uri="{FF2B5EF4-FFF2-40B4-BE49-F238E27FC236}">
                <a16:creationId xmlns:a16="http://schemas.microsoft.com/office/drawing/2014/main" id="{5A6413A4-70B5-6B85-CC2B-7286DB6E312B}"/>
              </a:ext>
            </a:extLst>
          </p:cNvPr>
          <p:cNvSpPr/>
          <p:nvPr userDrawn="1"/>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36" name="Elbow Connector 35">
            <a:extLst>
              <a:ext uri="{FF2B5EF4-FFF2-40B4-BE49-F238E27FC236}">
                <a16:creationId xmlns:a16="http://schemas.microsoft.com/office/drawing/2014/main" id="{5FD1D9D0-437C-9BE1-D3EC-0D8342FC5464}"/>
              </a:ext>
            </a:extLst>
          </p:cNvPr>
          <p:cNvCxnSpPr>
            <a:stCxn id="15" idx="3"/>
            <a:endCxn id="21" idx="1"/>
          </p:cNvCxnSpPr>
          <p:nvPr userDrawn="1"/>
        </p:nvCxnSpPr>
        <p:spPr>
          <a:xfrm flipV="1">
            <a:off x="1421696" y="2186266"/>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CBA6C04B-3F89-7195-C880-E5BC07F5325D}"/>
              </a:ext>
            </a:extLst>
          </p:cNvPr>
          <p:cNvCxnSpPr>
            <a:stCxn id="21" idx="3"/>
            <a:endCxn id="16" idx="1"/>
          </p:cNvCxnSpPr>
          <p:nvPr userDrawn="1"/>
        </p:nvCxnSpPr>
        <p:spPr>
          <a:xfrm>
            <a:off x="3052829"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8" name="Elbow Connector 37">
            <a:extLst>
              <a:ext uri="{FF2B5EF4-FFF2-40B4-BE49-F238E27FC236}">
                <a16:creationId xmlns:a16="http://schemas.microsoft.com/office/drawing/2014/main" id="{E16D7C90-0973-D44A-80C5-93D8E5DA3FF6}"/>
              </a:ext>
            </a:extLst>
          </p:cNvPr>
          <p:cNvCxnSpPr>
            <a:stCxn id="16" idx="3"/>
            <a:endCxn id="20" idx="1"/>
          </p:cNvCxnSpPr>
          <p:nvPr userDrawn="1"/>
        </p:nvCxnSpPr>
        <p:spPr>
          <a:xfrm flipV="1">
            <a:off x="4680943"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9" name="Elbow Connector 38">
            <a:extLst>
              <a:ext uri="{FF2B5EF4-FFF2-40B4-BE49-F238E27FC236}">
                <a16:creationId xmlns:a16="http://schemas.microsoft.com/office/drawing/2014/main" id="{A8708709-B34A-410B-BAB0-AE8F73A9D093}"/>
              </a:ext>
            </a:extLst>
          </p:cNvPr>
          <p:cNvCxnSpPr>
            <a:stCxn id="20" idx="3"/>
            <a:endCxn id="17" idx="1"/>
          </p:cNvCxnSpPr>
          <p:nvPr userDrawn="1"/>
        </p:nvCxnSpPr>
        <p:spPr>
          <a:xfrm>
            <a:off x="6309058" y="2186266"/>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0" name="Elbow Connector 39">
            <a:extLst>
              <a:ext uri="{FF2B5EF4-FFF2-40B4-BE49-F238E27FC236}">
                <a16:creationId xmlns:a16="http://schemas.microsoft.com/office/drawing/2014/main" id="{82CDAD14-BE67-3BBF-8BE7-F58018D58CF8}"/>
              </a:ext>
            </a:extLst>
          </p:cNvPr>
          <p:cNvCxnSpPr>
            <a:stCxn id="17" idx="3"/>
            <a:endCxn id="19" idx="1"/>
          </p:cNvCxnSpPr>
          <p:nvPr userDrawn="1"/>
        </p:nvCxnSpPr>
        <p:spPr>
          <a:xfrm flipV="1">
            <a:off x="7940191"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1" name="Elbow Connector 40">
            <a:extLst>
              <a:ext uri="{FF2B5EF4-FFF2-40B4-BE49-F238E27FC236}">
                <a16:creationId xmlns:a16="http://schemas.microsoft.com/office/drawing/2014/main" id="{795BD8F3-EABB-555A-9DB3-8F3CD2522C07}"/>
              </a:ext>
            </a:extLst>
          </p:cNvPr>
          <p:cNvCxnSpPr>
            <a:stCxn id="19" idx="3"/>
            <a:endCxn id="18" idx="1"/>
          </p:cNvCxnSpPr>
          <p:nvPr userDrawn="1"/>
        </p:nvCxnSpPr>
        <p:spPr>
          <a:xfrm>
            <a:off x="9568306" y="2186266"/>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sp>
        <p:nvSpPr>
          <p:cNvPr id="49" name="Text Placeholder 36">
            <a:extLst>
              <a:ext uri="{FF2B5EF4-FFF2-40B4-BE49-F238E27FC236}">
                <a16:creationId xmlns:a16="http://schemas.microsoft.com/office/drawing/2014/main" id="{6130601D-E05D-E7BA-9955-058F8343C192}"/>
              </a:ext>
            </a:extLst>
          </p:cNvPr>
          <p:cNvSpPr>
            <a:spLocks noGrp="1"/>
          </p:cNvSpPr>
          <p:nvPr>
            <p:ph type="body" sz="quarter" idx="24" hasCustomPrompt="1"/>
          </p:nvPr>
        </p:nvSpPr>
        <p:spPr>
          <a:xfrm>
            <a:off x="536749" y="3215879"/>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0" name="Text Placeholder 46">
            <a:extLst>
              <a:ext uri="{FF2B5EF4-FFF2-40B4-BE49-F238E27FC236}">
                <a16:creationId xmlns:a16="http://schemas.microsoft.com/office/drawing/2014/main" id="{BFB539B6-1965-BD0F-C11F-046933F41D58}"/>
              </a:ext>
            </a:extLst>
          </p:cNvPr>
          <p:cNvSpPr>
            <a:spLocks noGrp="1"/>
          </p:cNvSpPr>
          <p:nvPr>
            <p:ph type="body" sz="quarter" idx="26" hasCustomPrompt="1"/>
          </p:nvPr>
        </p:nvSpPr>
        <p:spPr>
          <a:xfrm>
            <a:off x="535989"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1" name="Text Placeholder 36">
            <a:extLst>
              <a:ext uri="{FF2B5EF4-FFF2-40B4-BE49-F238E27FC236}">
                <a16:creationId xmlns:a16="http://schemas.microsoft.com/office/drawing/2014/main" id="{879188D4-1898-6F14-798A-8ADD0F9E70F4}"/>
              </a:ext>
            </a:extLst>
          </p:cNvPr>
          <p:cNvSpPr>
            <a:spLocks noGrp="1"/>
          </p:cNvSpPr>
          <p:nvPr>
            <p:ph type="body" sz="quarter" idx="27" hasCustomPrompt="1"/>
          </p:nvPr>
        </p:nvSpPr>
        <p:spPr>
          <a:xfrm>
            <a:off x="2162607"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2" name="Text Placeholder 46">
            <a:extLst>
              <a:ext uri="{FF2B5EF4-FFF2-40B4-BE49-F238E27FC236}">
                <a16:creationId xmlns:a16="http://schemas.microsoft.com/office/drawing/2014/main" id="{8026D43B-B037-DBA0-1F03-9A034ED22630}"/>
              </a:ext>
            </a:extLst>
          </p:cNvPr>
          <p:cNvSpPr>
            <a:spLocks noGrp="1"/>
          </p:cNvSpPr>
          <p:nvPr>
            <p:ph type="body" sz="quarter" idx="28" hasCustomPrompt="1"/>
          </p:nvPr>
        </p:nvSpPr>
        <p:spPr>
          <a:xfrm>
            <a:off x="2161845"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3" name="Text Placeholder 36">
            <a:extLst>
              <a:ext uri="{FF2B5EF4-FFF2-40B4-BE49-F238E27FC236}">
                <a16:creationId xmlns:a16="http://schemas.microsoft.com/office/drawing/2014/main" id="{331F1FA7-C7D5-146F-B298-45F13109956B}"/>
              </a:ext>
            </a:extLst>
          </p:cNvPr>
          <p:cNvSpPr>
            <a:spLocks noGrp="1"/>
          </p:cNvSpPr>
          <p:nvPr>
            <p:ph type="body" sz="quarter" idx="29" hasCustomPrompt="1"/>
          </p:nvPr>
        </p:nvSpPr>
        <p:spPr>
          <a:xfrm>
            <a:off x="3794489"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4" name="Text Placeholder 46">
            <a:extLst>
              <a:ext uri="{FF2B5EF4-FFF2-40B4-BE49-F238E27FC236}">
                <a16:creationId xmlns:a16="http://schemas.microsoft.com/office/drawing/2014/main" id="{0D5BCC8B-66D7-C1B5-7378-45E3737E66CF}"/>
              </a:ext>
            </a:extLst>
          </p:cNvPr>
          <p:cNvSpPr>
            <a:spLocks noGrp="1"/>
          </p:cNvSpPr>
          <p:nvPr>
            <p:ph type="body" sz="quarter" idx="30" hasCustomPrompt="1"/>
          </p:nvPr>
        </p:nvSpPr>
        <p:spPr>
          <a:xfrm>
            <a:off x="3793728"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55" name="Text Placeholder 36">
            <a:extLst>
              <a:ext uri="{FF2B5EF4-FFF2-40B4-BE49-F238E27FC236}">
                <a16:creationId xmlns:a16="http://schemas.microsoft.com/office/drawing/2014/main" id="{52AE244B-299F-8ABB-1AB8-69D7867F70F6}"/>
              </a:ext>
            </a:extLst>
          </p:cNvPr>
          <p:cNvSpPr>
            <a:spLocks noGrp="1"/>
          </p:cNvSpPr>
          <p:nvPr>
            <p:ph type="body" sz="quarter" idx="31" hasCustomPrompt="1"/>
          </p:nvPr>
        </p:nvSpPr>
        <p:spPr>
          <a:xfrm>
            <a:off x="5426381"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6" name="Text Placeholder 46">
            <a:extLst>
              <a:ext uri="{FF2B5EF4-FFF2-40B4-BE49-F238E27FC236}">
                <a16:creationId xmlns:a16="http://schemas.microsoft.com/office/drawing/2014/main" id="{AEE852FA-AEDE-6C0D-5C2E-AF8B2E469EB7}"/>
              </a:ext>
            </a:extLst>
          </p:cNvPr>
          <p:cNvSpPr>
            <a:spLocks noGrp="1"/>
          </p:cNvSpPr>
          <p:nvPr>
            <p:ph type="body" sz="quarter" idx="32" hasCustomPrompt="1"/>
          </p:nvPr>
        </p:nvSpPr>
        <p:spPr>
          <a:xfrm>
            <a:off x="5425621"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57" name="Text Placeholder 36">
            <a:extLst>
              <a:ext uri="{FF2B5EF4-FFF2-40B4-BE49-F238E27FC236}">
                <a16:creationId xmlns:a16="http://schemas.microsoft.com/office/drawing/2014/main" id="{9F99CEBF-2A73-39CF-01ED-2298F65E4A34}"/>
              </a:ext>
            </a:extLst>
          </p:cNvPr>
          <p:cNvSpPr>
            <a:spLocks noGrp="1"/>
          </p:cNvSpPr>
          <p:nvPr>
            <p:ph type="body" sz="quarter" idx="33" hasCustomPrompt="1"/>
          </p:nvPr>
        </p:nvSpPr>
        <p:spPr>
          <a:xfrm>
            <a:off x="7043925" y="3211251"/>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8" name="Text Placeholder 46">
            <a:extLst>
              <a:ext uri="{FF2B5EF4-FFF2-40B4-BE49-F238E27FC236}">
                <a16:creationId xmlns:a16="http://schemas.microsoft.com/office/drawing/2014/main" id="{E74C510A-CBFA-3468-DB68-D5E797B755A8}"/>
              </a:ext>
            </a:extLst>
          </p:cNvPr>
          <p:cNvSpPr>
            <a:spLocks noGrp="1"/>
          </p:cNvSpPr>
          <p:nvPr>
            <p:ph type="body" sz="quarter" idx="34" hasCustomPrompt="1"/>
          </p:nvPr>
        </p:nvSpPr>
        <p:spPr>
          <a:xfrm>
            <a:off x="7043165" y="295813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9" name="Text Placeholder 36">
            <a:extLst>
              <a:ext uri="{FF2B5EF4-FFF2-40B4-BE49-F238E27FC236}">
                <a16:creationId xmlns:a16="http://schemas.microsoft.com/office/drawing/2014/main" id="{012D78A8-7335-1D6D-9C2D-00656A8874B1}"/>
              </a:ext>
            </a:extLst>
          </p:cNvPr>
          <p:cNvSpPr>
            <a:spLocks noGrp="1"/>
          </p:cNvSpPr>
          <p:nvPr>
            <p:ph type="body" sz="quarter" idx="35" hasCustomPrompt="1"/>
          </p:nvPr>
        </p:nvSpPr>
        <p:spPr>
          <a:xfrm>
            <a:off x="8682613"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0" name="Text Placeholder 46">
            <a:extLst>
              <a:ext uri="{FF2B5EF4-FFF2-40B4-BE49-F238E27FC236}">
                <a16:creationId xmlns:a16="http://schemas.microsoft.com/office/drawing/2014/main" id="{45DFD267-25C5-4FB6-C16C-A5778C53CE14}"/>
              </a:ext>
            </a:extLst>
          </p:cNvPr>
          <p:cNvSpPr>
            <a:spLocks noGrp="1"/>
          </p:cNvSpPr>
          <p:nvPr>
            <p:ph type="body" sz="quarter" idx="36" hasCustomPrompt="1"/>
          </p:nvPr>
        </p:nvSpPr>
        <p:spPr>
          <a:xfrm>
            <a:off x="8681852"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61" name="Text Placeholder 36">
            <a:extLst>
              <a:ext uri="{FF2B5EF4-FFF2-40B4-BE49-F238E27FC236}">
                <a16:creationId xmlns:a16="http://schemas.microsoft.com/office/drawing/2014/main" id="{9157CBAE-D6A1-4C3A-F921-FF80374164C0}"/>
              </a:ext>
            </a:extLst>
          </p:cNvPr>
          <p:cNvSpPr>
            <a:spLocks noGrp="1"/>
          </p:cNvSpPr>
          <p:nvPr>
            <p:ph type="body" sz="quarter" idx="37" hasCustomPrompt="1"/>
          </p:nvPr>
        </p:nvSpPr>
        <p:spPr>
          <a:xfrm>
            <a:off x="10306024" y="3206916"/>
            <a:ext cx="1346795" cy="76292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2" name="Text Placeholder 46">
            <a:extLst>
              <a:ext uri="{FF2B5EF4-FFF2-40B4-BE49-F238E27FC236}">
                <a16:creationId xmlns:a16="http://schemas.microsoft.com/office/drawing/2014/main" id="{51B80CC6-DB8D-23F1-D553-E180920E6395}"/>
              </a:ext>
            </a:extLst>
          </p:cNvPr>
          <p:cNvSpPr>
            <a:spLocks noGrp="1"/>
          </p:cNvSpPr>
          <p:nvPr>
            <p:ph type="body" sz="quarter" idx="38" hasCustomPrompt="1"/>
          </p:nvPr>
        </p:nvSpPr>
        <p:spPr>
          <a:xfrm>
            <a:off x="10305263" y="2953795"/>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07</a:t>
            </a:r>
          </a:p>
        </p:txBody>
      </p:sp>
      <p:sp>
        <p:nvSpPr>
          <p:cNvPr id="63" name="Picture Placeholder 9">
            <a:extLst>
              <a:ext uri="{FF2B5EF4-FFF2-40B4-BE49-F238E27FC236}">
                <a16:creationId xmlns:a16="http://schemas.microsoft.com/office/drawing/2014/main" id="{A1F5F7EF-7CC0-A14B-0BAF-724347082C2F}"/>
              </a:ext>
            </a:extLst>
          </p:cNvPr>
          <p:cNvSpPr>
            <a:spLocks noGrp="1"/>
          </p:cNvSpPr>
          <p:nvPr>
            <p:ph type="pic" sz="quarter" idx="59" hasCustomPrompt="1"/>
          </p:nvPr>
        </p:nvSpPr>
        <p:spPr>
          <a:xfrm>
            <a:off x="539183" y="3948740"/>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4" name="Picture Placeholder 9">
            <a:extLst>
              <a:ext uri="{FF2B5EF4-FFF2-40B4-BE49-F238E27FC236}">
                <a16:creationId xmlns:a16="http://schemas.microsoft.com/office/drawing/2014/main" id="{2969F409-7B7D-9CA7-C477-CFDC832FB2CE}"/>
              </a:ext>
            </a:extLst>
          </p:cNvPr>
          <p:cNvSpPr>
            <a:spLocks noGrp="1"/>
          </p:cNvSpPr>
          <p:nvPr>
            <p:ph type="pic" sz="quarter" idx="60" hasCustomPrompt="1"/>
          </p:nvPr>
        </p:nvSpPr>
        <p:spPr>
          <a:xfrm>
            <a:off x="2172129"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5" name="Picture Placeholder 9">
            <a:extLst>
              <a:ext uri="{FF2B5EF4-FFF2-40B4-BE49-F238E27FC236}">
                <a16:creationId xmlns:a16="http://schemas.microsoft.com/office/drawing/2014/main" id="{DCD0E8DA-0486-1952-5D32-F89C72DC63DB}"/>
              </a:ext>
            </a:extLst>
          </p:cNvPr>
          <p:cNvSpPr>
            <a:spLocks noGrp="1"/>
          </p:cNvSpPr>
          <p:nvPr>
            <p:ph type="pic" sz="quarter" idx="61" hasCustomPrompt="1"/>
          </p:nvPr>
        </p:nvSpPr>
        <p:spPr>
          <a:xfrm>
            <a:off x="3774107" y="396272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6" name="Picture Placeholder 9">
            <a:extLst>
              <a:ext uri="{FF2B5EF4-FFF2-40B4-BE49-F238E27FC236}">
                <a16:creationId xmlns:a16="http://schemas.microsoft.com/office/drawing/2014/main" id="{F20CD429-F0F1-B656-5C1B-11CA69AF7F16}"/>
              </a:ext>
            </a:extLst>
          </p:cNvPr>
          <p:cNvSpPr>
            <a:spLocks noGrp="1"/>
          </p:cNvSpPr>
          <p:nvPr>
            <p:ph type="pic" sz="quarter" idx="62" hasCustomPrompt="1"/>
          </p:nvPr>
        </p:nvSpPr>
        <p:spPr>
          <a:xfrm>
            <a:off x="7076905" y="392761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7" name="Picture Placeholder 9">
            <a:extLst>
              <a:ext uri="{FF2B5EF4-FFF2-40B4-BE49-F238E27FC236}">
                <a16:creationId xmlns:a16="http://schemas.microsoft.com/office/drawing/2014/main" id="{2CAA3CF2-495C-D163-76AA-AD8126AF88F8}"/>
              </a:ext>
            </a:extLst>
          </p:cNvPr>
          <p:cNvSpPr>
            <a:spLocks noGrp="1"/>
          </p:cNvSpPr>
          <p:nvPr>
            <p:ph type="pic" sz="quarter" idx="63" hasCustomPrompt="1"/>
          </p:nvPr>
        </p:nvSpPr>
        <p:spPr>
          <a:xfrm>
            <a:off x="10311830" y="394159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0" name="Picture Placeholder 9">
            <a:extLst>
              <a:ext uri="{FF2B5EF4-FFF2-40B4-BE49-F238E27FC236}">
                <a16:creationId xmlns:a16="http://schemas.microsoft.com/office/drawing/2014/main" id="{3D37F0AC-500C-DC31-4088-64925BE605C4}"/>
              </a:ext>
            </a:extLst>
          </p:cNvPr>
          <p:cNvSpPr>
            <a:spLocks noGrp="1"/>
          </p:cNvSpPr>
          <p:nvPr>
            <p:ph type="pic" sz="quarter" idx="64" hasCustomPrompt="1"/>
          </p:nvPr>
        </p:nvSpPr>
        <p:spPr>
          <a:xfrm>
            <a:off x="54378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1" name="Picture Placeholder 9">
            <a:extLst>
              <a:ext uri="{FF2B5EF4-FFF2-40B4-BE49-F238E27FC236}">
                <a16:creationId xmlns:a16="http://schemas.microsoft.com/office/drawing/2014/main" id="{6EE9AE9E-0BA8-BC63-46CD-A4A259BDCDA9}"/>
              </a:ext>
            </a:extLst>
          </p:cNvPr>
          <p:cNvSpPr>
            <a:spLocks noGrp="1"/>
          </p:cNvSpPr>
          <p:nvPr>
            <p:ph type="pic" sz="quarter" idx="65" hasCustomPrompt="1"/>
          </p:nvPr>
        </p:nvSpPr>
        <p:spPr>
          <a:xfrm>
            <a:off x="8682607" y="2309253"/>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24" name="Text Box 18">
            <a:extLst>
              <a:ext uri="{FF2B5EF4-FFF2-40B4-BE49-F238E27FC236}">
                <a16:creationId xmlns:a16="http://schemas.microsoft.com/office/drawing/2014/main" id="{2D680561-5C93-59E6-1D78-636F6425144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040F4F59-7C90-86AA-70F6-C490542AF732}"/>
              </a:ext>
            </a:extLst>
          </p:cNvPr>
          <p:cNvSpPr>
            <a:spLocks noGrp="1"/>
          </p:cNvSpPr>
          <p:nvPr>
            <p:ph type="body" sz="quarter" idx="66"/>
          </p:nvPr>
        </p:nvSpPr>
        <p:spPr>
          <a:xfrm>
            <a:off x="5876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6" name="Picture 5" descr="A green letter on a black background&#10;&#10;Description automatically generated">
            <a:extLst>
              <a:ext uri="{FF2B5EF4-FFF2-40B4-BE49-F238E27FC236}">
                <a16:creationId xmlns:a16="http://schemas.microsoft.com/office/drawing/2014/main" id="{2FE58552-ED7C-F27F-D1DF-2FFCFF68FD68}"/>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7" name="Text Placeholder 15">
            <a:extLst>
              <a:ext uri="{FF2B5EF4-FFF2-40B4-BE49-F238E27FC236}">
                <a16:creationId xmlns:a16="http://schemas.microsoft.com/office/drawing/2014/main" id="{4C9D1D95-1011-028A-2D4F-2B6DCA835A50}"/>
              </a:ext>
            </a:extLst>
          </p:cNvPr>
          <p:cNvSpPr>
            <a:spLocks noGrp="1"/>
          </p:cNvSpPr>
          <p:nvPr>
            <p:ph type="body" sz="quarter" idx="6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7691390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ivider Slide Section 6">
    <p:bg>
      <p:bgPr>
        <a:solidFill>
          <a:srgbClr val="87235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58C1937B-E0A8-48D1-FDCA-3A05CAC070AD}"/>
              </a:ext>
            </a:extLst>
          </p:cNvPr>
          <p:cNvSpPr>
            <a:spLocks noGrp="1"/>
          </p:cNvSpPr>
          <p:nvPr>
            <p:ph type="body" sz="quarter" idx="20"/>
          </p:nvPr>
        </p:nvSpPr>
        <p:spPr>
          <a:xfrm>
            <a:off x="5876732" y="347509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AA89D293-6F33-2D35-E7B2-07793CDA68EF}"/>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9666802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Five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9" y="503702"/>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grpSp>
        <p:nvGrpSpPr>
          <p:cNvPr id="22" name="Group 21">
            <a:extLst>
              <a:ext uri="{FF2B5EF4-FFF2-40B4-BE49-F238E27FC236}">
                <a16:creationId xmlns:a16="http://schemas.microsoft.com/office/drawing/2014/main" id="{BD9DC23E-2772-B2A6-3603-69C93627C017}"/>
              </a:ext>
            </a:extLst>
          </p:cNvPr>
          <p:cNvGrpSpPr/>
          <p:nvPr userDrawn="1"/>
        </p:nvGrpSpPr>
        <p:grpSpPr>
          <a:xfrm>
            <a:off x="2163355" y="1971700"/>
            <a:ext cx="7865292" cy="3674947"/>
            <a:chOff x="533730" y="1971699"/>
            <a:chExt cx="7865292" cy="3674947"/>
          </a:xfrm>
        </p:grpSpPr>
        <p:sp>
          <p:nvSpPr>
            <p:cNvPr id="23" name="Rectangle 22">
              <a:extLst>
                <a:ext uri="{FF2B5EF4-FFF2-40B4-BE49-F238E27FC236}">
                  <a16:creationId xmlns:a16="http://schemas.microsoft.com/office/drawing/2014/main" id="{3F764DA0-2B3D-681C-191F-FD6C4D1CBEDE}"/>
                </a:ext>
              </a:extLst>
            </p:cNvPr>
            <p:cNvSpPr/>
            <p:nvPr/>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ectangle 23">
              <a:extLst>
                <a:ext uri="{FF2B5EF4-FFF2-40B4-BE49-F238E27FC236}">
                  <a16:creationId xmlns:a16="http://schemas.microsoft.com/office/drawing/2014/main" id="{86894AED-DD25-0A7A-B386-EA5189ACFCC0}"/>
                </a:ext>
              </a:extLst>
            </p:cNvPr>
            <p:cNvSpPr/>
            <p:nvPr/>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309E8F9-BA5F-78D7-749A-71C8EA8AEA94}"/>
                </a:ext>
              </a:extLst>
            </p:cNvPr>
            <p:cNvSpPr/>
            <p:nvPr/>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Rectangle 25">
              <a:extLst>
                <a:ext uri="{FF2B5EF4-FFF2-40B4-BE49-F238E27FC236}">
                  <a16:creationId xmlns:a16="http://schemas.microsoft.com/office/drawing/2014/main" id="{4E46B232-BC7E-B008-4A12-312E094F061B}"/>
                </a:ext>
              </a:extLst>
            </p:cNvPr>
            <p:cNvSpPr/>
            <p:nvPr/>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Rectangle 26">
              <a:extLst>
                <a:ext uri="{FF2B5EF4-FFF2-40B4-BE49-F238E27FC236}">
                  <a16:creationId xmlns:a16="http://schemas.microsoft.com/office/drawing/2014/main" id="{7F099E6E-5E4C-FF07-A7E9-57E838241BB4}"/>
                </a:ext>
              </a:extLst>
            </p:cNvPr>
            <p:cNvSpPr/>
            <p:nvPr/>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Rectangle 27">
              <a:extLst>
                <a:ext uri="{FF2B5EF4-FFF2-40B4-BE49-F238E27FC236}">
                  <a16:creationId xmlns:a16="http://schemas.microsoft.com/office/drawing/2014/main" id="{05D3234D-7749-1426-8EDF-6F2B41BE7D00}"/>
                </a:ext>
              </a:extLst>
            </p:cNvPr>
            <p:cNvSpPr/>
            <p:nvPr/>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29" name="Rectangle 28">
              <a:extLst>
                <a:ext uri="{FF2B5EF4-FFF2-40B4-BE49-F238E27FC236}">
                  <a16:creationId xmlns:a16="http://schemas.microsoft.com/office/drawing/2014/main" id="{74EA626D-0E1D-07C7-370D-CC91F861F363}"/>
                </a:ext>
              </a:extLst>
            </p:cNvPr>
            <p:cNvSpPr/>
            <p:nvPr/>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30" name="Rectangle 29">
              <a:extLst>
                <a:ext uri="{FF2B5EF4-FFF2-40B4-BE49-F238E27FC236}">
                  <a16:creationId xmlns:a16="http://schemas.microsoft.com/office/drawing/2014/main" id="{E693A10E-8DEC-14E0-C144-6A30A8696E8F}"/>
                </a:ext>
              </a:extLst>
            </p:cNvPr>
            <p:cNvSpPr/>
            <p:nvPr/>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31" name="Rectangle 30">
              <a:extLst>
                <a:ext uri="{FF2B5EF4-FFF2-40B4-BE49-F238E27FC236}">
                  <a16:creationId xmlns:a16="http://schemas.microsoft.com/office/drawing/2014/main" id="{44387E4D-E89B-B6D2-E4CA-4EC0183EB136}"/>
                </a:ext>
              </a:extLst>
            </p:cNvPr>
            <p:cNvSpPr/>
            <p:nvPr/>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32" name="Rectangle 31">
              <a:extLst>
                <a:ext uri="{FF2B5EF4-FFF2-40B4-BE49-F238E27FC236}">
                  <a16:creationId xmlns:a16="http://schemas.microsoft.com/office/drawing/2014/main" id="{FBA78913-EE8E-5816-E701-692A59C87786}"/>
                </a:ext>
              </a:extLst>
            </p:cNvPr>
            <p:cNvSpPr/>
            <p:nvPr/>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68" name="Elbow Connector 67">
              <a:extLst>
                <a:ext uri="{FF2B5EF4-FFF2-40B4-BE49-F238E27FC236}">
                  <a16:creationId xmlns:a16="http://schemas.microsoft.com/office/drawing/2014/main" id="{192501C7-1C0B-20A0-2425-7D0776FF0B40}"/>
                </a:ext>
              </a:extLst>
            </p:cNvPr>
            <p:cNvCxnSpPr>
              <a:stCxn id="28" idx="3"/>
              <a:endCxn id="32" idx="1"/>
            </p:cNvCxnSpPr>
            <p:nvPr/>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69" name="Elbow Connector 68">
              <a:extLst>
                <a:ext uri="{FF2B5EF4-FFF2-40B4-BE49-F238E27FC236}">
                  <a16:creationId xmlns:a16="http://schemas.microsoft.com/office/drawing/2014/main" id="{22D57141-C7BC-C059-2946-94666D2BC08C}"/>
                </a:ext>
              </a:extLst>
            </p:cNvPr>
            <p:cNvCxnSpPr>
              <a:stCxn id="32" idx="3"/>
              <a:endCxn id="29" idx="1"/>
            </p:cNvCxnSpPr>
            <p:nvPr/>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F6DEB220-A97F-AA38-3A61-DC08DE5B0CA6}"/>
                </a:ext>
              </a:extLst>
            </p:cNvPr>
            <p:cNvCxnSpPr>
              <a:stCxn id="29" idx="3"/>
              <a:endCxn id="31" idx="1"/>
            </p:cNvCxnSpPr>
            <p:nvPr/>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3" name="Elbow Connector 72">
              <a:extLst>
                <a:ext uri="{FF2B5EF4-FFF2-40B4-BE49-F238E27FC236}">
                  <a16:creationId xmlns:a16="http://schemas.microsoft.com/office/drawing/2014/main" id="{38A001A8-93B9-EB8A-7E59-F53F4DB84023}"/>
                </a:ext>
              </a:extLst>
            </p:cNvPr>
            <p:cNvCxnSpPr>
              <a:stCxn id="31" idx="3"/>
              <a:endCxn id="30" idx="1"/>
            </p:cNvCxnSpPr>
            <p:nvPr/>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grpSp>
      <p:sp>
        <p:nvSpPr>
          <p:cNvPr id="79" name="Picture Placeholder 9">
            <a:extLst>
              <a:ext uri="{FF2B5EF4-FFF2-40B4-BE49-F238E27FC236}">
                <a16:creationId xmlns:a16="http://schemas.microsoft.com/office/drawing/2014/main" id="{F471F6EB-9BBA-5A3B-7D66-5258EF372186}"/>
              </a:ext>
            </a:extLst>
          </p:cNvPr>
          <p:cNvSpPr>
            <a:spLocks noGrp="1"/>
          </p:cNvSpPr>
          <p:nvPr>
            <p:ph type="pic" sz="quarter" idx="59" hasCustomPrompt="1"/>
          </p:nvPr>
        </p:nvSpPr>
        <p:spPr>
          <a:xfrm>
            <a:off x="2160783" y="3948740"/>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0" name="Picture Placeholder 9">
            <a:extLst>
              <a:ext uri="{FF2B5EF4-FFF2-40B4-BE49-F238E27FC236}">
                <a16:creationId xmlns:a16="http://schemas.microsoft.com/office/drawing/2014/main" id="{817AD33E-17F1-0C4B-B080-86D094DBAFEB}"/>
              </a:ext>
            </a:extLst>
          </p:cNvPr>
          <p:cNvSpPr>
            <a:spLocks noGrp="1"/>
          </p:cNvSpPr>
          <p:nvPr>
            <p:ph type="pic" sz="quarter" idx="60" hasCustomPrompt="1"/>
          </p:nvPr>
        </p:nvSpPr>
        <p:spPr>
          <a:xfrm>
            <a:off x="3793729"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1" name="Picture Placeholder 9">
            <a:extLst>
              <a:ext uri="{FF2B5EF4-FFF2-40B4-BE49-F238E27FC236}">
                <a16:creationId xmlns:a16="http://schemas.microsoft.com/office/drawing/2014/main" id="{C7AAE40C-9CF6-1741-C925-9D746F748947}"/>
              </a:ext>
            </a:extLst>
          </p:cNvPr>
          <p:cNvSpPr>
            <a:spLocks noGrp="1"/>
          </p:cNvSpPr>
          <p:nvPr>
            <p:ph type="pic" sz="quarter" idx="61" hasCustomPrompt="1"/>
          </p:nvPr>
        </p:nvSpPr>
        <p:spPr>
          <a:xfrm>
            <a:off x="5395707" y="396272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2" name="Picture Placeholder 9">
            <a:extLst>
              <a:ext uri="{FF2B5EF4-FFF2-40B4-BE49-F238E27FC236}">
                <a16:creationId xmlns:a16="http://schemas.microsoft.com/office/drawing/2014/main" id="{E95A4E96-1AED-354A-D7A4-694413FEE5C3}"/>
              </a:ext>
            </a:extLst>
          </p:cNvPr>
          <p:cNvSpPr>
            <a:spLocks noGrp="1"/>
          </p:cNvSpPr>
          <p:nvPr>
            <p:ph type="pic" sz="quarter" idx="62" hasCustomPrompt="1"/>
          </p:nvPr>
        </p:nvSpPr>
        <p:spPr>
          <a:xfrm>
            <a:off x="8698505" y="392761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3" name="Picture Placeholder 9">
            <a:extLst>
              <a:ext uri="{FF2B5EF4-FFF2-40B4-BE49-F238E27FC236}">
                <a16:creationId xmlns:a16="http://schemas.microsoft.com/office/drawing/2014/main" id="{7360488C-52C7-B28E-5E9B-0E027F6FC43A}"/>
              </a:ext>
            </a:extLst>
          </p:cNvPr>
          <p:cNvSpPr>
            <a:spLocks noGrp="1"/>
          </p:cNvSpPr>
          <p:nvPr>
            <p:ph type="pic" sz="quarter" idx="64" hasCustomPrompt="1"/>
          </p:nvPr>
        </p:nvSpPr>
        <p:spPr>
          <a:xfrm>
            <a:off x="70594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4" name="Text Placeholder 36">
            <a:extLst>
              <a:ext uri="{FF2B5EF4-FFF2-40B4-BE49-F238E27FC236}">
                <a16:creationId xmlns:a16="http://schemas.microsoft.com/office/drawing/2014/main" id="{CDBF9651-B175-51EA-5CF1-0905BB149FD0}"/>
              </a:ext>
            </a:extLst>
          </p:cNvPr>
          <p:cNvSpPr>
            <a:spLocks noGrp="1"/>
          </p:cNvSpPr>
          <p:nvPr>
            <p:ph type="body" sz="quarter" idx="24" hasCustomPrompt="1"/>
          </p:nvPr>
        </p:nvSpPr>
        <p:spPr>
          <a:xfrm>
            <a:off x="2163692" y="3215879"/>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5" name="Text Placeholder 46">
            <a:extLst>
              <a:ext uri="{FF2B5EF4-FFF2-40B4-BE49-F238E27FC236}">
                <a16:creationId xmlns:a16="http://schemas.microsoft.com/office/drawing/2014/main" id="{81E7B3DB-FA95-54CB-E86E-6CB6DBCEBFF3}"/>
              </a:ext>
            </a:extLst>
          </p:cNvPr>
          <p:cNvSpPr>
            <a:spLocks noGrp="1"/>
          </p:cNvSpPr>
          <p:nvPr>
            <p:ph type="body" sz="quarter" idx="26" hasCustomPrompt="1"/>
          </p:nvPr>
        </p:nvSpPr>
        <p:spPr>
          <a:xfrm>
            <a:off x="2162931"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86" name="Text Placeholder 36">
            <a:extLst>
              <a:ext uri="{FF2B5EF4-FFF2-40B4-BE49-F238E27FC236}">
                <a16:creationId xmlns:a16="http://schemas.microsoft.com/office/drawing/2014/main" id="{546E3AEC-4A36-4794-5DC1-1441A4987C18}"/>
              </a:ext>
            </a:extLst>
          </p:cNvPr>
          <p:cNvSpPr>
            <a:spLocks noGrp="1"/>
          </p:cNvSpPr>
          <p:nvPr>
            <p:ph type="body" sz="quarter" idx="27" hasCustomPrompt="1"/>
          </p:nvPr>
        </p:nvSpPr>
        <p:spPr>
          <a:xfrm>
            <a:off x="3789549"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7" name="Text Placeholder 46">
            <a:extLst>
              <a:ext uri="{FF2B5EF4-FFF2-40B4-BE49-F238E27FC236}">
                <a16:creationId xmlns:a16="http://schemas.microsoft.com/office/drawing/2014/main" id="{09219BE8-CF50-7AED-7FAF-E861E684E529}"/>
              </a:ext>
            </a:extLst>
          </p:cNvPr>
          <p:cNvSpPr>
            <a:spLocks noGrp="1"/>
          </p:cNvSpPr>
          <p:nvPr>
            <p:ph type="body" sz="quarter" idx="28" hasCustomPrompt="1"/>
          </p:nvPr>
        </p:nvSpPr>
        <p:spPr>
          <a:xfrm>
            <a:off x="3788788"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88" name="Text Placeholder 36">
            <a:extLst>
              <a:ext uri="{FF2B5EF4-FFF2-40B4-BE49-F238E27FC236}">
                <a16:creationId xmlns:a16="http://schemas.microsoft.com/office/drawing/2014/main" id="{26F429AD-CA7A-D714-676B-6FB94AE3C76F}"/>
              </a:ext>
            </a:extLst>
          </p:cNvPr>
          <p:cNvSpPr>
            <a:spLocks noGrp="1"/>
          </p:cNvSpPr>
          <p:nvPr>
            <p:ph type="body" sz="quarter" idx="29" hasCustomPrompt="1"/>
          </p:nvPr>
        </p:nvSpPr>
        <p:spPr>
          <a:xfrm>
            <a:off x="5421431"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9" name="Text Placeholder 46">
            <a:extLst>
              <a:ext uri="{FF2B5EF4-FFF2-40B4-BE49-F238E27FC236}">
                <a16:creationId xmlns:a16="http://schemas.microsoft.com/office/drawing/2014/main" id="{66875CB1-95D3-6BCB-2E5D-76CB5FF7B0E9}"/>
              </a:ext>
            </a:extLst>
          </p:cNvPr>
          <p:cNvSpPr>
            <a:spLocks noGrp="1"/>
          </p:cNvSpPr>
          <p:nvPr>
            <p:ph type="body" sz="quarter" idx="30" hasCustomPrompt="1"/>
          </p:nvPr>
        </p:nvSpPr>
        <p:spPr>
          <a:xfrm>
            <a:off x="5420669" y="2962761"/>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0" name="Text Placeholder 36">
            <a:extLst>
              <a:ext uri="{FF2B5EF4-FFF2-40B4-BE49-F238E27FC236}">
                <a16:creationId xmlns:a16="http://schemas.microsoft.com/office/drawing/2014/main" id="{F1D7579C-2408-405B-8495-CF085E500CC8}"/>
              </a:ext>
            </a:extLst>
          </p:cNvPr>
          <p:cNvSpPr>
            <a:spLocks noGrp="1"/>
          </p:cNvSpPr>
          <p:nvPr>
            <p:ph type="body" sz="quarter" idx="31" hasCustomPrompt="1"/>
          </p:nvPr>
        </p:nvSpPr>
        <p:spPr>
          <a:xfrm>
            <a:off x="7053324"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1" name="Text Placeholder 46">
            <a:extLst>
              <a:ext uri="{FF2B5EF4-FFF2-40B4-BE49-F238E27FC236}">
                <a16:creationId xmlns:a16="http://schemas.microsoft.com/office/drawing/2014/main" id="{FEAF2D81-612B-5004-9DF3-AD3EFB2BFE33}"/>
              </a:ext>
            </a:extLst>
          </p:cNvPr>
          <p:cNvSpPr>
            <a:spLocks noGrp="1"/>
          </p:cNvSpPr>
          <p:nvPr>
            <p:ph type="body" sz="quarter" idx="32" hasCustomPrompt="1"/>
          </p:nvPr>
        </p:nvSpPr>
        <p:spPr>
          <a:xfrm>
            <a:off x="7052563"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92" name="Text Placeholder 36">
            <a:extLst>
              <a:ext uri="{FF2B5EF4-FFF2-40B4-BE49-F238E27FC236}">
                <a16:creationId xmlns:a16="http://schemas.microsoft.com/office/drawing/2014/main" id="{4E7CE28C-C6D7-F387-F264-C508D8120EE0}"/>
              </a:ext>
            </a:extLst>
          </p:cNvPr>
          <p:cNvSpPr>
            <a:spLocks noGrp="1"/>
          </p:cNvSpPr>
          <p:nvPr>
            <p:ph type="body" sz="quarter" idx="33" hasCustomPrompt="1"/>
          </p:nvPr>
        </p:nvSpPr>
        <p:spPr>
          <a:xfrm>
            <a:off x="8670868" y="3211251"/>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3" name="Text Placeholder 46">
            <a:extLst>
              <a:ext uri="{FF2B5EF4-FFF2-40B4-BE49-F238E27FC236}">
                <a16:creationId xmlns:a16="http://schemas.microsoft.com/office/drawing/2014/main" id="{C15214F2-DC38-2E75-884A-2B3E33C29EB7}"/>
              </a:ext>
            </a:extLst>
          </p:cNvPr>
          <p:cNvSpPr>
            <a:spLocks noGrp="1"/>
          </p:cNvSpPr>
          <p:nvPr>
            <p:ph type="body" sz="quarter" idx="34" hasCustomPrompt="1"/>
          </p:nvPr>
        </p:nvSpPr>
        <p:spPr>
          <a:xfrm>
            <a:off x="8670107" y="295813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10" name="Text Box 18">
            <a:extLst>
              <a:ext uri="{FF2B5EF4-FFF2-40B4-BE49-F238E27FC236}">
                <a16:creationId xmlns:a16="http://schemas.microsoft.com/office/drawing/2014/main" id="{080A5012-5783-5CE9-8CBB-45AFF3B8E24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B9482B0-17A7-7953-A923-1A25EF1C3D22}"/>
              </a:ext>
            </a:extLst>
          </p:cNvPr>
          <p:cNvSpPr>
            <a:spLocks noGrp="1"/>
          </p:cNvSpPr>
          <p:nvPr>
            <p:ph type="body" sz="quarter" idx="65"/>
          </p:nvPr>
        </p:nvSpPr>
        <p:spPr>
          <a:xfrm>
            <a:off x="5876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34EF9F94-654F-692D-17D4-AD70194DD39F}"/>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5" name="Text Placeholder 15">
            <a:extLst>
              <a:ext uri="{FF2B5EF4-FFF2-40B4-BE49-F238E27FC236}">
                <a16:creationId xmlns:a16="http://schemas.microsoft.com/office/drawing/2014/main" id="{68C88507-CD24-0B38-30F9-8C91AEA29442}"/>
              </a:ext>
            </a:extLst>
          </p:cNvPr>
          <p:cNvSpPr>
            <a:spLocks noGrp="1"/>
          </p:cNvSpPr>
          <p:nvPr>
            <p:ph type="body" sz="quarter" idx="66"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29014144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Persona Slide">
    <p:spTree>
      <p:nvGrpSpPr>
        <p:cNvPr id="1" name=""/>
        <p:cNvGrpSpPr/>
        <p:nvPr/>
      </p:nvGrpSpPr>
      <p:grpSpPr>
        <a:xfrm>
          <a:off x="0" y="0"/>
          <a:ext cx="0" cy="0"/>
          <a:chOff x="0" y="0"/>
          <a:chExt cx="0" cy="0"/>
        </a:xfrm>
      </p:grpSpPr>
      <p:sp>
        <p:nvSpPr>
          <p:cNvPr id="53" name="Picture Placeholder 52">
            <a:extLst>
              <a:ext uri="{FF2B5EF4-FFF2-40B4-BE49-F238E27FC236}">
                <a16:creationId xmlns:a16="http://schemas.microsoft.com/office/drawing/2014/main" id="{EA289FAD-E97C-31EF-B457-1CD54C13F9F7}"/>
              </a:ext>
            </a:extLst>
          </p:cNvPr>
          <p:cNvSpPr>
            <a:spLocks noGrp="1"/>
          </p:cNvSpPr>
          <p:nvPr>
            <p:ph type="pic" sz="quarter" idx="21" hasCustomPrompt="1"/>
          </p:nvPr>
        </p:nvSpPr>
        <p:spPr>
          <a:xfrm>
            <a:off x="776289" y="2506664"/>
            <a:ext cx="4614863" cy="3074987"/>
          </a:xfrm>
          <a:prstGeom prst="rect">
            <a:avLst/>
          </a:prstGeom>
        </p:spPr>
        <p:txBody>
          <a:bodyPr anchor="ctr"/>
          <a:lstStyle>
            <a:lvl1pPr marL="0" indent="0" algn="ctr">
              <a:buNone/>
              <a:defRPr/>
            </a:lvl1pPr>
          </a:lstStyle>
          <a:p>
            <a:r>
              <a:rPr lang="en-US" dirty="0"/>
              <a:t>Headshot/Picture</a:t>
            </a:r>
          </a:p>
        </p:txBody>
      </p:sp>
      <p:sp>
        <p:nvSpPr>
          <p:cNvPr id="8" name="Rectangle 7">
            <a:extLst>
              <a:ext uri="{FF2B5EF4-FFF2-40B4-BE49-F238E27FC236}">
                <a16:creationId xmlns:a16="http://schemas.microsoft.com/office/drawing/2014/main" id="{4BB02E37-D0E8-F386-DCA0-41DD99F8BBB5}"/>
              </a:ext>
            </a:extLst>
          </p:cNvPr>
          <p:cNvSpPr/>
          <p:nvPr userDrawn="1"/>
        </p:nvSpPr>
        <p:spPr>
          <a:xfrm>
            <a:off x="7810338" y="2507422"/>
            <a:ext cx="3073591" cy="307359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Rectangle 8">
            <a:extLst>
              <a:ext uri="{FF2B5EF4-FFF2-40B4-BE49-F238E27FC236}">
                <a16:creationId xmlns:a16="http://schemas.microsoft.com/office/drawing/2014/main" id="{51C6D9AC-E7E1-A470-DE07-EBA82FD632EB}"/>
              </a:ext>
            </a:extLst>
          </p:cNvPr>
          <p:cNvSpPr/>
          <p:nvPr userDrawn="1"/>
        </p:nvSpPr>
        <p:spPr>
          <a:xfrm>
            <a:off x="5562221" y="2507423"/>
            <a:ext cx="2105087" cy="830887"/>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23C1BFDF-E88E-4269-4427-CCBFE4AF8DB9}"/>
              </a:ext>
            </a:extLst>
          </p:cNvPr>
          <p:cNvSpPr/>
          <p:nvPr userDrawn="1"/>
        </p:nvSpPr>
        <p:spPr>
          <a:xfrm>
            <a:off x="5562222" y="3475926"/>
            <a:ext cx="2105087" cy="210508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3944111" cy="1424129"/>
          </a:xfrm>
          <a:prstGeom prst="rect">
            <a:avLst/>
          </a:prstGeom>
        </p:spPr>
        <p:txBody>
          <a:bodyPr/>
          <a:lstStyle>
            <a:lvl1pPr marL="0" indent="0" algn="l">
              <a:lnSpc>
                <a:spcPts val="4760"/>
              </a:lnSpc>
              <a:buNone/>
              <a:defRPr sz="4800" b="0">
                <a:solidFill>
                  <a:schemeClr val="accent5"/>
                </a:solidFill>
                <a:latin typeface="+mj-lt"/>
                <a:cs typeface="Arial" panose="020B0604020202020204" pitchFamily="34" charset="0"/>
              </a:defRPr>
            </a:lvl1pPr>
          </a:lstStyle>
          <a:p>
            <a:pPr lvl="0"/>
            <a:r>
              <a:rPr lang="en-US" dirty="0"/>
              <a:t>Persona Concept Title</a:t>
            </a:r>
          </a:p>
        </p:txBody>
      </p:sp>
      <p:sp>
        <p:nvSpPr>
          <p:cNvPr id="34" name="Text Placeholder 30">
            <a:extLst>
              <a:ext uri="{FF2B5EF4-FFF2-40B4-BE49-F238E27FC236}">
                <a16:creationId xmlns:a16="http://schemas.microsoft.com/office/drawing/2014/main" id="{1E317DA4-8277-619D-FA69-7CF3E1B5B735}"/>
              </a:ext>
            </a:extLst>
          </p:cNvPr>
          <p:cNvSpPr>
            <a:spLocks noGrp="1"/>
          </p:cNvSpPr>
          <p:nvPr>
            <p:ph type="body" sz="quarter" idx="14" hasCustomPrompt="1"/>
          </p:nvPr>
        </p:nvSpPr>
        <p:spPr>
          <a:xfrm>
            <a:off x="5638536" y="2614006"/>
            <a:ext cx="1898059" cy="605573"/>
          </a:xfrm>
          <a:prstGeom prst="rect">
            <a:avLst/>
          </a:prstGeom>
        </p:spPr>
        <p:txBody>
          <a:bodyPr/>
          <a:lstStyle>
            <a:lvl1pPr marL="0" indent="0">
              <a:buNone/>
              <a:defRPr sz="1400" b="1">
                <a:solidFill>
                  <a:schemeClr val="bg1"/>
                </a:solidFill>
                <a:latin typeface="Arial" panose="020B0604020202020204" pitchFamily="34" charset="0"/>
                <a:cs typeface="Arial" panose="020B0604020202020204" pitchFamily="34" charset="0"/>
              </a:defRPr>
            </a:lvl1pPr>
          </a:lstStyle>
          <a:p>
            <a:pPr lvl="0"/>
            <a:r>
              <a:rPr lang="en-US" dirty="0"/>
              <a:t>Name</a:t>
            </a:r>
          </a:p>
          <a:p>
            <a:pPr lvl="0"/>
            <a:r>
              <a:rPr lang="en-US" dirty="0"/>
              <a:t>Age: ##</a:t>
            </a:r>
          </a:p>
        </p:txBody>
      </p:sp>
      <p:sp>
        <p:nvSpPr>
          <p:cNvPr id="38" name="Text Placeholder 30">
            <a:extLst>
              <a:ext uri="{FF2B5EF4-FFF2-40B4-BE49-F238E27FC236}">
                <a16:creationId xmlns:a16="http://schemas.microsoft.com/office/drawing/2014/main" id="{8B4BA342-B240-5391-30D0-8798652CCBD5}"/>
              </a:ext>
            </a:extLst>
          </p:cNvPr>
          <p:cNvSpPr>
            <a:spLocks noGrp="1"/>
          </p:cNvSpPr>
          <p:nvPr>
            <p:ph type="body" sz="quarter" idx="15" hasCustomPrompt="1"/>
          </p:nvPr>
        </p:nvSpPr>
        <p:spPr>
          <a:xfrm>
            <a:off x="7882451" y="2615135"/>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9" name="Text Placeholder 30">
            <a:extLst>
              <a:ext uri="{FF2B5EF4-FFF2-40B4-BE49-F238E27FC236}">
                <a16:creationId xmlns:a16="http://schemas.microsoft.com/office/drawing/2014/main" id="{A6C42D32-7901-2071-3E65-87AE7640A8BE}"/>
              </a:ext>
            </a:extLst>
          </p:cNvPr>
          <p:cNvSpPr>
            <a:spLocks noGrp="1"/>
          </p:cNvSpPr>
          <p:nvPr>
            <p:ph type="body" sz="quarter" idx="16" hasCustomPrompt="1"/>
          </p:nvPr>
        </p:nvSpPr>
        <p:spPr>
          <a:xfrm>
            <a:off x="7882451" y="4031182"/>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42" name="Text Placeholder 30">
            <a:extLst>
              <a:ext uri="{FF2B5EF4-FFF2-40B4-BE49-F238E27FC236}">
                <a16:creationId xmlns:a16="http://schemas.microsoft.com/office/drawing/2014/main" id="{F1AB9D0D-CD12-559D-3418-742DB934E038}"/>
              </a:ext>
            </a:extLst>
          </p:cNvPr>
          <p:cNvSpPr>
            <a:spLocks noGrp="1"/>
          </p:cNvSpPr>
          <p:nvPr>
            <p:ph type="body" sz="quarter" idx="17" hasCustomPrompt="1"/>
          </p:nvPr>
        </p:nvSpPr>
        <p:spPr>
          <a:xfrm>
            <a:off x="5638536" y="3672736"/>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 name="Text Placeholder 37">
            <a:extLst>
              <a:ext uri="{FF2B5EF4-FFF2-40B4-BE49-F238E27FC236}">
                <a16:creationId xmlns:a16="http://schemas.microsoft.com/office/drawing/2014/main" id="{7D530D96-D716-0C7D-71D2-6EECA0201900}"/>
              </a:ext>
            </a:extLst>
          </p:cNvPr>
          <p:cNvSpPr>
            <a:spLocks noGrp="1"/>
          </p:cNvSpPr>
          <p:nvPr>
            <p:ph type="body" sz="quarter" idx="23" hasCustomPrompt="1"/>
          </p:nvPr>
        </p:nvSpPr>
        <p:spPr>
          <a:xfrm>
            <a:off x="5638175" y="3990438"/>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5" name="Text Placeholder 37">
            <a:extLst>
              <a:ext uri="{FF2B5EF4-FFF2-40B4-BE49-F238E27FC236}">
                <a16:creationId xmlns:a16="http://schemas.microsoft.com/office/drawing/2014/main" id="{2350611E-C6F4-2C2A-179A-B173FC4C0913}"/>
              </a:ext>
            </a:extLst>
          </p:cNvPr>
          <p:cNvSpPr>
            <a:spLocks noGrp="1"/>
          </p:cNvSpPr>
          <p:nvPr>
            <p:ph type="body" sz="quarter" idx="24" hasCustomPrompt="1"/>
          </p:nvPr>
        </p:nvSpPr>
        <p:spPr>
          <a:xfrm>
            <a:off x="7882451" y="2904319"/>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6" name="Text Placeholder 37">
            <a:extLst>
              <a:ext uri="{FF2B5EF4-FFF2-40B4-BE49-F238E27FC236}">
                <a16:creationId xmlns:a16="http://schemas.microsoft.com/office/drawing/2014/main" id="{9D0B3565-4A68-410C-92C9-99C2188538E0}"/>
              </a:ext>
            </a:extLst>
          </p:cNvPr>
          <p:cNvSpPr>
            <a:spLocks noGrp="1"/>
          </p:cNvSpPr>
          <p:nvPr>
            <p:ph type="body" sz="quarter" idx="25" hasCustomPrompt="1"/>
          </p:nvPr>
        </p:nvSpPr>
        <p:spPr>
          <a:xfrm>
            <a:off x="7882451" y="4351596"/>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12" name="Text Box 18">
            <a:extLst>
              <a:ext uri="{FF2B5EF4-FFF2-40B4-BE49-F238E27FC236}">
                <a16:creationId xmlns:a16="http://schemas.microsoft.com/office/drawing/2014/main" id="{4BB133EC-6F02-DFBE-459A-E4AB28378FB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9476791-4B97-23C8-67E5-59EBF81CC5C4}"/>
              </a:ext>
            </a:extLst>
          </p:cNvPr>
          <p:cNvSpPr>
            <a:spLocks noGrp="1"/>
          </p:cNvSpPr>
          <p:nvPr>
            <p:ph type="body" sz="quarter" idx="31"/>
          </p:nvPr>
        </p:nvSpPr>
        <p:spPr>
          <a:xfrm>
            <a:off x="788133" y="1949345"/>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7" name="Picture 6" descr="A green letter on a black background&#10;&#10;Description automatically generated">
            <a:extLst>
              <a:ext uri="{FF2B5EF4-FFF2-40B4-BE49-F238E27FC236}">
                <a16:creationId xmlns:a16="http://schemas.microsoft.com/office/drawing/2014/main" id="{65572491-A027-B148-0F87-BF20789FA68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11" name="Text Placeholder 15">
            <a:extLst>
              <a:ext uri="{FF2B5EF4-FFF2-40B4-BE49-F238E27FC236}">
                <a16:creationId xmlns:a16="http://schemas.microsoft.com/office/drawing/2014/main" id="{7C70572E-0004-F889-C602-4FF785DCAD6A}"/>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6247099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_Comparison Slide">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E6E3645D-2775-7DB3-3E9E-FA6C077AE65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5C5A50A1-312D-E934-14A1-53B74FC79A83}"/>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8" name="Picture 7" descr="A green letter on a black background&#10;&#10;Description automatically generated">
            <a:extLst>
              <a:ext uri="{FF2B5EF4-FFF2-40B4-BE49-F238E27FC236}">
                <a16:creationId xmlns:a16="http://schemas.microsoft.com/office/drawing/2014/main" id="{ECB22C16-3BA8-9FE0-5697-B2D7F07A30D7}"/>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9" name="Text Placeholder 15">
            <a:extLst>
              <a:ext uri="{FF2B5EF4-FFF2-40B4-BE49-F238E27FC236}">
                <a16:creationId xmlns:a16="http://schemas.microsoft.com/office/drawing/2014/main" id="{93BB7A2D-383D-8C7C-EA1D-86082567384A}"/>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62567915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Comparison Slide 2">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FEB409FA-F33C-166E-5BB7-14F4CB0852A0}"/>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5">
            <a:extLst>
              <a:ext uri="{FF2B5EF4-FFF2-40B4-BE49-F238E27FC236}">
                <a16:creationId xmlns:a16="http://schemas.microsoft.com/office/drawing/2014/main" id="{E957A1D8-BE18-9659-DD63-4E215209E5B4}"/>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07B6CA5A-527D-0C1F-FCCD-DDFF1FDDAEAD}"/>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9" name="Text Placeholder 15">
            <a:extLst>
              <a:ext uri="{FF2B5EF4-FFF2-40B4-BE49-F238E27FC236}">
                <a16:creationId xmlns:a16="http://schemas.microsoft.com/office/drawing/2014/main" id="{8D3F0ECB-380B-49B0-950B-FD9C6241C93E}"/>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0918554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Comparison Slide 3">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4"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4" y="2003389"/>
            <a:ext cx="2105087" cy="2124279"/>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3" y="2001525"/>
            <a:ext cx="2105087" cy="2126143"/>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7"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3"/>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3" y="4404553"/>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198"/>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7" y="1668199"/>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9"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8"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2"/>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B0D7B58D-7B6A-7245-FD76-061E73EFF8B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A616C93B-AA8E-A3F5-828C-2A8E118EE282}"/>
              </a:ext>
            </a:extLst>
          </p:cNvPr>
          <p:cNvSpPr>
            <a:spLocks noGrp="1"/>
          </p:cNvSpPr>
          <p:nvPr>
            <p:ph type="body" sz="quarter" idx="33"/>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8" name="Picture 7" descr="A green letter on a black background&#10;&#10;Description automatically generated">
            <a:extLst>
              <a:ext uri="{FF2B5EF4-FFF2-40B4-BE49-F238E27FC236}">
                <a16:creationId xmlns:a16="http://schemas.microsoft.com/office/drawing/2014/main" id="{124557C5-1E27-5083-7BFD-3728E217E04F}"/>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9" name="Text Placeholder 15">
            <a:extLst>
              <a:ext uri="{FF2B5EF4-FFF2-40B4-BE49-F238E27FC236}">
                <a16:creationId xmlns:a16="http://schemas.microsoft.com/office/drawing/2014/main" id="{94F3E9FA-2F48-1198-98D6-ACD83DDA2AC0}"/>
              </a:ext>
            </a:extLst>
          </p:cNvPr>
          <p:cNvSpPr>
            <a:spLocks noGrp="1"/>
          </p:cNvSpPr>
          <p:nvPr>
            <p:ph type="body" sz="quarter" idx="34"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2084776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ompare Three Slide">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7" name="Rectangle 6">
            <a:extLst>
              <a:ext uri="{FF2B5EF4-FFF2-40B4-BE49-F238E27FC236}">
                <a16:creationId xmlns:a16="http://schemas.microsoft.com/office/drawing/2014/main" id="{432B7170-2C31-02CD-43CE-8D5A40B33830}"/>
              </a:ext>
            </a:extLst>
          </p:cNvPr>
          <p:cNvSpPr/>
          <p:nvPr userDrawn="1"/>
        </p:nvSpPr>
        <p:spPr>
          <a:xfrm>
            <a:off x="1311179" y="4089463"/>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B035C712-DBF1-5B24-ECE8-BB3A472C806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C2CFA52-03F8-0607-76F9-B387E0022FBC}"/>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80C67FE8-BEBC-3357-A795-1880FBF67366}"/>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8" name="Text Placeholder 15">
            <a:extLst>
              <a:ext uri="{FF2B5EF4-FFF2-40B4-BE49-F238E27FC236}">
                <a16:creationId xmlns:a16="http://schemas.microsoft.com/office/drawing/2014/main" id="{9FCBEBCA-70AC-3EE2-3578-2CD8F3A48B12}"/>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8690189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_Compare Three Slide 2">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8E2E3CB9-A327-2FE4-4D09-E850DFD413F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6E0B3680-F680-21C7-B9A0-4ABC10B5AADD}"/>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5" name="Picture 4" descr="A green letter on a black background&#10;&#10;Description automatically generated">
            <a:extLst>
              <a:ext uri="{FF2B5EF4-FFF2-40B4-BE49-F238E27FC236}">
                <a16:creationId xmlns:a16="http://schemas.microsoft.com/office/drawing/2014/main" id="{DD28312D-FA7D-7123-2D0B-F043754E1DFC}"/>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7" name="Text Placeholder 15">
            <a:extLst>
              <a:ext uri="{FF2B5EF4-FFF2-40B4-BE49-F238E27FC236}">
                <a16:creationId xmlns:a16="http://schemas.microsoft.com/office/drawing/2014/main" id="{128B57F3-FFC3-27C4-57E9-FA7554D91C4D}"/>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4005127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_Compare Three Slide 3">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8"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9" y="3701347"/>
            <a:ext cx="2817419" cy="2020532"/>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3"/>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1"/>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6"/>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4"/>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2"/>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3"/>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89" indent="0">
              <a:buNone/>
              <a:defRPr sz="1400" b="1">
                <a:solidFill>
                  <a:schemeClr val="bg1"/>
                </a:solidFill>
                <a:latin typeface="Arial" panose="020B0604020202020204" pitchFamily="34" charset="0"/>
                <a:cs typeface="Arial" panose="020B0604020202020204" pitchFamily="34" charset="0"/>
              </a:defRPr>
            </a:lvl2pPr>
            <a:lvl3pPr marL="914377" indent="0">
              <a:buNone/>
              <a:defRPr sz="1400" b="1">
                <a:solidFill>
                  <a:schemeClr val="bg1"/>
                </a:solidFill>
                <a:latin typeface="Arial" panose="020B0604020202020204" pitchFamily="34" charset="0"/>
                <a:cs typeface="Arial" panose="020B0604020202020204" pitchFamily="34" charset="0"/>
              </a:defRPr>
            </a:lvl3pPr>
            <a:lvl4pPr marL="1371566" indent="0">
              <a:buNone/>
              <a:defRPr sz="1400" b="1">
                <a:solidFill>
                  <a:schemeClr val="bg1"/>
                </a:solidFill>
                <a:latin typeface="Arial" panose="020B0604020202020204" pitchFamily="34" charset="0"/>
                <a:cs typeface="Arial" panose="020B0604020202020204" pitchFamily="34" charset="0"/>
              </a:defRPr>
            </a:lvl4pPr>
            <a:lvl5pPr marL="182875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 name="Text Box 18">
            <a:extLst>
              <a:ext uri="{FF2B5EF4-FFF2-40B4-BE49-F238E27FC236}">
                <a16:creationId xmlns:a16="http://schemas.microsoft.com/office/drawing/2014/main" id="{59B2DEA8-30CC-D2F7-8E33-F32C9814FC1F}"/>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655868A-EB68-FC09-43D2-80EFB317AD26}"/>
              </a:ext>
            </a:extLst>
          </p:cNvPr>
          <p:cNvSpPr>
            <a:spLocks noGrp="1"/>
          </p:cNvSpPr>
          <p:nvPr>
            <p:ph type="body" sz="quarter" idx="46"/>
          </p:nvPr>
        </p:nvSpPr>
        <p:spPr>
          <a:xfrm>
            <a:off x="788133"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pic>
        <p:nvPicPr>
          <p:cNvPr id="4" name="Picture 3" descr="A green letter on a black background&#10;&#10;Description automatically generated">
            <a:extLst>
              <a:ext uri="{FF2B5EF4-FFF2-40B4-BE49-F238E27FC236}">
                <a16:creationId xmlns:a16="http://schemas.microsoft.com/office/drawing/2014/main" id="{9C613726-69D8-A9AF-1B9E-B68F3F89E700}"/>
              </a:ext>
            </a:extLst>
          </p:cNvPr>
          <p:cNvPicPr>
            <a:picLocks noChangeAspect="1"/>
          </p:cNvPicPr>
          <p:nvPr userDrawn="1"/>
        </p:nvPicPr>
        <p:blipFill>
          <a:blip r:embed="rId2"/>
          <a:stretch>
            <a:fillRect/>
          </a:stretch>
        </p:blipFill>
        <p:spPr>
          <a:xfrm>
            <a:off x="403613" y="6388403"/>
            <a:ext cx="1317123" cy="201959"/>
          </a:xfrm>
          <a:prstGeom prst="rect">
            <a:avLst/>
          </a:prstGeom>
        </p:spPr>
      </p:pic>
      <p:sp>
        <p:nvSpPr>
          <p:cNvPr id="3" name="Text Placeholder 15">
            <a:extLst>
              <a:ext uri="{FF2B5EF4-FFF2-40B4-BE49-F238E27FC236}">
                <a16:creationId xmlns:a16="http://schemas.microsoft.com/office/drawing/2014/main" id="{E46AB09A-24FB-64EF-4512-34B9F375C9D4}"/>
              </a:ext>
            </a:extLst>
          </p:cNvPr>
          <p:cNvSpPr>
            <a:spLocks noGrp="1"/>
          </p:cNvSpPr>
          <p:nvPr>
            <p:ph type="body" sz="quarter" idx="47"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3398245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enn Mutual Company Slide">
    <p:bg>
      <p:bgPr>
        <a:solidFill>
          <a:schemeClr val="bg1">
            <a:lumMod val="8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9C21613-0771-229C-8734-D13649772D97}"/>
              </a:ext>
            </a:extLst>
          </p:cNvPr>
          <p:cNvSpPr/>
          <p:nvPr userDrawn="1"/>
        </p:nvSpPr>
        <p:spPr>
          <a:xfrm>
            <a:off x="464977" y="447870"/>
            <a:ext cx="11262049" cy="596226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4" name="Picture 3" descr="A green letter on a black background&#10;&#10;Description automatically generated">
            <a:extLst>
              <a:ext uri="{FF2B5EF4-FFF2-40B4-BE49-F238E27FC236}">
                <a16:creationId xmlns:a16="http://schemas.microsoft.com/office/drawing/2014/main" id="{F91CF5D3-EEAA-905E-7D22-66316DBA2ED2}"/>
              </a:ext>
            </a:extLst>
          </p:cNvPr>
          <p:cNvPicPr>
            <a:picLocks noChangeAspect="1"/>
          </p:cNvPicPr>
          <p:nvPr userDrawn="1"/>
        </p:nvPicPr>
        <p:blipFill>
          <a:blip r:embed="rId2"/>
          <a:stretch>
            <a:fillRect/>
          </a:stretch>
        </p:blipFill>
        <p:spPr>
          <a:xfrm>
            <a:off x="3925087" y="3096128"/>
            <a:ext cx="4341829" cy="665747"/>
          </a:xfrm>
          <a:prstGeom prst="rect">
            <a:avLst/>
          </a:prstGeom>
        </p:spPr>
      </p:pic>
    </p:spTree>
    <p:extLst>
      <p:ext uri="{BB962C8B-B14F-4D97-AF65-F5344CB8AC3E}">
        <p14:creationId xmlns:p14="http://schemas.microsoft.com/office/powerpoint/2010/main" val="414739171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End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13FABA5-107C-74FE-14BF-0FF94B7A28EB}"/>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latin typeface="Arial" panose="020B0604020202020204" pitchFamily="34" charset="0"/>
                <a:cs typeface="Arial" panose="020B0604020202020204" pitchFamily="34" charset="0"/>
              </a:rPr>
              <a:t>THE PENN MUTUAL</a:t>
            </a:r>
          </a:p>
          <a:p>
            <a:pPr algn="ctr"/>
            <a:r>
              <a:rPr lang="en-US" sz="1000" b="1" spc="300" dirty="0">
                <a:latin typeface="Arial" panose="020B0604020202020204" pitchFamily="34" charset="0"/>
                <a:cs typeface="Arial" panose="020B0604020202020204" pitchFamily="34" charset="0"/>
              </a:rPr>
              <a:t>LIFE INSURANCE COMPANY</a:t>
            </a:r>
          </a:p>
        </p:txBody>
      </p:sp>
      <p:sp>
        <p:nvSpPr>
          <p:cNvPr id="8" name="TextBox 7">
            <a:extLst>
              <a:ext uri="{FF2B5EF4-FFF2-40B4-BE49-F238E27FC236}">
                <a16:creationId xmlns:a16="http://schemas.microsoft.com/office/drawing/2014/main" id="{765B5442-9F27-05C5-3EA6-2D8E4ABA60A2}"/>
              </a:ext>
            </a:extLst>
          </p:cNvPr>
          <p:cNvSpPr txBox="1"/>
          <p:nvPr userDrawn="1"/>
        </p:nvSpPr>
        <p:spPr>
          <a:xfrm>
            <a:off x="4038601" y="980461"/>
            <a:ext cx="5809593" cy="2462213"/>
          </a:xfrm>
          <a:prstGeom prst="rect">
            <a:avLst/>
          </a:prstGeom>
          <a:noFill/>
        </p:spPr>
        <p:txBody>
          <a:bodyPr wrap="square">
            <a:spAutoFit/>
          </a:bodyPr>
          <a:lstStyle/>
          <a:p>
            <a:pPr algn="l"/>
            <a:r>
              <a:rPr lang="en-US" sz="1400" dirty="0">
                <a:solidFill>
                  <a:schemeClr val="tx1"/>
                </a:solidFill>
              </a:rPr>
              <a:t>For over 175 years, Penn Mutual has empowered individuals, families and businesses on the journey to achieve their financial goals. Through our partnership with Financial Professionals across the U.S., we help generations grow stronger by instilling the confidence and reliability that comes from a secure financial future. Penn Mutual and its affiliates offer a comprehensive suite of competitive and robust solutions to meet the unique needs of Financial Professionals and their clients, including life insurance, annuities, wealth management and institutional asset management. To learn more, including current financial strength ratings, visit </a:t>
            </a:r>
            <a:r>
              <a:rPr lang="en-US" sz="1400" dirty="0" err="1">
                <a:solidFill>
                  <a:schemeClr val="tx1"/>
                </a:solidFill>
              </a:rPr>
              <a:t>www.pennmutual.com</a:t>
            </a:r>
            <a:r>
              <a:rPr lang="en-US" sz="1400" dirty="0">
                <a:solidFill>
                  <a:schemeClr val="tx1"/>
                </a:solidFill>
              </a:rPr>
              <a:t>. </a:t>
            </a:r>
          </a:p>
          <a:p>
            <a:pPr algn="l"/>
            <a:endParaRPr lang="en-US" sz="1400" dirty="0">
              <a:solidFill>
                <a:schemeClr val="tx1"/>
              </a:solidFill>
            </a:endParaRPr>
          </a:p>
        </p:txBody>
      </p:sp>
      <p:sp>
        <p:nvSpPr>
          <p:cNvPr id="9" name="TextBox 8">
            <a:extLst>
              <a:ext uri="{FF2B5EF4-FFF2-40B4-BE49-F238E27FC236}">
                <a16:creationId xmlns:a16="http://schemas.microsoft.com/office/drawing/2014/main" id="{894E655C-0F49-783F-1FC7-9F3A3FA76B4E}"/>
              </a:ext>
            </a:extLst>
          </p:cNvPr>
          <p:cNvSpPr txBox="1"/>
          <p:nvPr userDrawn="1"/>
        </p:nvSpPr>
        <p:spPr>
          <a:xfrm>
            <a:off x="4038601" y="439181"/>
            <a:ext cx="6846683" cy="430887"/>
          </a:xfrm>
          <a:prstGeom prst="rect">
            <a:avLst/>
          </a:prstGeom>
          <a:noFill/>
        </p:spPr>
        <p:txBody>
          <a:bodyPr wrap="square">
            <a:spAutoFit/>
          </a:bodyPr>
          <a:lstStyle/>
          <a:p>
            <a:r>
              <a:rPr lang="en-US" sz="2200" dirty="0">
                <a:solidFill>
                  <a:schemeClr val="tx1"/>
                </a:solidFill>
                <a:latin typeface="+mj-lt"/>
              </a:rPr>
              <a:t>About The Penn Mutual Life Insurance Company</a:t>
            </a:r>
          </a:p>
        </p:txBody>
      </p:sp>
      <p:sp>
        <p:nvSpPr>
          <p:cNvPr id="10" name="Text Placeholder 10">
            <a:extLst>
              <a:ext uri="{FF2B5EF4-FFF2-40B4-BE49-F238E27FC236}">
                <a16:creationId xmlns:a16="http://schemas.microsoft.com/office/drawing/2014/main" id="{772B8A16-2DEC-1A17-3D23-B769758491CB}"/>
              </a:ext>
            </a:extLst>
          </p:cNvPr>
          <p:cNvSpPr>
            <a:spLocks noGrp="1"/>
          </p:cNvSpPr>
          <p:nvPr>
            <p:ph type="body" sz="quarter" idx="18" hasCustomPrompt="1"/>
          </p:nvPr>
        </p:nvSpPr>
        <p:spPr>
          <a:xfrm>
            <a:off x="633743" y="5323802"/>
            <a:ext cx="11229820" cy="657631"/>
          </a:xfrm>
          <a:prstGeom prst="rect">
            <a:avLst/>
          </a:prstGeom>
        </p:spPr>
        <p:txBody>
          <a:bodyPr>
            <a:normAutofit/>
          </a:bodyPr>
          <a:lstStyle>
            <a:lvl1pPr marL="9525" indent="-9525">
              <a:buNone/>
              <a:tabLst/>
              <a:defRPr sz="1051">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a:r>
              <a:rPr lang="en-US" dirty="0"/>
              <a:t>Disclosures </a:t>
            </a:r>
          </a:p>
          <a:p>
            <a:pPr lvl="0"/>
            <a:br>
              <a:rPr lang="en-US" dirty="0"/>
            </a:br>
            <a:r>
              <a:rPr lang="en-US" dirty="0"/>
              <a:t>Compliance Code </a:t>
            </a:r>
          </a:p>
        </p:txBody>
      </p:sp>
      <p:pic>
        <p:nvPicPr>
          <p:cNvPr id="3" name="Picture 2" descr="A black background with a black square&#10;&#10;Description automatically generated with medium confidence">
            <a:extLst>
              <a:ext uri="{FF2B5EF4-FFF2-40B4-BE49-F238E27FC236}">
                <a16:creationId xmlns:a16="http://schemas.microsoft.com/office/drawing/2014/main" id="{F375220E-648D-F5ED-5A70-61E920933A93}"/>
              </a:ext>
            </a:extLst>
          </p:cNvPr>
          <p:cNvPicPr>
            <a:picLocks noChangeAspect="1"/>
          </p:cNvPicPr>
          <p:nvPr userDrawn="1"/>
        </p:nvPicPr>
        <p:blipFill>
          <a:blip r:embed="rId2"/>
          <a:stretch>
            <a:fillRect/>
          </a:stretch>
        </p:blipFill>
        <p:spPr>
          <a:xfrm>
            <a:off x="4140200" y="3477875"/>
            <a:ext cx="1778000" cy="255917"/>
          </a:xfrm>
          <a:prstGeom prst="rect">
            <a:avLst/>
          </a:prstGeom>
        </p:spPr>
      </p:pic>
      <p:sp>
        <p:nvSpPr>
          <p:cNvPr id="20" name="TextBox 19">
            <a:extLst>
              <a:ext uri="{FF2B5EF4-FFF2-40B4-BE49-F238E27FC236}">
                <a16:creationId xmlns:a16="http://schemas.microsoft.com/office/drawing/2014/main" id="{34920FD1-DCFE-8F11-4705-523A2D9EA90E}"/>
              </a:ext>
            </a:extLst>
          </p:cNvPr>
          <p:cNvSpPr txBox="1"/>
          <p:nvPr userDrawn="1"/>
        </p:nvSpPr>
        <p:spPr>
          <a:xfrm>
            <a:off x="2019302" y="5803901"/>
            <a:ext cx="184731" cy="461665"/>
          </a:xfrm>
          <a:prstGeom prst="rect">
            <a:avLst/>
          </a:prstGeom>
          <a:noFill/>
        </p:spPr>
        <p:txBody>
          <a:bodyPr wrap="none" rtlCol="0">
            <a:spAutoFit/>
          </a:bodyPr>
          <a:lstStyle/>
          <a:p>
            <a:endParaRPr lang="en-US" sz="2400" dirty="0"/>
          </a:p>
        </p:txBody>
      </p:sp>
      <p:sp>
        <p:nvSpPr>
          <p:cNvPr id="21" name="Text Box 18">
            <a:extLst>
              <a:ext uri="{FF2B5EF4-FFF2-40B4-BE49-F238E27FC236}">
                <a16:creationId xmlns:a16="http://schemas.microsoft.com/office/drawing/2014/main" id="{078E0137-FACB-124C-6B2A-284E92DFEA7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pic>
        <p:nvPicPr>
          <p:cNvPr id="22" name="Picture 21">
            <a:extLst>
              <a:ext uri="{FF2B5EF4-FFF2-40B4-BE49-F238E27FC236}">
                <a16:creationId xmlns:a16="http://schemas.microsoft.com/office/drawing/2014/main" id="{A9D4F1C5-9509-4E0A-4BB2-ADA39229FBF1}"/>
              </a:ext>
            </a:extLst>
          </p:cNvPr>
          <p:cNvPicPr>
            <a:picLocks noChangeAspect="1"/>
          </p:cNvPicPr>
          <p:nvPr userDrawn="1"/>
        </p:nvPicPr>
        <p:blipFill>
          <a:blip r:embed="rId3"/>
          <a:srcRect/>
          <a:stretch/>
        </p:blipFill>
        <p:spPr>
          <a:xfrm>
            <a:off x="398230" y="6311419"/>
            <a:ext cx="1553583" cy="276731"/>
          </a:xfrm>
          <a:prstGeom prst="rect">
            <a:avLst/>
          </a:prstGeom>
        </p:spPr>
      </p:pic>
      <p:sp>
        <p:nvSpPr>
          <p:cNvPr id="26" name="TextBox 25">
            <a:extLst>
              <a:ext uri="{FF2B5EF4-FFF2-40B4-BE49-F238E27FC236}">
                <a16:creationId xmlns:a16="http://schemas.microsoft.com/office/drawing/2014/main" id="{2CD768F3-B07C-7A4F-8792-8365830627B2}"/>
              </a:ext>
            </a:extLst>
          </p:cNvPr>
          <p:cNvSpPr txBox="1"/>
          <p:nvPr userDrawn="1"/>
        </p:nvSpPr>
        <p:spPr>
          <a:xfrm>
            <a:off x="644941" y="2304544"/>
            <a:ext cx="3198191" cy="215444"/>
          </a:xfrm>
          <a:prstGeom prst="rect">
            <a:avLst/>
          </a:prstGeom>
          <a:noFill/>
        </p:spPr>
        <p:txBody>
          <a:bodyPr wrap="square">
            <a:spAutoFit/>
          </a:bodyPr>
          <a:lstStyle/>
          <a:p>
            <a:pPr algn="ctr"/>
            <a:r>
              <a:rPr lang="en-US" sz="800" b="1" spc="169" baseline="0" dirty="0">
                <a:solidFill>
                  <a:schemeClr val="bg1"/>
                </a:solidFill>
                <a:latin typeface="Arial" panose="020B0604020202020204" pitchFamily="34" charset="0"/>
                <a:cs typeface="Arial" panose="020B0604020202020204" pitchFamily="34" charset="0"/>
              </a:rPr>
              <a:t>I EST. 1847 I</a:t>
            </a:r>
            <a:endParaRPr lang="en-US" sz="800" spc="169" baseline="0" dirty="0">
              <a:solidFill>
                <a:schemeClr val="bg1"/>
              </a:solidFill>
            </a:endParaRPr>
          </a:p>
        </p:txBody>
      </p:sp>
      <p:sp>
        <p:nvSpPr>
          <p:cNvPr id="2" name="Text Placeholder 15">
            <a:extLst>
              <a:ext uri="{FF2B5EF4-FFF2-40B4-BE49-F238E27FC236}">
                <a16:creationId xmlns:a16="http://schemas.microsoft.com/office/drawing/2014/main" id="{19B038D3-2149-EEAB-AE85-5DADC8AD288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05144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704DEDC-515A-4650-8227-F7EF9CC663BC}" type="datetimeFigureOut">
              <a:rPr lang="en-US" smtClean="0"/>
              <a:t>5/2/2025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12092459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ivider Slide Section 7">
    <p:bg>
      <p:bgPr>
        <a:solidFill>
          <a:srgbClr val="87C70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BED284C7-AAE7-5020-EA60-284E0B93D572}"/>
              </a:ext>
            </a:extLst>
          </p:cNvPr>
          <p:cNvSpPr>
            <a:spLocks noGrp="1"/>
          </p:cNvSpPr>
          <p:nvPr>
            <p:ph type="body" sz="quarter" idx="20"/>
          </p:nvPr>
        </p:nvSpPr>
        <p:spPr>
          <a:xfrm>
            <a:off x="5876732" y="3475093"/>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EBD31C8-D563-A8AA-350B-5C14A4419E2C}"/>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88309553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_Logo, Name, &amp; Page Number">
    <p:spTree>
      <p:nvGrpSpPr>
        <p:cNvPr id="1" name=""/>
        <p:cNvGrpSpPr/>
        <p:nvPr/>
      </p:nvGrpSpPr>
      <p:grpSpPr>
        <a:xfrm>
          <a:off x="0" y="0"/>
          <a:ext cx="0" cy="0"/>
          <a:chOff x="0" y="0"/>
          <a:chExt cx="0" cy="0"/>
        </a:xfrm>
      </p:grpSpPr>
      <p:sp>
        <p:nvSpPr>
          <p:cNvPr id="5" name="Text Box 18">
            <a:extLst>
              <a:ext uri="{FF2B5EF4-FFF2-40B4-BE49-F238E27FC236}">
                <a16:creationId xmlns:a16="http://schemas.microsoft.com/office/drawing/2014/main" id="{BFF5DE79-83D6-A212-02FA-570B15D0260E}"/>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15">
            <a:extLst>
              <a:ext uri="{FF2B5EF4-FFF2-40B4-BE49-F238E27FC236}">
                <a16:creationId xmlns:a16="http://schemas.microsoft.com/office/drawing/2014/main" id="{E065FA90-FB58-65D7-A3A8-10AB049728EB}"/>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pic>
        <p:nvPicPr>
          <p:cNvPr id="3" name="Picture 2" descr="A green letter on a black background&#10;&#10;Description automatically generated">
            <a:extLst>
              <a:ext uri="{FF2B5EF4-FFF2-40B4-BE49-F238E27FC236}">
                <a16:creationId xmlns:a16="http://schemas.microsoft.com/office/drawing/2014/main" id="{E43EC9E0-469A-162E-2CE9-9AEF762CC467}"/>
              </a:ext>
            </a:extLst>
          </p:cNvPr>
          <p:cNvPicPr>
            <a:picLocks noChangeAspect="1"/>
          </p:cNvPicPr>
          <p:nvPr userDrawn="1"/>
        </p:nvPicPr>
        <p:blipFill>
          <a:blip r:embed="rId2"/>
          <a:stretch>
            <a:fillRect/>
          </a:stretch>
        </p:blipFill>
        <p:spPr>
          <a:xfrm>
            <a:off x="403613" y="6388403"/>
            <a:ext cx="1317123" cy="201959"/>
          </a:xfrm>
          <a:prstGeom prst="rect">
            <a:avLst/>
          </a:prstGeom>
        </p:spPr>
      </p:pic>
    </p:spTree>
    <p:extLst>
      <p:ext uri="{BB962C8B-B14F-4D97-AF65-F5344CB8AC3E}">
        <p14:creationId xmlns:p14="http://schemas.microsoft.com/office/powerpoint/2010/main" val="423011697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Main Title Slide 2">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B49391-1A5F-27BC-3895-131C79582FC7}"/>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3" name="Picture 2">
            <a:extLst>
              <a:ext uri="{FF2B5EF4-FFF2-40B4-BE49-F238E27FC236}">
                <a16:creationId xmlns:a16="http://schemas.microsoft.com/office/drawing/2014/main" id="{0F5D3BFD-134A-E1AF-4EDD-7F50D368F688}"/>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3" name="Text Placeholder 15">
            <a:extLst>
              <a:ext uri="{FF2B5EF4-FFF2-40B4-BE49-F238E27FC236}">
                <a16:creationId xmlns:a16="http://schemas.microsoft.com/office/drawing/2014/main" id="{39BB9B1D-ED22-0724-6618-F45CD77219D2}"/>
              </a:ext>
            </a:extLst>
          </p:cNvPr>
          <p:cNvSpPr>
            <a:spLocks noGrp="1"/>
          </p:cNvSpPr>
          <p:nvPr>
            <p:ph type="body" sz="quarter" idx="15" hasCustomPrompt="1"/>
          </p:nvPr>
        </p:nvSpPr>
        <p:spPr>
          <a:xfrm>
            <a:off x="7496225" y="6303951"/>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lvl="0"/>
            <a:r>
              <a:rPr lang="en-US" sz="700" dirty="0">
                <a:solidFill>
                  <a:schemeClr val="bg1"/>
                </a:solidFill>
                <a:latin typeface="Arial" panose="020B0604020202020204" pitchFamily="34" charset="0"/>
                <a:cs typeface="Arial" panose="020B0604020202020204" pitchFamily="34" charset="0"/>
              </a:rPr>
              <a:t>Add audience disclosures.</a:t>
            </a:r>
            <a:endParaRPr lang="en-US" dirty="0"/>
          </a:p>
        </p:txBody>
      </p:sp>
      <p:sp>
        <p:nvSpPr>
          <p:cNvPr id="14" name="Text Placeholder 23">
            <a:extLst>
              <a:ext uri="{FF2B5EF4-FFF2-40B4-BE49-F238E27FC236}">
                <a16:creationId xmlns:a16="http://schemas.microsoft.com/office/drawing/2014/main" id="{8726FAC0-D958-5241-8B90-F8BA03C0C715}"/>
              </a:ext>
            </a:extLst>
          </p:cNvPr>
          <p:cNvSpPr>
            <a:spLocks noGrp="1"/>
          </p:cNvSpPr>
          <p:nvPr>
            <p:ph type="body" sz="quarter" idx="17" hasCustomPrompt="1"/>
          </p:nvPr>
        </p:nvSpPr>
        <p:spPr>
          <a:xfrm>
            <a:off x="1243328" y="2279552"/>
            <a:ext cx="7920645" cy="1363165"/>
          </a:xfrm>
          <a:prstGeom prst="rect">
            <a:avLst/>
          </a:prstGeom>
        </p:spPr>
        <p:txBody>
          <a:bodyPr/>
          <a:lstStyle>
            <a:lvl1pPr marL="0" indent="0">
              <a:buNone/>
              <a:defRPr sz="4800" b="1">
                <a:solidFill>
                  <a:schemeClr val="tx2"/>
                </a:solidFill>
              </a:defRPr>
            </a:lvl1pPr>
          </a:lstStyle>
          <a:p>
            <a:pPr lvl="0"/>
            <a:r>
              <a:rPr lang="en-US" dirty="0"/>
              <a:t>Title of your Presentation Here</a:t>
            </a:r>
          </a:p>
        </p:txBody>
      </p:sp>
      <p:sp>
        <p:nvSpPr>
          <p:cNvPr id="15" name="Text Placeholder 17">
            <a:extLst>
              <a:ext uri="{FF2B5EF4-FFF2-40B4-BE49-F238E27FC236}">
                <a16:creationId xmlns:a16="http://schemas.microsoft.com/office/drawing/2014/main" id="{60220D39-9687-24DD-29D1-5627A0AA20EE}"/>
              </a:ext>
            </a:extLst>
          </p:cNvPr>
          <p:cNvSpPr>
            <a:spLocks noGrp="1"/>
          </p:cNvSpPr>
          <p:nvPr>
            <p:ph type="body" sz="quarter" idx="18" hasCustomPrompt="1"/>
          </p:nvPr>
        </p:nvSpPr>
        <p:spPr>
          <a:xfrm>
            <a:off x="1243561" y="4082463"/>
            <a:ext cx="4035425" cy="355600"/>
          </a:xfrm>
          <a:prstGeom prst="rect">
            <a:avLst/>
          </a:prstGeom>
        </p:spPr>
        <p:txBody>
          <a:bodyPr/>
          <a:lstStyle>
            <a:lvl1pPr marL="0" indent="0">
              <a:buNone/>
              <a:defRPr sz="1400" i="1">
                <a:solidFill>
                  <a:schemeClr val="accent5"/>
                </a:solidFill>
                <a:latin typeface="Arial" panose="020B0604020202020204" pitchFamily="34" charset="0"/>
                <a:cs typeface="Arial" panose="020B0604020202020204" pitchFamily="34" charset="0"/>
              </a:defRPr>
            </a:lvl1pPr>
          </a:lstStyle>
          <a:p>
            <a:pPr lvl="0"/>
            <a:r>
              <a:rPr lang="en-US" dirty="0"/>
              <a:t>Name of Presenter | Todays date</a:t>
            </a:r>
          </a:p>
        </p:txBody>
      </p:sp>
      <p:sp>
        <p:nvSpPr>
          <p:cNvPr id="6" name="Text Placeholder 5">
            <a:extLst>
              <a:ext uri="{FF2B5EF4-FFF2-40B4-BE49-F238E27FC236}">
                <a16:creationId xmlns:a16="http://schemas.microsoft.com/office/drawing/2014/main" id="{BAE05445-C30C-5042-54D9-439910CFE9F2}"/>
              </a:ext>
            </a:extLst>
          </p:cNvPr>
          <p:cNvSpPr>
            <a:spLocks noGrp="1"/>
          </p:cNvSpPr>
          <p:nvPr>
            <p:ph type="body" sz="quarter" idx="20"/>
          </p:nvPr>
        </p:nvSpPr>
        <p:spPr>
          <a:xfrm>
            <a:off x="1363213" y="38156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803BA921-A488-51CD-5CBF-4EC21DFD273E}"/>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68255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_Divider Slide Section 1">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8" name="Text Placeholder 5">
            <a:extLst>
              <a:ext uri="{FF2B5EF4-FFF2-40B4-BE49-F238E27FC236}">
                <a16:creationId xmlns:a16="http://schemas.microsoft.com/office/drawing/2014/main" id="{2FEC77F7-4299-1E78-BBED-F0FC8B8FB12B}"/>
              </a:ext>
            </a:extLst>
          </p:cNvPr>
          <p:cNvSpPr>
            <a:spLocks noGrp="1"/>
          </p:cNvSpPr>
          <p:nvPr>
            <p:ph type="body" sz="quarter" idx="20"/>
          </p:nvPr>
        </p:nvSpPr>
        <p:spPr>
          <a:xfrm>
            <a:off x="5876734" y="347509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5A7F9B6-0DB8-A6EC-AF7A-90CA77DF5188}"/>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7579222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_Divider Slide Section 2">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03C4A028-10EC-E45C-0FC9-C858EC48528A}"/>
              </a:ext>
            </a:extLst>
          </p:cNvPr>
          <p:cNvSpPr>
            <a:spLocks noGrp="1"/>
          </p:cNvSpPr>
          <p:nvPr>
            <p:ph type="body" sz="quarter" idx="20"/>
          </p:nvPr>
        </p:nvSpPr>
        <p:spPr>
          <a:xfrm>
            <a:off x="5876734" y="347509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EFDFC618-58CB-5F52-CBBA-DF3DDE34AF6E}"/>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0446014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_Divider Slide Section 3">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990154E1-3808-AFA9-6DAC-84AB710C0DEE}"/>
              </a:ext>
            </a:extLst>
          </p:cNvPr>
          <p:cNvSpPr>
            <a:spLocks noGrp="1"/>
          </p:cNvSpPr>
          <p:nvPr>
            <p:ph type="body" sz="quarter" idx="20"/>
          </p:nvPr>
        </p:nvSpPr>
        <p:spPr>
          <a:xfrm>
            <a:off x="5876734" y="347509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FE96EE1-A262-7F9A-EF2F-0E38E290200D}"/>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327427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Divider Slide Section 4">
    <p:bg>
      <p:bgPr>
        <a:solidFill>
          <a:schemeClr val="accent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A1CEDE35-F128-D598-CE86-1D5AE1AE50DA}"/>
              </a:ext>
            </a:extLst>
          </p:cNvPr>
          <p:cNvSpPr>
            <a:spLocks noGrp="1"/>
          </p:cNvSpPr>
          <p:nvPr>
            <p:ph type="body" sz="quarter" idx="20"/>
          </p:nvPr>
        </p:nvSpPr>
        <p:spPr>
          <a:xfrm>
            <a:off x="5876734" y="3475093"/>
            <a:ext cx="439737" cy="36576"/>
          </a:xfrm>
          <a:prstGeom prst="rect">
            <a:avLst/>
          </a:prstGeom>
          <a:solidFill>
            <a:schemeClr val="accent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550DC8AF-627C-2164-A980-C567BB834844}"/>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20379804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2_Divider Slide Section 5">
    <p:bg>
      <p:bgPr>
        <a:solidFill>
          <a:srgbClr val="F2603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3B237243-7B2C-7B69-FDBC-525AD7880F92}"/>
              </a:ext>
            </a:extLst>
          </p:cNvPr>
          <p:cNvSpPr>
            <a:spLocks noGrp="1"/>
          </p:cNvSpPr>
          <p:nvPr>
            <p:ph type="body" sz="quarter" idx="20"/>
          </p:nvPr>
        </p:nvSpPr>
        <p:spPr>
          <a:xfrm>
            <a:off x="5876734" y="347509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C8BEC58-A2A9-38F6-FCB9-3CAEE8D35A5E}"/>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4486134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2_Divider Slide Section 6">
    <p:bg>
      <p:bgPr>
        <a:solidFill>
          <a:srgbClr val="87235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58C1937B-E0A8-48D1-FDCA-3A05CAC070AD}"/>
              </a:ext>
            </a:extLst>
          </p:cNvPr>
          <p:cNvSpPr>
            <a:spLocks noGrp="1"/>
          </p:cNvSpPr>
          <p:nvPr>
            <p:ph type="body" sz="quarter" idx="20"/>
          </p:nvPr>
        </p:nvSpPr>
        <p:spPr>
          <a:xfrm>
            <a:off x="5876734" y="347509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AA89D293-6F33-2D35-E7B2-07793CDA68EF}"/>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7166017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2_Divider Slide Section 7">
    <p:bg>
      <p:bgPr>
        <a:solidFill>
          <a:srgbClr val="87C70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BED284C7-AAE7-5020-EA60-284E0B93D572}"/>
              </a:ext>
            </a:extLst>
          </p:cNvPr>
          <p:cNvSpPr>
            <a:spLocks noGrp="1"/>
          </p:cNvSpPr>
          <p:nvPr>
            <p:ph type="body" sz="quarter" idx="20"/>
          </p:nvPr>
        </p:nvSpPr>
        <p:spPr>
          <a:xfrm>
            <a:off x="5876734" y="3475093"/>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EBD31C8-D563-A8AA-350B-5C14A4419E2C}"/>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513671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_Divider Slide Section 8">
    <p:bg>
      <p:bgPr>
        <a:solidFill>
          <a:srgbClr val="5F2E93"/>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FBBD4AFB-96A3-A685-5B1E-63585E1EA16C}"/>
              </a:ext>
            </a:extLst>
          </p:cNvPr>
          <p:cNvSpPr>
            <a:spLocks noGrp="1"/>
          </p:cNvSpPr>
          <p:nvPr>
            <p:ph type="body" sz="quarter" idx="20"/>
          </p:nvPr>
        </p:nvSpPr>
        <p:spPr>
          <a:xfrm>
            <a:off x="5876734" y="3475093"/>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19CEAB6-9300-41C6-5587-E701D5BEF754}"/>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33896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ivider Slide Section 8">
    <p:bg>
      <p:bgPr>
        <a:solidFill>
          <a:srgbClr val="5F2E93"/>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FBBD4AFB-96A3-A685-5B1E-63585E1EA16C}"/>
              </a:ext>
            </a:extLst>
          </p:cNvPr>
          <p:cNvSpPr>
            <a:spLocks noGrp="1"/>
          </p:cNvSpPr>
          <p:nvPr>
            <p:ph type="body" sz="quarter" idx="20"/>
          </p:nvPr>
        </p:nvSpPr>
        <p:spPr>
          <a:xfrm>
            <a:off x="5876732" y="3475093"/>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19CEAB6-9300-41C6-5587-E701D5BEF75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6904844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_Divider Slide Section 9">
    <p:bg>
      <p:bgPr>
        <a:solidFill>
          <a:srgbClr val="00A6C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4C1D572E-F942-243C-29F0-F32C57196AF6}"/>
              </a:ext>
            </a:extLst>
          </p:cNvPr>
          <p:cNvSpPr>
            <a:spLocks noGrp="1"/>
          </p:cNvSpPr>
          <p:nvPr>
            <p:ph type="body" sz="quarter" idx="20"/>
          </p:nvPr>
        </p:nvSpPr>
        <p:spPr>
          <a:xfrm>
            <a:off x="5876734" y="3475093"/>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B29322C3-833C-7F7A-53BB-59FD0AEDF689}"/>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2968668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Divider Slide Section 10">
    <p:bg>
      <p:bgPr>
        <a:solidFill>
          <a:srgbClr val="00AA4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9EF67E10-593E-E95F-EC20-F5165F826B1A}"/>
              </a:ext>
            </a:extLst>
          </p:cNvPr>
          <p:cNvSpPr>
            <a:spLocks noGrp="1"/>
          </p:cNvSpPr>
          <p:nvPr>
            <p:ph type="body" sz="quarter" idx="20"/>
          </p:nvPr>
        </p:nvSpPr>
        <p:spPr>
          <a:xfrm>
            <a:off x="5876734" y="347509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71E8CFB3-A69D-298F-8642-6434FC8BFBC7}"/>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9915183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_Divider Slide Section 11">
    <p:bg>
      <p:bgPr>
        <a:solidFill>
          <a:srgbClr val="009E96"/>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90" y="2655873"/>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5"/>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6" name="Text Placeholder 5">
            <a:extLst>
              <a:ext uri="{FF2B5EF4-FFF2-40B4-BE49-F238E27FC236}">
                <a16:creationId xmlns:a16="http://schemas.microsoft.com/office/drawing/2014/main" id="{39F54498-A18D-8855-3F43-A1E42C8ED2E3}"/>
              </a:ext>
            </a:extLst>
          </p:cNvPr>
          <p:cNvSpPr>
            <a:spLocks noGrp="1"/>
          </p:cNvSpPr>
          <p:nvPr>
            <p:ph type="body" sz="quarter" idx="20"/>
          </p:nvPr>
        </p:nvSpPr>
        <p:spPr>
          <a:xfrm>
            <a:off x="5876734" y="3475093"/>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3FF289A-AE4A-DEC8-5A3D-43EA1F5C91D2}"/>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614490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2_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4"/>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8" y="942537"/>
            <a:ext cx="10897127" cy="649367"/>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6" y="2082453"/>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7" name="Picture 6">
            <a:extLst>
              <a:ext uri="{FF2B5EF4-FFF2-40B4-BE49-F238E27FC236}">
                <a16:creationId xmlns:a16="http://schemas.microsoft.com/office/drawing/2014/main" id="{F2187753-6EC9-20C8-0406-AE654BF29728}"/>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52" y="177342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9EEC0E7-9CE1-7BCC-2FA9-E39A7521A9F3}"/>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7729579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_General Text Slide (Dark)">
    <p:bg>
      <p:bgPr>
        <a:solidFill>
          <a:schemeClr val="accent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6748F58-34E1-14BF-9129-6CFEF1FA8E70}"/>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4"/>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8" y="942537"/>
            <a:ext cx="10897127" cy="649367"/>
          </a:xfrm>
          <a:prstGeom prst="rect">
            <a:avLst/>
          </a:prstGeom>
        </p:spPr>
        <p:txBody>
          <a:bodyPr/>
          <a:lstStyle>
            <a:lvl1pPr marL="0" indent="0" algn="l">
              <a:buNone/>
              <a:defRPr sz="4800" b="0">
                <a:solidFill>
                  <a:schemeClr val="bg1"/>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3"/>
            <a:ext cx="10732404" cy="3983735"/>
          </a:xfrm>
          <a:prstGeom prst="rect">
            <a:avLst/>
          </a:prstGeom>
        </p:spPr>
        <p:txBody>
          <a:bodyPr numCol="1"/>
          <a:lstStyle>
            <a:lvl1pPr marL="0" indent="0">
              <a:buNone/>
              <a:defRPr sz="1400">
                <a:solidFill>
                  <a:schemeClr val="bg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84C1FE2B-69DB-B153-A3CC-10313726D2F2}"/>
              </a:ext>
            </a:extLst>
          </p:cNvPr>
          <p:cNvSpPr>
            <a:spLocks noGrp="1"/>
          </p:cNvSpPr>
          <p:nvPr>
            <p:ph type="body" sz="quarter" idx="20"/>
          </p:nvPr>
        </p:nvSpPr>
        <p:spPr>
          <a:xfrm>
            <a:off x="878652" y="1773420"/>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0F6D20E4-8680-7E60-9374-CC2CA2D4808B}"/>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0697758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2_Four Points Slide">
    <p:spTree>
      <p:nvGrpSpPr>
        <p:cNvPr id="1" name=""/>
        <p:cNvGrpSpPr/>
        <p:nvPr/>
      </p:nvGrpSpPr>
      <p:grpSpPr>
        <a:xfrm>
          <a:off x="0" y="0"/>
          <a:ext cx="0" cy="0"/>
          <a:chOff x="0" y="0"/>
          <a:chExt cx="0" cy="0"/>
        </a:xfrm>
      </p:grpSpPr>
      <p:sp>
        <p:nvSpPr>
          <p:cNvPr id="6" name="Text Placeholder 35">
            <a:extLst>
              <a:ext uri="{FF2B5EF4-FFF2-40B4-BE49-F238E27FC236}">
                <a16:creationId xmlns:a16="http://schemas.microsoft.com/office/drawing/2014/main" id="{C12FE7CC-D50F-991C-9F6E-112A0E7EEA53}"/>
              </a:ext>
            </a:extLst>
          </p:cNvPr>
          <p:cNvSpPr>
            <a:spLocks noGrp="1"/>
          </p:cNvSpPr>
          <p:nvPr>
            <p:ph type="body" sz="quarter" idx="24"/>
          </p:nvPr>
        </p:nvSpPr>
        <p:spPr>
          <a:xfrm>
            <a:off x="9091808" y="2256935"/>
            <a:ext cx="2188789" cy="2185416"/>
          </a:xfrm>
          <a:prstGeom prst="rect">
            <a:avLst/>
          </a:prstGeom>
          <a:solidFill>
            <a:schemeClr val="accent5"/>
          </a:solidFill>
        </p:spPr>
        <p:txBody>
          <a:bodyPr tIns="1097280" anchor="t"/>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3" name="Text Placeholder 35">
            <a:extLst>
              <a:ext uri="{FF2B5EF4-FFF2-40B4-BE49-F238E27FC236}">
                <a16:creationId xmlns:a16="http://schemas.microsoft.com/office/drawing/2014/main" id="{7F32A296-D95F-3CF1-0712-0E0A47B81EA2}"/>
              </a:ext>
            </a:extLst>
          </p:cNvPr>
          <p:cNvSpPr>
            <a:spLocks noGrp="1"/>
          </p:cNvSpPr>
          <p:nvPr>
            <p:ph type="body" sz="quarter" idx="25"/>
          </p:nvPr>
        </p:nvSpPr>
        <p:spPr>
          <a:xfrm>
            <a:off x="6368088" y="2256935"/>
            <a:ext cx="2188789" cy="2185416"/>
          </a:xfrm>
          <a:prstGeom prst="rect">
            <a:avLst/>
          </a:prstGeom>
          <a:solidFill>
            <a:schemeClr val="accent3"/>
          </a:solidFill>
        </p:spPr>
        <p:txBody>
          <a:bodyPr tIns="1097280" anchor="t"/>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4" name="Text Placeholder 35">
            <a:extLst>
              <a:ext uri="{FF2B5EF4-FFF2-40B4-BE49-F238E27FC236}">
                <a16:creationId xmlns:a16="http://schemas.microsoft.com/office/drawing/2014/main" id="{66FE3F35-F379-9AAE-F695-B8D58BC75B03}"/>
              </a:ext>
            </a:extLst>
          </p:cNvPr>
          <p:cNvSpPr>
            <a:spLocks noGrp="1"/>
          </p:cNvSpPr>
          <p:nvPr>
            <p:ph type="body" sz="quarter" idx="26"/>
          </p:nvPr>
        </p:nvSpPr>
        <p:spPr>
          <a:xfrm>
            <a:off x="3644368" y="2256935"/>
            <a:ext cx="2188789" cy="2185416"/>
          </a:xfrm>
          <a:prstGeom prst="rect">
            <a:avLst/>
          </a:prstGeom>
          <a:solidFill>
            <a:schemeClr val="bg2"/>
          </a:solidFill>
        </p:spPr>
        <p:txBody>
          <a:bodyPr tIns="1097280" anchor="t"/>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5" name="Text Placeholder 35">
            <a:extLst>
              <a:ext uri="{FF2B5EF4-FFF2-40B4-BE49-F238E27FC236}">
                <a16:creationId xmlns:a16="http://schemas.microsoft.com/office/drawing/2014/main" id="{8666090B-1FCC-2016-9B78-EC6EA400F0D8}"/>
              </a:ext>
            </a:extLst>
          </p:cNvPr>
          <p:cNvSpPr>
            <a:spLocks noGrp="1"/>
          </p:cNvSpPr>
          <p:nvPr>
            <p:ph type="body" sz="quarter" idx="27"/>
          </p:nvPr>
        </p:nvSpPr>
        <p:spPr>
          <a:xfrm>
            <a:off x="920648" y="2256935"/>
            <a:ext cx="2188789" cy="2185416"/>
          </a:xfrm>
          <a:prstGeom prst="rect">
            <a:avLst/>
          </a:prstGeom>
          <a:solidFill>
            <a:schemeClr val="tx2"/>
          </a:solidFill>
        </p:spPr>
        <p:txBody>
          <a:bodyPr tIns="1097280" anchor="t"/>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8" name="Picture Placeholder 20">
            <a:extLst>
              <a:ext uri="{FF2B5EF4-FFF2-40B4-BE49-F238E27FC236}">
                <a16:creationId xmlns:a16="http://schemas.microsoft.com/office/drawing/2014/main" id="{2894C08B-208B-2BF8-D735-2467ECBA83AB}"/>
              </a:ext>
            </a:extLst>
          </p:cNvPr>
          <p:cNvSpPr>
            <a:spLocks noGrp="1"/>
          </p:cNvSpPr>
          <p:nvPr>
            <p:ph type="pic" sz="quarter" idx="16" hasCustomPrompt="1"/>
          </p:nvPr>
        </p:nvSpPr>
        <p:spPr>
          <a:xfrm>
            <a:off x="1643570" y="2458893"/>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 </a:t>
            </a:r>
            <a:br>
              <a:rPr lang="en-US" dirty="0"/>
            </a:br>
            <a:r>
              <a:rPr lang="en-US" dirty="0"/>
              <a:t>Icon</a:t>
            </a:r>
          </a:p>
        </p:txBody>
      </p:sp>
      <p:sp>
        <p:nvSpPr>
          <p:cNvPr id="19" name="Picture Placeholder 20">
            <a:extLst>
              <a:ext uri="{FF2B5EF4-FFF2-40B4-BE49-F238E27FC236}">
                <a16:creationId xmlns:a16="http://schemas.microsoft.com/office/drawing/2014/main" id="{5CD2DCBA-81A3-2E33-E61D-078E6F8D675B}"/>
              </a:ext>
            </a:extLst>
          </p:cNvPr>
          <p:cNvSpPr>
            <a:spLocks noGrp="1"/>
          </p:cNvSpPr>
          <p:nvPr>
            <p:ph type="pic" sz="quarter" idx="17" hasCustomPrompt="1"/>
          </p:nvPr>
        </p:nvSpPr>
        <p:spPr>
          <a:xfrm>
            <a:off x="4367289" y="2458893"/>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0" name="Picture Placeholder 20">
            <a:extLst>
              <a:ext uri="{FF2B5EF4-FFF2-40B4-BE49-F238E27FC236}">
                <a16:creationId xmlns:a16="http://schemas.microsoft.com/office/drawing/2014/main" id="{FE1A3964-F243-7E4F-A597-F28DB370815A}"/>
              </a:ext>
            </a:extLst>
          </p:cNvPr>
          <p:cNvSpPr>
            <a:spLocks noGrp="1"/>
          </p:cNvSpPr>
          <p:nvPr>
            <p:ph type="pic" sz="quarter" idx="18" hasCustomPrompt="1"/>
          </p:nvPr>
        </p:nvSpPr>
        <p:spPr>
          <a:xfrm>
            <a:off x="7091009" y="2458893"/>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1" name="Picture Placeholder 20">
            <a:extLst>
              <a:ext uri="{FF2B5EF4-FFF2-40B4-BE49-F238E27FC236}">
                <a16:creationId xmlns:a16="http://schemas.microsoft.com/office/drawing/2014/main" id="{147F0819-554C-24AF-AB8F-696CE4BBCDA8}"/>
              </a:ext>
            </a:extLst>
          </p:cNvPr>
          <p:cNvSpPr>
            <a:spLocks noGrp="1"/>
          </p:cNvSpPr>
          <p:nvPr>
            <p:ph type="pic" sz="quarter" idx="19"/>
          </p:nvPr>
        </p:nvSpPr>
        <p:spPr>
          <a:xfrm>
            <a:off x="13775749" y="350030"/>
            <a:ext cx="742951" cy="742951"/>
          </a:xfrm>
          <a:prstGeom prst="rect">
            <a:avLst/>
          </a:prstGeom>
        </p:spPr>
        <p:txBody>
          <a:bodyPr/>
          <a:lstStyle>
            <a:lvl1pPr marL="0" indent="0" algn="ctr">
              <a:buNone/>
              <a:defRPr sz="900"/>
            </a:lvl1pPr>
          </a:lstStyle>
          <a:p>
            <a:endParaRPr lang="en-US" dirty="0"/>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4"/>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850459"/>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9" name="Text Placeholder 28">
            <a:extLst>
              <a:ext uri="{FF2B5EF4-FFF2-40B4-BE49-F238E27FC236}">
                <a16:creationId xmlns:a16="http://schemas.microsoft.com/office/drawing/2014/main" id="{CCC1EF47-0EF3-396D-DF98-7E42E19B8C97}"/>
              </a:ext>
            </a:extLst>
          </p:cNvPr>
          <p:cNvSpPr>
            <a:spLocks noGrp="1"/>
          </p:cNvSpPr>
          <p:nvPr>
            <p:ph type="body" sz="quarter" idx="20"/>
          </p:nvPr>
        </p:nvSpPr>
        <p:spPr>
          <a:xfrm>
            <a:off x="928689" y="4821242"/>
            <a:ext cx="10356851" cy="10953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lgn="ctr">
              <a:buNone/>
              <a:defRPr sz="1400">
                <a:latin typeface="Arial" panose="020B0604020202020204" pitchFamily="34" charset="0"/>
                <a:cs typeface="Arial" panose="020B0604020202020204" pitchFamily="34" charset="0"/>
              </a:defRPr>
            </a:lvl2pPr>
            <a:lvl3pPr marL="914332" indent="0" algn="ctr">
              <a:buNone/>
              <a:defRPr sz="1400">
                <a:latin typeface="Arial" panose="020B0604020202020204" pitchFamily="34" charset="0"/>
                <a:cs typeface="Arial" panose="020B0604020202020204" pitchFamily="34" charset="0"/>
              </a:defRPr>
            </a:lvl3pPr>
            <a:lvl4pPr marL="1371498" indent="0" algn="ctr">
              <a:buNone/>
              <a:defRPr sz="1400">
                <a:latin typeface="Arial" panose="020B0604020202020204" pitchFamily="34" charset="0"/>
                <a:cs typeface="Arial" panose="020B0604020202020204" pitchFamily="34" charset="0"/>
              </a:defRPr>
            </a:lvl4pPr>
            <a:lvl5pPr marL="1828664" indent="0" algn="ctr">
              <a:buNone/>
              <a:defRPr sz="1400">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36" name="Picture 35">
            <a:extLst>
              <a:ext uri="{FF2B5EF4-FFF2-40B4-BE49-F238E27FC236}">
                <a16:creationId xmlns:a16="http://schemas.microsoft.com/office/drawing/2014/main" id="{000FEB7F-CABE-035C-372B-A3DA763C3CE5}"/>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17" name="Picture Placeholder 20">
            <a:extLst>
              <a:ext uri="{FF2B5EF4-FFF2-40B4-BE49-F238E27FC236}">
                <a16:creationId xmlns:a16="http://schemas.microsoft.com/office/drawing/2014/main" id="{BBF09AE2-EF06-7EAF-C583-1BF62BD7080F}"/>
              </a:ext>
            </a:extLst>
          </p:cNvPr>
          <p:cNvSpPr>
            <a:spLocks noGrp="1"/>
          </p:cNvSpPr>
          <p:nvPr>
            <p:ph type="pic" sz="quarter" idx="28" hasCustomPrompt="1"/>
          </p:nvPr>
        </p:nvSpPr>
        <p:spPr>
          <a:xfrm>
            <a:off x="9814727" y="2458893"/>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 name="Text Placeholder 5">
            <a:extLst>
              <a:ext uri="{FF2B5EF4-FFF2-40B4-BE49-F238E27FC236}">
                <a16:creationId xmlns:a16="http://schemas.microsoft.com/office/drawing/2014/main" id="{99BCB666-49AB-FFC9-0BEC-00BD0C729336}"/>
              </a:ext>
            </a:extLst>
          </p:cNvPr>
          <p:cNvSpPr>
            <a:spLocks noGrp="1"/>
          </p:cNvSpPr>
          <p:nvPr>
            <p:ph type="body" sz="quarter" idx="29"/>
          </p:nvPr>
        </p:nvSpPr>
        <p:spPr>
          <a:xfrm>
            <a:off x="5878633"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E3E0289-B87D-CB15-4228-468153FE6C29}"/>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910700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2_Four Points (Block)">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6" y="4079947"/>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6" y="2048591"/>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60"/>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2" y="2044442"/>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2" y="2044442"/>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10"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42"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2" y="407776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3" y="2044701"/>
            <a:ext cx="1936751" cy="1935163"/>
          </a:xfrm>
          <a:prstGeom prst="rect">
            <a:avLst/>
          </a:prstGeom>
        </p:spPr>
        <p:txBody>
          <a:bodyPr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20" y="2048591"/>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20" y="4079947"/>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D398402-280A-7A12-6485-7ECE403786E0}"/>
              </a:ext>
            </a:extLst>
          </p:cNvPr>
          <p:cNvSpPr>
            <a:spLocks noGrp="1"/>
          </p:cNvSpPr>
          <p:nvPr>
            <p:ph type="body" sz="quarter" idx="31"/>
          </p:nvPr>
        </p:nvSpPr>
        <p:spPr>
          <a:xfrm>
            <a:off x="5878633"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059E571D-AAB5-71F5-97E7-F9CB9F4FDC47}"/>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14527476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_Four Points (Block) 2">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6" y="4079947"/>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6" y="2048591"/>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60"/>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2" y="2044442"/>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2" y="2044442"/>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10"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42"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2" y="407776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3" y="2044701"/>
            <a:ext cx="1936751" cy="1935163"/>
          </a:xfrm>
          <a:prstGeom prst="rect">
            <a:avLst/>
          </a:prstGeom>
        </p:spPr>
        <p:txBody>
          <a:bodyPr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20" y="2048591"/>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20" y="4079947"/>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E7FA0802-B78E-9C72-43F1-94212E1B0225}"/>
              </a:ext>
            </a:extLst>
          </p:cNvPr>
          <p:cNvSpPr>
            <a:spLocks noGrp="1"/>
          </p:cNvSpPr>
          <p:nvPr>
            <p:ph type="body" sz="quarter" idx="31"/>
          </p:nvPr>
        </p:nvSpPr>
        <p:spPr>
          <a:xfrm>
            <a:off x="5878633" y="1030777"/>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E65F7EB-DC47-8772-EFA6-E2A7B4FD0D0D}"/>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5306641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2_Four Points (Block) 3">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6" y="4079947"/>
            <a:ext cx="1947677" cy="1944676"/>
          </a:xfrm>
          <a:prstGeom prst="rect">
            <a:avLst/>
          </a:prstGeom>
          <a:solidFill>
            <a:schemeClr val="accent1"/>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6" y="2048591"/>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60"/>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2" y="2044442"/>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2" y="2044442"/>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10"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42"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2" y="407776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3" y="2044701"/>
            <a:ext cx="1936751" cy="1935163"/>
          </a:xfrm>
          <a:prstGeom prst="rect">
            <a:avLst/>
          </a:prstGeom>
        </p:spPr>
        <p:txBody>
          <a:bodyPr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20" y="2048591"/>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20" y="4079947"/>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AC3374FC-E9A8-A240-1DC3-03966062082B}"/>
              </a:ext>
            </a:extLst>
          </p:cNvPr>
          <p:cNvSpPr>
            <a:spLocks noGrp="1"/>
          </p:cNvSpPr>
          <p:nvPr>
            <p:ph type="body" sz="quarter" idx="31"/>
          </p:nvPr>
        </p:nvSpPr>
        <p:spPr>
          <a:xfrm>
            <a:off x="5878633" y="103077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511521DA-6AF0-E2B6-E8E7-64D2B5182778}"/>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5667530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Four Points &amp; Text">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5"/>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9" y="1783657"/>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6" y="2767680"/>
            <a:ext cx="5402263" cy="2702653"/>
          </a:xfrm>
          <a:prstGeom prst="rect">
            <a:avLst/>
          </a:prstGeom>
        </p:spPr>
        <p:txBody>
          <a:bodyPr/>
          <a:lstStyle>
            <a:lvl1pPr marL="285730" indent="-28573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8" y="3797559"/>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8" y="1766203"/>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2" y="1766203"/>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2" y="3797559"/>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73E97080-67DB-80F8-10F0-391C5A040A22}"/>
              </a:ext>
            </a:extLst>
          </p:cNvPr>
          <p:cNvSpPr>
            <a:spLocks noGrp="1"/>
          </p:cNvSpPr>
          <p:nvPr>
            <p:ph type="body" sz="quarter" idx="31"/>
          </p:nvPr>
        </p:nvSpPr>
        <p:spPr>
          <a:xfrm>
            <a:off x="839489"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B0186AD-D207-7423-57CE-012D7D0AF4EF}"/>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122529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vider Slide Section 9">
    <p:bg>
      <p:bgPr>
        <a:solidFill>
          <a:srgbClr val="00A6C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4C1D572E-F942-243C-29F0-F32C57196AF6}"/>
              </a:ext>
            </a:extLst>
          </p:cNvPr>
          <p:cNvSpPr>
            <a:spLocks noGrp="1"/>
          </p:cNvSpPr>
          <p:nvPr>
            <p:ph type="body" sz="quarter" idx="20"/>
          </p:nvPr>
        </p:nvSpPr>
        <p:spPr>
          <a:xfrm>
            <a:off x="5876732" y="3475093"/>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B29322C3-833C-7F7A-53BB-59FD0AEDF68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69438633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_Four Points &amp; Text 2">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5"/>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9" y="1783657"/>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6" y="2767680"/>
            <a:ext cx="5402263" cy="2702653"/>
          </a:xfrm>
          <a:prstGeom prst="rect">
            <a:avLst/>
          </a:prstGeom>
        </p:spPr>
        <p:txBody>
          <a:bodyPr/>
          <a:lstStyle>
            <a:lvl1pPr marL="285730" indent="-28573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8" y="3797559"/>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8" y="1766203"/>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2" y="1766203"/>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2" y="3797559"/>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B2B3C49F-6332-2BD9-EAFD-1755B317FCE7}"/>
              </a:ext>
            </a:extLst>
          </p:cNvPr>
          <p:cNvSpPr>
            <a:spLocks noGrp="1"/>
          </p:cNvSpPr>
          <p:nvPr>
            <p:ph type="body" sz="quarter" idx="31"/>
          </p:nvPr>
        </p:nvSpPr>
        <p:spPr>
          <a:xfrm>
            <a:off x="839489"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30B3945-9ADD-6395-BCF9-6D13F72CB887}"/>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5041777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_Four Points &amp; Text 3">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5"/>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9" y="1783657"/>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6" y="2767680"/>
            <a:ext cx="5402263" cy="2702653"/>
          </a:xfrm>
          <a:prstGeom prst="rect">
            <a:avLst/>
          </a:prstGeom>
        </p:spPr>
        <p:txBody>
          <a:bodyPr/>
          <a:lstStyle>
            <a:lvl1pPr marL="285730" indent="-28573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8" y="3797559"/>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8" y="1766203"/>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2" y="1766203"/>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2" y="3797559"/>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0D3F37A-D44B-042A-3608-A399DB40A8DC}"/>
              </a:ext>
            </a:extLst>
          </p:cNvPr>
          <p:cNvSpPr>
            <a:spLocks noGrp="1"/>
          </p:cNvSpPr>
          <p:nvPr>
            <p:ph type="body" sz="quarter" idx="31"/>
          </p:nvPr>
        </p:nvSpPr>
        <p:spPr>
          <a:xfrm>
            <a:off x="839489"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129A437-E9C6-8112-2C6C-91DD7115297D}"/>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6005636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2_Three Points Slide">
    <p:spTree>
      <p:nvGrpSpPr>
        <p:cNvPr id="1" name=""/>
        <p:cNvGrpSpPr/>
        <p:nvPr/>
      </p:nvGrpSpPr>
      <p:grpSpPr>
        <a:xfrm>
          <a:off x="0" y="0"/>
          <a:ext cx="0" cy="0"/>
          <a:chOff x="0" y="0"/>
          <a:chExt cx="0" cy="0"/>
        </a:xfrm>
      </p:grpSpPr>
      <p:sp>
        <p:nvSpPr>
          <p:cNvPr id="4" name="Text Placeholder 35">
            <a:extLst>
              <a:ext uri="{FF2B5EF4-FFF2-40B4-BE49-F238E27FC236}">
                <a16:creationId xmlns:a16="http://schemas.microsoft.com/office/drawing/2014/main" id="{E87B2BC1-2546-A91C-2BC6-37A1DAC0362F}"/>
              </a:ext>
            </a:extLst>
          </p:cNvPr>
          <p:cNvSpPr>
            <a:spLocks noGrp="1"/>
          </p:cNvSpPr>
          <p:nvPr>
            <p:ph type="body" sz="quarter" idx="27"/>
          </p:nvPr>
        </p:nvSpPr>
        <p:spPr>
          <a:xfrm>
            <a:off x="1420484"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5" name="Text Placeholder 35">
            <a:extLst>
              <a:ext uri="{FF2B5EF4-FFF2-40B4-BE49-F238E27FC236}">
                <a16:creationId xmlns:a16="http://schemas.microsoft.com/office/drawing/2014/main" id="{BF90E3E3-A9D7-C773-97B8-D12DEF046E36}"/>
              </a:ext>
            </a:extLst>
          </p:cNvPr>
          <p:cNvSpPr>
            <a:spLocks noGrp="1"/>
          </p:cNvSpPr>
          <p:nvPr>
            <p:ph type="body" sz="quarter" idx="44"/>
          </p:nvPr>
        </p:nvSpPr>
        <p:spPr>
          <a:xfrm>
            <a:off x="5061575"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3A53AB43-5C0A-7354-E6F4-E72D3AE9980E}"/>
              </a:ext>
            </a:extLst>
          </p:cNvPr>
          <p:cNvSpPr>
            <a:spLocks noGrp="1"/>
          </p:cNvSpPr>
          <p:nvPr>
            <p:ph type="body" sz="quarter" idx="45"/>
          </p:nvPr>
        </p:nvSpPr>
        <p:spPr>
          <a:xfrm>
            <a:off x="8724468"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9"/>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821004"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62095"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821004" y="4709474"/>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2095" y="4709474"/>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4"/>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 name="Text Placeholder 5">
            <a:extLst>
              <a:ext uri="{FF2B5EF4-FFF2-40B4-BE49-F238E27FC236}">
                <a16:creationId xmlns:a16="http://schemas.microsoft.com/office/drawing/2014/main" id="{FD88489B-59A7-22FE-08DD-50D42CAA2004}"/>
              </a:ext>
            </a:extLst>
          </p:cNvPr>
          <p:cNvSpPr>
            <a:spLocks noGrp="1"/>
          </p:cNvSpPr>
          <p:nvPr>
            <p:ph type="body" sz="quarter" idx="31"/>
          </p:nvPr>
        </p:nvSpPr>
        <p:spPr>
          <a:xfrm>
            <a:off x="5878633"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8FE846B8-DA09-E325-B156-A281D44DB945}"/>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838219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2_Three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6"/>
            <a:ext cx="12192000" cy="1422965"/>
          </a:xfrm>
          <a:prstGeom prst="rect">
            <a:avLst/>
          </a:prstGeom>
        </p:spPr>
        <p:txBody>
          <a:bodyPr/>
          <a:lstStyle>
            <a:lvl1pPr marL="0" indent="0" algn="ctr">
              <a:buNone/>
              <a:defRPr sz="4800" b="0">
                <a:solidFill>
                  <a:schemeClr val="accent6"/>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87755" y="4405788"/>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56371" y="4405788"/>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8"/>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87755" y="4709474"/>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7819" y="4709474"/>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4"/>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pic>
        <p:nvPicPr>
          <p:cNvPr id="2" name="Picture 1">
            <a:extLst>
              <a:ext uri="{FF2B5EF4-FFF2-40B4-BE49-F238E27FC236}">
                <a16:creationId xmlns:a16="http://schemas.microsoft.com/office/drawing/2014/main" id="{8B4EC67F-CBAA-797B-E8CE-02A265497A5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7" name="Text Box 18">
            <a:extLst>
              <a:ext uri="{FF2B5EF4-FFF2-40B4-BE49-F238E27FC236}">
                <a16:creationId xmlns:a16="http://schemas.microsoft.com/office/drawing/2014/main" id="{F0B9C32D-BCD6-9256-359F-9259A630F1FD}"/>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1" name="Text Placeholder 35">
            <a:extLst>
              <a:ext uri="{FF2B5EF4-FFF2-40B4-BE49-F238E27FC236}">
                <a16:creationId xmlns:a16="http://schemas.microsoft.com/office/drawing/2014/main" id="{03C48EBF-5E89-58DF-B925-443A566E04E5}"/>
              </a:ext>
            </a:extLst>
          </p:cNvPr>
          <p:cNvSpPr>
            <a:spLocks noGrp="1"/>
          </p:cNvSpPr>
          <p:nvPr>
            <p:ph type="body" sz="quarter" idx="27" hasCustomPrompt="1"/>
          </p:nvPr>
        </p:nvSpPr>
        <p:spPr>
          <a:xfrm>
            <a:off x="1420484"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B7C29ECB-0D71-8B3F-3FB9-647DA2281CF7}"/>
              </a:ext>
            </a:extLst>
          </p:cNvPr>
          <p:cNvSpPr>
            <a:spLocks noGrp="1"/>
          </p:cNvSpPr>
          <p:nvPr>
            <p:ph type="body" sz="quarter" idx="44" hasCustomPrompt="1"/>
          </p:nvPr>
        </p:nvSpPr>
        <p:spPr>
          <a:xfrm>
            <a:off x="5061575"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7966DE95-89DB-8B86-138F-6BC92B5D6C7C}"/>
              </a:ext>
            </a:extLst>
          </p:cNvPr>
          <p:cNvSpPr>
            <a:spLocks noGrp="1"/>
          </p:cNvSpPr>
          <p:nvPr>
            <p:ph type="body" sz="quarter" idx="45" hasCustomPrompt="1"/>
          </p:nvPr>
        </p:nvSpPr>
        <p:spPr>
          <a:xfrm>
            <a:off x="8724468"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7B73B2E-E0D1-C5E4-8BCC-60DC38D55F55}"/>
              </a:ext>
            </a:extLst>
          </p:cNvPr>
          <p:cNvSpPr>
            <a:spLocks noGrp="1"/>
          </p:cNvSpPr>
          <p:nvPr>
            <p:ph type="body" sz="quarter" idx="31"/>
          </p:nvPr>
        </p:nvSpPr>
        <p:spPr>
          <a:xfrm>
            <a:off x="5878633"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3D043201-E198-722A-6B8D-6C9FAFF569F9}"/>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4885651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2_Three Points Slide (Stack)">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5720649" y="4493525"/>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5720649" y="2682065"/>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5720649" y="832274"/>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3" y="2128061"/>
            <a:ext cx="4263044" cy="2075563"/>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497395" y="849788"/>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7497395" y="2691288"/>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7497395" y="4507388"/>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497395" y="1153474"/>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7497395" y="2994974"/>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7497395" y="4811074"/>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CEA16375-C29F-61B0-A31A-2C9F760C3CCE}"/>
              </a:ext>
            </a:extLst>
          </p:cNvPr>
          <p:cNvSpPr>
            <a:spLocks noGrp="1"/>
          </p:cNvSpPr>
          <p:nvPr>
            <p:ph type="body" sz="quarter" idx="31"/>
          </p:nvPr>
        </p:nvSpPr>
        <p:spPr>
          <a:xfrm>
            <a:off x="1114862" y="426904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A5C7D62D-49E5-D591-53CB-B6504C38B3A5}"/>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9340676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_Three Points Slide (Vertical)">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1089656" y="4582908"/>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1089656" y="3172607"/>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1089656" y="1762314"/>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1" y="861739"/>
            <a:ext cx="10474571" cy="851117"/>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2450185" y="175464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2450185" y="2058328"/>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Text Placeholder 37">
            <a:extLst>
              <a:ext uri="{FF2B5EF4-FFF2-40B4-BE49-F238E27FC236}">
                <a16:creationId xmlns:a16="http://schemas.microsoft.com/office/drawing/2014/main" id="{0442C109-FE66-B27C-59F9-35A429C5E66D}"/>
              </a:ext>
            </a:extLst>
          </p:cNvPr>
          <p:cNvSpPr>
            <a:spLocks noGrp="1"/>
          </p:cNvSpPr>
          <p:nvPr>
            <p:ph type="body" sz="quarter" idx="46" hasCustomPrompt="1"/>
          </p:nvPr>
        </p:nvSpPr>
        <p:spPr>
          <a:xfrm>
            <a:off x="2450185" y="317840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 name="Text Placeholder 19">
            <a:extLst>
              <a:ext uri="{FF2B5EF4-FFF2-40B4-BE49-F238E27FC236}">
                <a16:creationId xmlns:a16="http://schemas.microsoft.com/office/drawing/2014/main" id="{D2F8E1BB-ADFA-24CA-3560-29F2AFBD5E4F}"/>
              </a:ext>
            </a:extLst>
          </p:cNvPr>
          <p:cNvSpPr>
            <a:spLocks noGrp="1"/>
          </p:cNvSpPr>
          <p:nvPr>
            <p:ph type="body" sz="quarter" idx="47" hasCustomPrompt="1"/>
          </p:nvPr>
        </p:nvSpPr>
        <p:spPr>
          <a:xfrm>
            <a:off x="2450185" y="3482084"/>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1" name="Text Placeholder 37">
            <a:extLst>
              <a:ext uri="{FF2B5EF4-FFF2-40B4-BE49-F238E27FC236}">
                <a16:creationId xmlns:a16="http://schemas.microsoft.com/office/drawing/2014/main" id="{23848A04-E52B-9ACD-6471-7B4522FF1BF5}"/>
              </a:ext>
            </a:extLst>
          </p:cNvPr>
          <p:cNvSpPr>
            <a:spLocks noGrp="1"/>
          </p:cNvSpPr>
          <p:nvPr>
            <p:ph type="body" sz="quarter" idx="48" hasCustomPrompt="1"/>
          </p:nvPr>
        </p:nvSpPr>
        <p:spPr>
          <a:xfrm>
            <a:off x="2450185" y="459237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12" name="Text Placeholder 19">
            <a:extLst>
              <a:ext uri="{FF2B5EF4-FFF2-40B4-BE49-F238E27FC236}">
                <a16:creationId xmlns:a16="http://schemas.microsoft.com/office/drawing/2014/main" id="{6E1CE074-8E7B-9EBA-36FF-B47E4E092A56}"/>
              </a:ext>
            </a:extLst>
          </p:cNvPr>
          <p:cNvSpPr>
            <a:spLocks noGrp="1"/>
          </p:cNvSpPr>
          <p:nvPr>
            <p:ph type="body" sz="quarter" idx="49" hasCustomPrompt="1"/>
          </p:nvPr>
        </p:nvSpPr>
        <p:spPr>
          <a:xfrm>
            <a:off x="2450185" y="4896064"/>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3" name="Text Placeholder 5">
            <a:extLst>
              <a:ext uri="{FF2B5EF4-FFF2-40B4-BE49-F238E27FC236}">
                <a16:creationId xmlns:a16="http://schemas.microsoft.com/office/drawing/2014/main" id="{BABF1E9C-8A9B-3A38-4D14-C4AA0119E388}"/>
              </a:ext>
            </a:extLst>
          </p:cNvPr>
          <p:cNvSpPr>
            <a:spLocks noGrp="1"/>
          </p:cNvSpPr>
          <p:nvPr>
            <p:ph type="body" sz="quarter" idx="31"/>
          </p:nvPr>
        </p:nvSpPr>
        <p:spPr>
          <a:xfrm>
            <a:off x="1109976" y="733429"/>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D6583F4-0720-99C3-26E1-D21A0A4E195A}"/>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173510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2_Six Points Slide">
    <p:spTree>
      <p:nvGrpSpPr>
        <p:cNvPr id="1" name=""/>
        <p:cNvGrpSpPr/>
        <p:nvPr/>
      </p:nvGrpSpPr>
      <p:grpSpPr>
        <a:xfrm>
          <a:off x="0" y="0"/>
          <a:ext cx="0" cy="0"/>
          <a:chOff x="0" y="0"/>
          <a:chExt cx="0" cy="0"/>
        </a:xfrm>
      </p:grpSpPr>
      <p:sp>
        <p:nvSpPr>
          <p:cNvPr id="43" name="Text Placeholder 35">
            <a:extLst>
              <a:ext uri="{FF2B5EF4-FFF2-40B4-BE49-F238E27FC236}">
                <a16:creationId xmlns:a16="http://schemas.microsoft.com/office/drawing/2014/main" id="{14319F33-0D51-1E35-9234-37E8F7E36740}"/>
              </a:ext>
            </a:extLst>
          </p:cNvPr>
          <p:cNvSpPr>
            <a:spLocks noGrp="1"/>
          </p:cNvSpPr>
          <p:nvPr>
            <p:ph type="body" sz="quarter" idx="65" hasCustomPrompt="1"/>
          </p:nvPr>
        </p:nvSpPr>
        <p:spPr>
          <a:xfrm>
            <a:off x="832721"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2" name="Text Placeholder 35">
            <a:extLst>
              <a:ext uri="{FF2B5EF4-FFF2-40B4-BE49-F238E27FC236}">
                <a16:creationId xmlns:a16="http://schemas.microsoft.com/office/drawing/2014/main" id="{F061494F-9D80-8093-768E-2B2E2FA7B4FE}"/>
              </a:ext>
            </a:extLst>
          </p:cNvPr>
          <p:cNvSpPr>
            <a:spLocks noGrp="1"/>
          </p:cNvSpPr>
          <p:nvPr>
            <p:ph type="body" sz="quarter" idx="61" hasCustomPrompt="1"/>
          </p:nvPr>
        </p:nvSpPr>
        <p:spPr>
          <a:xfrm>
            <a:off x="6338283"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3" name="Text Placeholder 35">
            <a:extLst>
              <a:ext uri="{FF2B5EF4-FFF2-40B4-BE49-F238E27FC236}">
                <a16:creationId xmlns:a16="http://schemas.microsoft.com/office/drawing/2014/main" id="{37611067-5D7B-1699-0485-FB6BE809A9EA}"/>
              </a:ext>
            </a:extLst>
          </p:cNvPr>
          <p:cNvSpPr>
            <a:spLocks noGrp="1"/>
          </p:cNvSpPr>
          <p:nvPr>
            <p:ph type="body" sz="quarter" idx="62" hasCustomPrompt="1"/>
          </p:nvPr>
        </p:nvSpPr>
        <p:spPr>
          <a:xfrm>
            <a:off x="8173469"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41" name="Text Placeholder 35">
            <a:extLst>
              <a:ext uri="{FF2B5EF4-FFF2-40B4-BE49-F238E27FC236}">
                <a16:creationId xmlns:a16="http://schemas.microsoft.com/office/drawing/2014/main" id="{E2AF4ED4-CB9A-7504-6C20-80B09889AF75}"/>
              </a:ext>
            </a:extLst>
          </p:cNvPr>
          <p:cNvSpPr>
            <a:spLocks noGrp="1"/>
          </p:cNvSpPr>
          <p:nvPr>
            <p:ph type="body" sz="quarter" idx="63" hasCustomPrompt="1"/>
          </p:nvPr>
        </p:nvSpPr>
        <p:spPr>
          <a:xfrm>
            <a:off x="1000865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42" name="Text Placeholder 35">
            <a:extLst>
              <a:ext uri="{FF2B5EF4-FFF2-40B4-BE49-F238E27FC236}">
                <a16:creationId xmlns:a16="http://schemas.microsoft.com/office/drawing/2014/main" id="{A4B4152B-32F4-D96F-7FCE-9DE291168F87}"/>
              </a:ext>
            </a:extLst>
          </p:cNvPr>
          <p:cNvSpPr>
            <a:spLocks noGrp="1"/>
          </p:cNvSpPr>
          <p:nvPr>
            <p:ph type="body" sz="quarter" idx="64" hasCustomPrompt="1"/>
          </p:nvPr>
        </p:nvSpPr>
        <p:spPr>
          <a:xfrm>
            <a:off x="450309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61"/>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6"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6"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6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60"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0" name="Text Box 18">
            <a:extLst>
              <a:ext uri="{FF2B5EF4-FFF2-40B4-BE49-F238E27FC236}">
                <a16:creationId xmlns:a16="http://schemas.microsoft.com/office/drawing/2014/main" id="{9A452759-EB71-A162-5CD7-481825DA640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3" name="Text Placeholder 35">
            <a:extLst>
              <a:ext uri="{FF2B5EF4-FFF2-40B4-BE49-F238E27FC236}">
                <a16:creationId xmlns:a16="http://schemas.microsoft.com/office/drawing/2014/main" id="{63D418F6-4B73-851E-8BD2-643A7B38615C}"/>
              </a:ext>
            </a:extLst>
          </p:cNvPr>
          <p:cNvSpPr>
            <a:spLocks noGrp="1"/>
          </p:cNvSpPr>
          <p:nvPr>
            <p:ph type="body" sz="quarter" idx="59" hasCustomPrompt="1"/>
          </p:nvPr>
        </p:nvSpPr>
        <p:spPr>
          <a:xfrm>
            <a:off x="2667908"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142EC546-71B3-12B4-A673-304FA1065730}"/>
              </a:ext>
            </a:extLst>
          </p:cNvPr>
          <p:cNvSpPr>
            <a:spLocks noGrp="1"/>
          </p:cNvSpPr>
          <p:nvPr>
            <p:ph type="body" sz="quarter" idx="31"/>
          </p:nvPr>
        </p:nvSpPr>
        <p:spPr>
          <a:xfrm>
            <a:off x="5876136"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1B7F45B0-8263-3B42-9A4F-6AEB2F51567C}"/>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3079660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_Six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61"/>
            <a:ext cx="12192000" cy="771551"/>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70352"/>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4038"/>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6" y="3773144"/>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6" y="4076833"/>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60" y="3770352"/>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60" y="4074038"/>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70352"/>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4038"/>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70352"/>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4038"/>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9"/>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pic>
        <p:nvPicPr>
          <p:cNvPr id="10" name="Picture 9">
            <a:extLst>
              <a:ext uri="{FF2B5EF4-FFF2-40B4-BE49-F238E27FC236}">
                <a16:creationId xmlns:a16="http://schemas.microsoft.com/office/drawing/2014/main" id="{DFB0B120-347A-63EF-7E4E-9F998D603677}"/>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5" name="Text Placeholder 35">
            <a:extLst>
              <a:ext uri="{FF2B5EF4-FFF2-40B4-BE49-F238E27FC236}">
                <a16:creationId xmlns:a16="http://schemas.microsoft.com/office/drawing/2014/main" id="{70F93BE0-FED4-8A30-106A-226E550D90F7}"/>
              </a:ext>
            </a:extLst>
          </p:cNvPr>
          <p:cNvSpPr>
            <a:spLocks noGrp="1"/>
          </p:cNvSpPr>
          <p:nvPr>
            <p:ph type="body" sz="quarter" idx="65" hasCustomPrompt="1"/>
          </p:nvPr>
        </p:nvSpPr>
        <p:spPr>
          <a:xfrm>
            <a:off x="832721"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7" name="Text Placeholder 35">
            <a:extLst>
              <a:ext uri="{FF2B5EF4-FFF2-40B4-BE49-F238E27FC236}">
                <a16:creationId xmlns:a16="http://schemas.microsoft.com/office/drawing/2014/main" id="{F129E6B8-2489-5A64-4178-D276A7DF0FBE}"/>
              </a:ext>
            </a:extLst>
          </p:cNvPr>
          <p:cNvSpPr>
            <a:spLocks noGrp="1"/>
          </p:cNvSpPr>
          <p:nvPr>
            <p:ph type="body" sz="quarter" idx="61" hasCustomPrompt="1"/>
          </p:nvPr>
        </p:nvSpPr>
        <p:spPr>
          <a:xfrm>
            <a:off x="6338283"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8" name="Text Placeholder 35">
            <a:extLst>
              <a:ext uri="{FF2B5EF4-FFF2-40B4-BE49-F238E27FC236}">
                <a16:creationId xmlns:a16="http://schemas.microsoft.com/office/drawing/2014/main" id="{1BFA1A07-EC96-39CB-5428-F2A32997B899}"/>
              </a:ext>
            </a:extLst>
          </p:cNvPr>
          <p:cNvSpPr>
            <a:spLocks noGrp="1"/>
          </p:cNvSpPr>
          <p:nvPr>
            <p:ph type="body" sz="quarter" idx="62" hasCustomPrompt="1"/>
          </p:nvPr>
        </p:nvSpPr>
        <p:spPr>
          <a:xfrm>
            <a:off x="8173469"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19" name="Text Placeholder 35">
            <a:extLst>
              <a:ext uri="{FF2B5EF4-FFF2-40B4-BE49-F238E27FC236}">
                <a16:creationId xmlns:a16="http://schemas.microsoft.com/office/drawing/2014/main" id="{AF52A4E9-EDAA-4716-56E9-15828CDFC573}"/>
              </a:ext>
            </a:extLst>
          </p:cNvPr>
          <p:cNvSpPr>
            <a:spLocks noGrp="1"/>
          </p:cNvSpPr>
          <p:nvPr>
            <p:ph type="body" sz="quarter" idx="63" hasCustomPrompt="1"/>
          </p:nvPr>
        </p:nvSpPr>
        <p:spPr>
          <a:xfrm>
            <a:off x="1000865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3982F4D3-2CFC-5D43-D30B-0F4E61CBED0E}"/>
              </a:ext>
            </a:extLst>
          </p:cNvPr>
          <p:cNvSpPr>
            <a:spLocks noGrp="1"/>
          </p:cNvSpPr>
          <p:nvPr>
            <p:ph type="body" sz="quarter" idx="64" hasCustomPrompt="1"/>
          </p:nvPr>
        </p:nvSpPr>
        <p:spPr>
          <a:xfrm>
            <a:off x="450309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44" name="Text Placeholder 35">
            <a:extLst>
              <a:ext uri="{FF2B5EF4-FFF2-40B4-BE49-F238E27FC236}">
                <a16:creationId xmlns:a16="http://schemas.microsoft.com/office/drawing/2014/main" id="{F6FED7EF-43C4-D96F-125A-C27EE5814458}"/>
              </a:ext>
            </a:extLst>
          </p:cNvPr>
          <p:cNvSpPr>
            <a:spLocks noGrp="1"/>
          </p:cNvSpPr>
          <p:nvPr>
            <p:ph type="body" sz="quarter" idx="59" hasCustomPrompt="1"/>
          </p:nvPr>
        </p:nvSpPr>
        <p:spPr>
          <a:xfrm>
            <a:off x="2667908"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67" indent="0" algn="ctr">
              <a:buNone/>
              <a:defRPr sz="1800">
                <a:solidFill>
                  <a:schemeClr val="accent6"/>
                </a:solidFill>
              </a:defRPr>
            </a:lvl2pPr>
            <a:lvl3pPr marL="914332" indent="0" algn="ctr">
              <a:buNone/>
              <a:defRPr sz="1800">
                <a:solidFill>
                  <a:schemeClr val="accent6"/>
                </a:solidFill>
              </a:defRPr>
            </a:lvl3pPr>
            <a:lvl4pPr marL="1371498" indent="0" algn="ctr">
              <a:buNone/>
              <a:defRPr sz="1800">
                <a:solidFill>
                  <a:schemeClr val="accent6"/>
                </a:solidFill>
              </a:defRPr>
            </a:lvl4pPr>
            <a:lvl5pPr marL="1828664" indent="0" algn="ctr">
              <a:buNone/>
              <a:defRPr sz="1800">
                <a:solidFill>
                  <a:schemeClr val="accent6"/>
                </a:solidFill>
              </a:defRPr>
            </a:lvl5pPr>
          </a:lstStyle>
          <a:p>
            <a:pPr lvl="0"/>
            <a:r>
              <a:rPr lang="en-US" dirty="0"/>
              <a:t>Click To Edit Master Text Styles</a:t>
            </a:r>
          </a:p>
        </p:txBody>
      </p:sp>
      <p:sp>
        <p:nvSpPr>
          <p:cNvPr id="45" name="Text Box 18">
            <a:extLst>
              <a:ext uri="{FF2B5EF4-FFF2-40B4-BE49-F238E27FC236}">
                <a16:creationId xmlns:a16="http://schemas.microsoft.com/office/drawing/2014/main" id="{15FC2E40-59FB-C42C-7144-42A12FD948E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16878BB1-02CC-A33A-AE22-BAF00DEDEE0F}"/>
              </a:ext>
            </a:extLst>
          </p:cNvPr>
          <p:cNvSpPr>
            <a:spLocks noGrp="1"/>
          </p:cNvSpPr>
          <p:nvPr>
            <p:ph type="body" sz="quarter" idx="31"/>
          </p:nvPr>
        </p:nvSpPr>
        <p:spPr>
          <a:xfrm>
            <a:off x="5876136" y="1036853"/>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CD0FDB17-D3AB-822D-5B8A-085B8F46A938}"/>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7352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2_Six Points Slide (Icon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97C068A-5561-F59A-F73F-BE65589D5380}"/>
              </a:ext>
            </a:extLst>
          </p:cNvPr>
          <p:cNvSpPr/>
          <p:nvPr userDrawn="1"/>
        </p:nvSpPr>
        <p:spPr>
          <a:xfrm>
            <a:off x="835900" y="2182836"/>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EBFF5021-3830-9FBA-4F09-4A483839D711}"/>
              </a:ext>
            </a:extLst>
          </p:cNvPr>
          <p:cNvSpPr/>
          <p:nvPr userDrawn="1"/>
        </p:nvSpPr>
        <p:spPr>
          <a:xfrm>
            <a:off x="2669352" y="2182836"/>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ectangle 14">
            <a:extLst>
              <a:ext uri="{FF2B5EF4-FFF2-40B4-BE49-F238E27FC236}">
                <a16:creationId xmlns:a16="http://schemas.microsoft.com/office/drawing/2014/main" id="{C1797CBC-7BFB-2800-878A-3DCCCB20E829}"/>
              </a:ext>
            </a:extLst>
          </p:cNvPr>
          <p:cNvSpPr/>
          <p:nvPr userDrawn="1"/>
        </p:nvSpPr>
        <p:spPr>
          <a:xfrm>
            <a:off x="4502804" y="2182836"/>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61"/>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 name="Rectangle 1">
            <a:extLst>
              <a:ext uri="{FF2B5EF4-FFF2-40B4-BE49-F238E27FC236}">
                <a16:creationId xmlns:a16="http://schemas.microsoft.com/office/drawing/2014/main" id="{BD6F62A1-2967-2E4D-D1F3-EBACB737887C}"/>
              </a:ext>
            </a:extLst>
          </p:cNvPr>
          <p:cNvSpPr/>
          <p:nvPr userDrawn="1"/>
        </p:nvSpPr>
        <p:spPr>
          <a:xfrm>
            <a:off x="6336256" y="2182836"/>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 name="Rectangle 3">
            <a:extLst>
              <a:ext uri="{FF2B5EF4-FFF2-40B4-BE49-F238E27FC236}">
                <a16:creationId xmlns:a16="http://schemas.microsoft.com/office/drawing/2014/main" id="{0F1F3E1A-EE5A-C2F2-DA3F-801BECB9D8FF}"/>
              </a:ext>
            </a:extLst>
          </p:cNvPr>
          <p:cNvSpPr/>
          <p:nvPr userDrawn="1"/>
        </p:nvSpPr>
        <p:spPr>
          <a:xfrm>
            <a:off x="8169708" y="2182837"/>
            <a:ext cx="1422965" cy="141400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a:extLst>
              <a:ext uri="{FF2B5EF4-FFF2-40B4-BE49-F238E27FC236}">
                <a16:creationId xmlns:a16="http://schemas.microsoft.com/office/drawing/2014/main" id="{6C1C3ADD-63BC-CCA1-8F86-649BB0EEBDD6}"/>
              </a:ext>
            </a:extLst>
          </p:cNvPr>
          <p:cNvSpPr/>
          <p:nvPr userDrawn="1"/>
        </p:nvSpPr>
        <p:spPr>
          <a:xfrm>
            <a:off x="10003164" y="2182836"/>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6"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6"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6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60"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9"/>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7" name="Text Box 18">
            <a:extLst>
              <a:ext uri="{FF2B5EF4-FFF2-40B4-BE49-F238E27FC236}">
                <a16:creationId xmlns:a16="http://schemas.microsoft.com/office/drawing/2014/main" id="{BDB7C58F-427A-09E3-F843-8AF96C176F23}"/>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32DD7612-856D-A59F-F766-1537B00A96E1}"/>
              </a:ext>
            </a:extLst>
          </p:cNvPr>
          <p:cNvSpPr>
            <a:spLocks noGrp="1"/>
          </p:cNvSpPr>
          <p:nvPr>
            <p:ph type="body" sz="quarter" idx="31"/>
          </p:nvPr>
        </p:nvSpPr>
        <p:spPr>
          <a:xfrm>
            <a:off x="5876136"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6B190DD-4623-40BD-568A-E2A4E473DB5C}"/>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3829147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Clean Content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D108C8D-5AD9-2E74-EF0E-CDC0F604D094}"/>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7" name="Text Box 18">
            <a:extLst>
              <a:ext uri="{FF2B5EF4-FFF2-40B4-BE49-F238E27FC236}">
                <a16:creationId xmlns:a16="http://schemas.microsoft.com/office/drawing/2014/main" id="{1EE0BCD8-0E89-87EB-354E-3758095F5503}"/>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2EC995D0-EBDC-FC11-6238-2022DEE506BA}"/>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16" name="Text Placeholder 23">
            <a:extLst>
              <a:ext uri="{FF2B5EF4-FFF2-40B4-BE49-F238E27FC236}">
                <a16:creationId xmlns:a16="http://schemas.microsoft.com/office/drawing/2014/main" id="{0C40A629-A1DD-4B80-2467-24F81BFE7654}"/>
              </a:ext>
            </a:extLst>
          </p:cNvPr>
          <p:cNvSpPr>
            <a:spLocks noGrp="1"/>
          </p:cNvSpPr>
          <p:nvPr>
            <p:ph type="body" sz="quarter" idx="12" hasCustomPrompt="1"/>
          </p:nvPr>
        </p:nvSpPr>
        <p:spPr>
          <a:xfrm>
            <a:off x="0" y="1167759"/>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17" name="Text Placeholder 37">
            <a:extLst>
              <a:ext uri="{FF2B5EF4-FFF2-40B4-BE49-F238E27FC236}">
                <a16:creationId xmlns:a16="http://schemas.microsoft.com/office/drawing/2014/main" id="{6615F0FE-3ACC-5DB8-7837-04A7109D9230}"/>
              </a:ext>
            </a:extLst>
          </p:cNvPr>
          <p:cNvSpPr>
            <a:spLocks noGrp="1"/>
          </p:cNvSpPr>
          <p:nvPr>
            <p:ph type="body" sz="quarter" idx="20" hasCustomPrompt="1"/>
          </p:nvPr>
        </p:nvSpPr>
        <p:spPr>
          <a:xfrm>
            <a:off x="821004"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18" name="Text Placeholder 37">
            <a:extLst>
              <a:ext uri="{FF2B5EF4-FFF2-40B4-BE49-F238E27FC236}">
                <a16:creationId xmlns:a16="http://schemas.microsoft.com/office/drawing/2014/main" id="{61E3C0B1-C788-E947-BB2E-8595425163E8}"/>
              </a:ext>
            </a:extLst>
          </p:cNvPr>
          <p:cNvSpPr>
            <a:spLocks noGrp="1"/>
          </p:cNvSpPr>
          <p:nvPr>
            <p:ph type="body" sz="quarter" idx="22" hasCustomPrompt="1"/>
          </p:nvPr>
        </p:nvSpPr>
        <p:spPr>
          <a:xfrm>
            <a:off x="4462095"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9" name="Text Placeholder 37">
            <a:extLst>
              <a:ext uri="{FF2B5EF4-FFF2-40B4-BE49-F238E27FC236}">
                <a16:creationId xmlns:a16="http://schemas.microsoft.com/office/drawing/2014/main" id="{7E9E19FF-7279-D179-E8F2-31CC074B11E9}"/>
              </a:ext>
            </a:extLst>
          </p:cNvPr>
          <p:cNvSpPr>
            <a:spLocks noGrp="1"/>
          </p:cNvSpPr>
          <p:nvPr>
            <p:ph type="body" sz="quarter" idx="24" hasCustomPrompt="1"/>
          </p:nvPr>
        </p:nvSpPr>
        <p:spPr>
          <a:xfrm>
            <a:off x="8124988" y="4405788"/>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19">
            <a:extLst>
              <a:ext uri="{FF2B5EF4-FFF2-40B4-BE49-F238E27FC236}">
                <a16:creationId xmlns:a16="http://schemas.microsoft.com/office/drawing/2014/main" id="{A5FCD89B-9E16-812C-C3A0-6558C0A952EB}"/>
              </a:ext>
            </a:extLst>
          </p:cNvPr>
          <p:cNvSpPr>
            <a:spLocks noGrp="1"/>
          </p:cNvSpPr>
          <p:nvPr>
            <p:ph type="body" sz="quarter" idx="41" hasCustomPrompt="1"/>
          </p:nvPr>
        </p:nvSpPr>
        <p:spPr>
          <a:xfrm>
            <a:off x="821004" y="4709473"/>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3" name="Text Placeholder 19">
            <a:extLst>
              <a:ext uri="{FF2B5EF4-FFF2-40B4-BE49-F238E27FC236}">
                <a16:creationId xmlns:a16="http://schemas.microsoft.com/office/drawing/2014/main" id="{4E361739-837D-EF39-72A7-B96A048A97BE}"/>
              </a:ext>
            </a:extLst>
          </p:cNvPr>
          <p:cNvSpPr>
            <a:spLocks noGrp="1"/>
          </p:cNvSpPr>
          <p:nvPr>
            <p:ph type="body" sz="quarter" idx="42" hasCustomPrompt="1"/>
          </p:nvPr>
        </p:nvSpPr>
        <p:spPr>
          <a:xfrm>
            <a:off x="4462095" y="4709473"/>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24" name="Text Placeholder 19">
            <a:extLst>
              <a:ext uri="{FF2B5EF4-FFF2-40B4-BE49-F238E27FC236}">
                <a16:creationId xmlns:a16="http://schemas.microsoft.com/office/drawing/2014/main" id="{05546096-99F7-8EEA-8204-E44A70B8D6C8}"/>
              </a:ext>
            </a:extLst>
          </p:cNvPr>
          <p:cNvSpPr>
            <a:spLocks noGrp="1"/>
          </p:cNvSpPr>
          <p:nvPr>
            <p:ph type="body" sz="quarter" idx="43" hasCustomPrompt="1"/>
          </p:nvPr>
        </p:nvSpPr>
        <p:spPr>
          <a:xfrm>
            <a:off x="8124988" y="4709473"/>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5" name="Text Placeholder 5">
            <a:extLst>
              <a:ext uri="{FF2B5EF4-FFF2-40B4-BE49-F238E27FC236}">
                <a16:creationId xmlns:a16="http://schemas.microsoft.com/office/drawing/2014/main" id="{99DEBB9E-9967-44A6-E583-2B254D6C348C}"/>
              </a:ext>
            </a:extLst>
          </p:cNvPr>
          <p:cNvSpPr>
            <a:spLocks noGrp="1"/>
          </p:cNvSpPr>
          <p:nvPr>
            <p:ph type="body" sz="quarter" idx="31"/>
          </p:nvPr>
        </p:nvSpPr>
        <p:spPr>
          <a:xfrm>
            <a:off x="5878633"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7" name="Rectangle 26">
            <a:extLst>
              <a:ext uri="{FF2B5EF4-FFF2-40B4-BE49-F238E27FC236}">
                <a16:creationId xmlns:a16="http://schemas.microsoft.com/office/drawing/2014/main" id="{4C8255E7-7C8A-F658-8E87-17AFA20FE9FF}"/>
              </a:ext>
            </a:extLst>
          </p:cNvPr>
          <p:cNvSpPr/>
          <p:nvPr userDrawn="1"/>
        </p:nvSpPr>
        <p:spPr>
          <a:xfrm>
            <a:off x="142048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0" name="Picture Placeholder 29">
            <a:extLst>
              <a:ext uri="{FF2B5EF4-FFF2-40B4-BE49-F238E27FC236}">
                <a16:creationId xmlns:a16="http://schemas.microsoft.com/office/drawing/2014/main" id="{10D8C20F-7B50-F3B2-76F3-C09BD6709D90}"/>
              </a:ext>
            </a:extLst>
          </p:cNvPr>
          <p:cNvSpPr>
            <a:spLocks noGrp="1"/>
          </p:cNvSpPr>
          <p:nvPr>
            <p:ph type="pic" sz="quarter" idx="45" hasCustomPrompt="1"/>
          </p:nvPr>
        </p:nvSpPr>
        <p:spPr>
          <a:xfrm>
            <a:off x="1459837"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8" name="Rectangle 27">
            <a:extLst>
              <a:ext uri="{FF2B5EF4-FFF2-40B4-BE49-F238E27FC236}">
                <a16:creationId xmlns:a16="http://schemas.microsoft.com/office/drawing/2014/main" id="{BF1FB953-1BF3-92AF-9070-03D23A2ACEDB}"/>
              </a:ext>
            </a:extLst>
          </p:cNvPr>
          <p:cNvSpPr/>
          <p:nvPr userDrawn="1"/>
        </p:nvSpPr>
        <p:spPr>
          <a:xfrm>
            <a:off x="5067300"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Picture Placeholder 29">
            <a:extLst>
              <a:ext uri="{FF2B5EF4-FFF2-40B4-BE49-F238E27FC236}">
                <a16:creationId xmlns:a16="http://schemas.microsoft.com/office/drawing/2014/main" id="{48FA30B2-17A4-8C5A-B179-5FC335A6CFA7}"/>
              </a:ext>
            </a:extLst>
          </p:cNvPr>
          <p:cNvSpPr>
            <a:spLocks noGrp="1"/>
          </p:cNvSpPr>
          <p:nvPr>
            <p:ph type="pic" sz="quarter" idx="46" hasCustomPrompt="1"/>
          </p:nvPr>
        </p:nvSpPr>
        <p:spPr>
          <a:xfrm>
            <a:off x="5106653"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3" name="Rectangle 32">
            <a:extLst>
              <a:ext uri="{FF2B5EF4-FFF2-40B4-BE49-F238E27FC236}">
                <a16:creationId xmlns:a16="http://schemas.microsoft.com/office/drawing/2014/main" id="{9759CE91-63C2-FC17-3B0F-0DB537C47363}"/>
              </a:ext>
            </a:extLst>
          </p:cNvPr>
          <p:cNvSpPr/>
          <p:nvPr userDrawn="1"/>
        </p:nvSpPr>
        <p:spPr>
          <a:xfrm>
            <a:off x="867520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4" name="Picture Placeholder 29">
            <a:extLst>
              <a:ext uri="{FF2B5EF4-FFF2-40B4-BE49-F238E27FC236}">
                <a16:creationId xmlns:a16="http://schemas.microsoft.com/office/drawing/2014/main" id="{05A2A381-81C1-35F1-1AE8-A25D59CB700A}"/>
              </a:ext>
            </a:extLst>
          </p:cNvPr>
          <p:cNvSpPr>
            <a:spLocks noGrp="1"/>
          </p:cNvSpPr>
          <p:nvPr>
            <p:ph type="pic" sz="quarter" idx="47" hasCustomPrompt="1"/>
          </p:nvPr>
        </p:nvSpPr>
        <p:spPr>
          <a:xfrm>
            <a:off x="8714557"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5" name="Text Placeholder 12">
            <a:extLst>
              <a:ext uri="{FF2B5EF4-FFF2-40B4-BE49-F238E27FC236}">
                <a16:creationId xmlns:a16="http://schemas.microsoft.com/office/drawing/2014/main" id="{EAF39CF6-CDB8-36F1-4633-2EB59BFF279E}"/>
              </a:ext>
            </a:extLst>
          </p:cNvPr>
          <p:cNvSpPr>
            <a:spLocks noGrp="1"/>
          </p:cNvSpPr>
          <p:nvPr>
            <p:ph type="body" sz="quarter" idx="29" hasCustomPrompt="1"/>
          </p:nvPr>
        </p:nvSpPr>
        <p:spPr>
          <a:xfrm>
            <a:off x="2728917" y="5700185"/>
            <a:ext cx="6734175" cy="655271"/>
          </a:xfrm>
          <a:prstGeom prst="rect">
            <a:avLst/>
          </a:prstGeom>
          <a:solidFill>
            <a:schemeClr val="accent5"/>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21345170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vider Slide Section 10">
    <p:bg>
      <p:bgPr>
        <a:solidFill>
          <a:srgbClr val="00AA4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9EF67E10-593E-E95F-EC20-F5165F826B1A}"/>
              </a:ext>
            </a:extLst>
          </p:cNvPr>
          <p:cNvSpPr>
            <a:spLocks noGrp="1"/>
          </p:cNvSpPr>
          <p:nvPr>
            <p:ph type="body" sz="quarter" idx="20"/>
          </p:nvPr>
        </p:nvSpPr>
        <p:spPr>
          <a:xfrm>
            <a:off x="5876732" y="347509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71E8CFB3-A69D-298F-8642-6434FC8BFBC7}"/>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73780502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_Clean Content Slide (Dark)">
    <p:bg>
      <p:bgPr>
        <a:solidFill>
          <a:schemeClr val="accent5"/>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0E641D8-0785-0048-430D-7BF1DC8EF45C}"/>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7" name="Text Box 18">
            <a:extLst>
              <a:ext uri="{FF2B5EF4-FFF2-40B4-BE49-F238E27FC236}">
                <a16:creationId xmlns:a16="http://schemas.microsoft.com/office/drawing/2014/main" id="{0662BB60-4898-03BC-272F-94D0EF2875D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1106BBB3-09EC-A503-D244-194E1B90FFAA}"/>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
        <p:nvSpPr>
          <p:cNvPr id="33" name="Text Placeholder 23">
            <a:extLst>
              <a:ext uri="{FF2B5EF4-FFF2-40B4-BE49-F238E27FC236}">
                <a16:creationId xmlns:a16="http://schemas.microsoft.com/office/drawing/2014/main" id="{14BC8F74-B6AD-F9F9-A7BF-44D517FAF33A}"/>
              </a:ext>
            </a:extLst>
          </p:cNvPr>
          <p:cNvSpPr>
            <a:spLocks noGrp="1"/>
          </p:cNvSpPr>
          <p:nvPr>
            <p:ph type="body" sz="quarter" idx="12" hasCustomPrompt="1"/>
          </p:nvPr>
        </p:nvSpPr>
        <p:spPr>
          <a:xfrm>
            <a:off x="0" y="1167759"/>
            <a:ext cx="12192000" cy="813444"/>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34" name="Text Placeholder 37">
            <a:extLst>
              <a:ext uri="{FF2B5EF4-FFF2-40B4-BE49-F238E27FC236}">
                <a16:creationId xmlns:a16="http://schemas.microsoft.com/office/drawing/2014/main" id="{91C5CA00-887A-56FA-2175-5F0A0A21AAA7}"/>
              </a:ext>
            </a:extLst>
          </p:cNvPr>
          <p:cNvSpPr>
            <a:spLocks noGrp="1"/>
          </p:cNvSpPr>
          <p:nvPr>
            <p:ph type="body" sz="quarter" idx="20" hasCustomPrompt="1"/>
          </p:nvPr>
        </p:nvSpPr>
        <p:spPr>
          <a:xfrm>
            <a:off x="821004" y="4405788"/>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5" name="Text Placeholder 37">
            <a:extLst>
              <a:ext uri="{FF2B5EF4-FFF2-40B4-BE49-F238E27FC236}">
                <a16:creationId xmlns:a16="http://schemas.microsoft.com/office/drawing/2014/main" id="{83BCFADF-B59A-4882-7A5E-9A8778745CDC}"/>
              </a:ext>
            </a:extLst>
          </p:cNvPr>
          <p:cNvSpPr>
            <a:spLocks noGrp="1"/>
          </p:cNvSpPr>
          <p:nvPr>
            <p:ph type="body" sz="quarter" idx="22" hasCustomPrompt="1"/>
          </p:nvPr>
        </p:nvSpPr>
        <p:spPr>
          <a:xfrm>
            <a:off x="4462095" y="4405788"/>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36" name="Text Placeholder 37">
            <a:extLst>
              <a:ext uri="{FF2B5EF4-FFF2-40B4-BE49-F238E27FC236}">
                <a16:creationId xmlns:a16="http://schemas.microsoft.com/office/drawing/2014/main" id="{05DDDE87-C520-1A97-3693-0318098AB038}"/>
              </a:ext>
            </a:extLst>
          </p:cNvPr>
          <p:cNvSpPr>
            <a:spLocks noGrp="1"/>
          </p:cNvSpPr>
          <p:nvPr>
            <p:ph type="body" sz="quarter" idx="24" hasCustomPrompt="1"/>
          </p:nvPr>
        </p:nvSpPr>
        <p:spPr>
          <a:xfrm>
            <a:off x="8124988" y="4405788"/>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37" name="Text Placeholder 19">
            <a:extLst>
              <a:ext uri="{FF2B5EF4-FFF2-40B4-BE49-F238E27FC236}">
                <a16:creationId xmlns:a16="http://schemas.microsoft.com/office/drawing/2014/main" id="{ADB2A0D6-6F6D-499B-C7CD-4DB683811BFA}"/>
              </a:ext>
            </a:extLst>
          </p:cNvPr>
          <p:cNvSpPr>
            <a:spLocks noGrp="1"/>
          </p:cNvSpPr>
          <p:nvPr>
            <p:ph type="body" sz="quarter" idx="41" hasCustomPrompt="1"/>
          </p:nvPr>
        </p:nvSpPr>
        <p:spPr>
          <a:xfrm>
            <a:off x="821004" y="4709473"/>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38" name="Text Placeholder 19">
            <a:extLst>
              <a:ext uri="{FF2B5EF4-FFF2-40B4-BE49-F238E27FC236}">
                <a16:creationId xmlns:a16="http://schemas.microsoft.com/office/drawing/2014/main" id="{25C1C43E-7620-4360-5952-592BFC215099}"/>
              </a:ext>
            </a:extLst>
          </p:cNvPr>
          <p:cNvSpPr>
            <a:spLocks noGrp="1"/>
          </p:cNvSpPr>
          <p:nvPr>
            <p:ph type="body" sz="quarter" idx="42" hasCustomPrompt="1"/>
          </p:nvPr>
        </p:nvSpPr>
        <p:spPr>
          <a:xfrm>
            <a:off x="4462095" y="4709473"/>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39" name="Text Placeholder 19">
            <a:extLst>
              <a:ext uri="{FF2B5EF4-FFF2-40B4-BE49-F238E27FC236}">
                <a16:creationId xmlns:a16="http://schemas.microsoft.com/office/drawing/2014/main" id="{545EADF2-0659-273A-F42F-BA2160D59F35}"/>
              </a:ext>
            </a:extLst>
          </p:cNvPr>
          <p:cNvSpPr>
            <a:spLocks noGrp="1"/>
          </p:cNvSpPr>
          <p:nvPr>
            <p:ph type="body" sz="quarter" idx="43" hasCustomPrompt="1"/>
          </p:nvPr>
        </p:nvSpPr>
        <p:spPr>
          <a:xfrm>
            <a:off x="8124988" y="4709473"/>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40" name="Text Placeholder 5">
            <a:extLst>
              <a:ext uri="{FF2B5EF4-FFF2-40B4-BE49-F238E27FC236}">
                <a16:creationId xmlns:a16="http://schemas.microsoft.com/office/drawing/2014/main" id="{4AD5AED2-20F8-76FC-7C07-CC259CF244C7}"/>
              </a:ext>
            </a:extLst>
          </p:cNvPr>
          <p:cNvSpPr>
            <a:spLocks noGrp="1"/>
          </p:cNvSpPr>
          <p:nvPr>
            <p:ph type="body" sz="quarter" idx="31"/>
          </p:nvPr>
        </p:nvSpPr>
        <p:spPr>
          <a:xfrm>
            <a:off x="5878633"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1" name="Rectangle 40">
            <a:extLst>
              <a:ext uri="{FF2B5EF4-FFF2-40B4-BE49-F238E27FC236}">
                <a16:creationId xmlns:a16="http://schemas.microsoft.com/office/drawing/2014/main" id="{5600BA82-1996-E2AD-862A-8A1BBACB01C5}"/>
              </a:ext>
            </a:extLst>
          </p:cNvPr>
          <p:cNvSpPr/>
          <p:nvPr userDrawn="1"/>
        </p:nvSpPr>
        <p:spPr>
          <a:xfrm>
            <a:off x="142048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2" name="Picture Placeholder 29">
            <a:extLst>
              <a:ext uri="{FF2B5EF4-FFF2-40B4-BE49-F238E27FC236}">
                <a16:creationId xmlns:a16="http://schemas.microsoft.com/office/drawing/2014/main" id="{FFC6ED6A-C699-A344-863E-B614552D90C5}"/>
              </a:ext>
            </a:extLst>
          </p:cNvPr>
          <p:cNvSpPr>
            <a:spLocks noGrp="1"/>
          </p:cNvSpPr>
          <p:nvPr>
            <p:ph type="pic" sz="quarter" idx="45" hasCustomPrompt="1"/>
          </p:nvPr>
        </p:nvSpPr>
        <p:spPr>
          <a:xfrm>
            <a:off x="1459837"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3" name="Rectangle 42">
            <a:extLst>
              <a:ext uri="{FF2B5EF4-FFF2-40B4-BE49-F238E27FC236}">
                <a16:creationId xmlns:a16="http://schemas.microsoft.com/office/drawing/2014/main" id="{34BACB37-5AD7-4275-E4E8-3D56C8E813CA}"/>
              </a:ext>
            </a:extLst>
          </p:cNvPr>
          <p:cNvSpPr/>
          <p:nvPr userDrawn="1"/>
        </p:nvSpPr>
        <p:spPr>
          <a:xfrm>
            <a:off x="5067300"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4" name="Picture Placeholder 29">
            <a:extLst>
              <a:ext uri="{FF2B5EF4-FFF2-40B4-BE49-F238E27FC236}">
                <a16:creationId xmlns:a16="http://schemas.microsoft.com/office/drawing/2014/main" id="{ED0E536D-925C-7B95-BFF0-E77CF13DA448}"/>
              </a:ext>
            </a:extLst>
          </p:cNvPr>
          <p:cNvSpPr>
            <a:spLocks noGrp="1"/>
          </p:cNvSpPr>
          <p:nvPr>
            <p:ph type="pic" sz="quarter" idx="46" hasCustomPrompt="1"/>
          </p:nvPr>
        </p:nvSpPr>
        <p:spPr>
          <a:xfrm>
            <a:off x="5106653"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5" name="Rectangle 44">
            <a:extLst>
              <a:ext uri="{FF2B5EF4-FFF2-40B4-BE49-F238E27FC236}">
                <a16:creationId xmlns:a16="http://schemas.microsoft.com/office/drawing/2014/main" id="{04A3D9C2-A636-5FE0-0966-B1382BAC30A4}"/>
              </a:ext>
            </a:extLst>
          </p:cNvPr>
          <p:cNvSpPr/>
          <p:nvPr userDrawn="1"/>
        </p:nvSpPr>
        <p:spPr>
          <a:xfrm>
            <a:off x="867520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6" name="Picture Placeholder 29">
            <a:extLst>
              <a:ext uri="{FF2B5EF4-FFF2-40B4-BE49-F238E27FC236}">
                <a16:creationId xmlns:a16="http://schemas.microsoft.com/office/drawing/2014/main" id="{36E56AD2-D571-D13A-1B01-936B8C105FE6}"/>
              </a:ext>
            </a:extLst>
          </p:cNvPr>
          <p:cNvSpPr>
            <a:spLocks noGrp="1"/>
          </p:cNvSpPr>
          <p:nvPr>
            <p:ph type="pic" sz="quarter" idx="47" hasCustomPrompt="1"/>
          </p:nvPr>
        </p:nvSpPr>
        <p:spPr>
          <a:xfrm>
            <a:off x="8714557" y="2240749"/>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7" name="Text Placeholder 12">
            <a:extLst>
              <a:ext uri="{FF2B5EF4-FFF2-40B4-BE49-F238E27FC236}">
                <a16:creationId xmlns:a16="http://schemas.microsoft.com/office/drawing/2014/main" id="{83F3BDE9-9597-B232-3560-F5693147D701}"/>
              </a:ext>
            </a:extLst>
          </p:cNvPr>
          <p:cNvSpPr>
            <a:spLocks noGrp="1"/>
          </p:cNvSpPr>
          <p:nvPr>
            <p:ph type="body" sz="quarter" idx="29" hasCustomPrompt="1"/>
          </p:nvPr>
        </p:nvSpPr>
        <p:spPr>
          <a:xfrm>
            <a:off x="2728917" y="5700185"/>
            <a:ext cx="6734175" cy="655271"/>
          </a:xfrm>
          <a:prstGeom prst="rect">
            <a:avLst/>
          </a:prstGeom>
          <a:solidFill>
            <a:schemeClr val="accent3"/>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308153648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_Content Slide (Fill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7FB752-3946-B9C5-4CE7-07102EAD0EC9}"/>
              </a:ext>
            </a:extLst>
          </p:cNvPr>
          <p:cNvSpPr/>
          <p:nvPr userDrawn="1"/>
        </p:nvSpPr>
        <p:spPr>
          <a:xfrm rot="16200000">
            <a:off x="-649936"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9" name="Graphic 18">
            <a:extLst>
              <a:ext uri="{FF2B5EF4-FFF2-40B4-BE49-F238E27FC236}">
                <a16:creationId xmlns:a16="http://schemas.microsoft.com/office/drawing/2014/main" id="{F48B3B9F-0A45-DB57-C731-3965A69FF5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015112" y="4908912"/>
            <a:ext cx="604389" cy="604389"/>
          </a:xfrm>
          <a:prstGeom prst="rect">
            <a:avLst/>
          </a:prstGeom>
        </p:spPr>
      </p:pic>
      <p:pic>
        <p:nvPicPr>
          <p:cNvPr id="20" name="Graphic 19">
            <a:extLst>
              <a:ext uri="{FF2B5EF4-FFF2-40B4-BE49-F238E27FC236}">
                <a16:creationId xmlns:a16="http://schemas.microsoft.com/office/drawing/2014/main" id="{DF9C5ADF-0FD0-9B72-7FBC-1635D5AFB3D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015112" y="2991540"/>
            <a:ext cx="604389" cy="604389"/>
          </a:xfrm>
          <a:prstGeom prst="rect">
            <a:avLst/>
          </a:prstGeom>
        </p:spPr>
      </p:pic>
      <p:pic>
        <p:nvPicPr>
          <p:cNvPr id="21" name="Graphic 20">
            <a:extLst>
              <a:ext uri="{FF2B5EF4-FFF2-40B4-BE49-F238E27FC236}">
                <a16:creationId xmlns:a16="http://schemas.microsoft.com/office/drawing/2014/main" id="{C1D4199C-399B-7402-5BF7-9D2043C3850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015112" y="1073384"/>
            <a:ext cx="604389" cy="604389"/>
          </a:xfrm>
          <a:prstGeom prst="rect">
            <a:avLst/>
          </a:prstGeom>
        </p:spPr>
      </p:pic>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5" name="Text Placeholder 37">
            <a:extLst>
              <a:ext uri="{FF2B5EF4-FFF2-40B4-BE49-F238E27FC236}">
                <a16:creationId xmlns:a16="http://schemas.microsoft.com/office/drawing/2014/main" id="{87341EAF-8BE9-C091-FF2A-4A0A22B2E90A}"/>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6" name="Text Placeholder 37">
            <a:extLst>
              <a:ext uri="{FF2B5EF4-FFF2-40B4-BE49-F238E27FC236}">
                <a16:creationId xmlns:a16="http://schemas.microsoft.com/office/drawing/2014/main" id="{5275340A-96ED-9B3B-D49B-70DF4CD60ECD}"/>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ext Placeholder 37">
            <a:extLst>
              <a:ext uri="{FF2B5EF4-FFF2-40B4-BE49-F238E27FC236}">
                <a16:creationId xmlns:a16="http://schemas.microsoft.com/office/drawing/2014/main" id="{18AB213A-8F3A-79EF-6F05-899B498063DA}"/>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8" name="Text Placeholder 19">
            <a:extLst>
              <a:ext uri="{FF2B5EF4-FFF2-40B4-BE49-F238E27FC236}">
                <a16:creationId xmlns:a16="http://schemas.microsoft.com/office/drawing/2014/main" id="{E87D563F-DC41-CFC5-01D3-FE81B255A07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9" name="Text Placeholder 19">
            <a:extLst>
              <a:ext uri="{FF2B5EF4-FFF2-40B4-BE49-F238E27FC236}">
                <a16:creationId xmlns:a16="http://schemas.microsoft.com/office/drawing/2014/main" id="{01D9EB66-179E-E045-4085-38332250CB88}"/>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10" name="Text Placeholder 19">
            <a:extLst>
              <a:ext uri="{FF2B5EF4-FFF2-40B4-BE49-F238E27FC236}">
                <a16:creationId xmlns:a16="http://schemas.microsoft.com/office/drawing/2014/main" id="{A5395737-3DF0-C241-BFAF-94930DF5F2ED}"/>
              </a:ext>
            </a:extLst>
          </p:cNvPr>
          <p:cNvSpPr>
            <a:spLocks noGrp="1"/>
          </p:cNvSpPr>
          <p:nvPr>
            <p:ph type="body" sz="quarter" idx="42" hasCustomPrompt="1"/>
          </p:nvPr>
        </p:nvSpPr>
        <p:spPr>
          <a:xfrm>
            <a:off x="6744600"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15" name="Text Placeholder 14">
            <a:extLst>
              <a:ext uri="{FF2B5EF4-FFF2-40B4-BE49-F238E27FC236}">
                <a16:creationId xmlns:a16="http://schemas.microsoft.com/office/drawing/2014/main" id="{584D1C48-E4B8-F1CA-4D61-0B5AFAB8F482}"/>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13" name="Picture 12">
            <a:extLst>
              <a:ext uri="{FF2B5EF4-FFF2-40B4-BE49-F238E27FC236}">
                <a16:creationId xmlns:a16="http://schemas.microsoft.com/office/drawing/2014/main" id="{CFA7D695-C17B-31F0-2D31-FE0FD36709D8}"/>
              </a:ext>
            </a:extLst>
          </p:cNvPr>
          <p:cNvPicPr>
            <a:picLocks noChangeAspect="1"/>
          </p:cNvPicPr>
          <p:nvPr userDrawn="1"/>
        </p:nvPicPr>
        <p:blipFill>
          <a:blip r:embed="rId8"/>
          <a:stretch>
            <a:fillRect/>
          </a:stretch>
        </p:blipFill>
        <p:spPr>
          <a:xfrm>
            <a:off x="403617" y="6311422"/>
            <a:ext cx="1566007" cy="278945"/>
          </a:xfrm>
          <a:prstGeom prst="rect">
            <a:avLst/>
          </a:prstGeom>
        </p:spPr>
      </p:pic>
      <p:sp>
        <p:nvSpPr>
          <p:cNvPr id="17" name="Text Box 18">
            <a:extLst>
              <a:ext uri="{FF2B5EF4-FFF2-40B4-BE49-F238E27FC236}">
                <a16:creationId xmlns:a16="http://schemas.microsoft.com/office/drawing/2014/main" id="{DBFF2C51-48A1-2C4F-C523-B39669471C90}"/>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A31D114-9DCC-0919-C68A-FC2F2F0D3472}"/>
              </a:ext>
            </a:extLst>
          </p:cNvPr>
          <p:cNvSpPr>
            <a:spLocks noGrp="1"/>
          </p:cNvSpPr>
          <p:nvPr>
            <p:ph type="body" sz="quarter" idx="31"/>
          </p:nvPr>
        </p:nvSpPr>
        <p:spPr>
          <a:xfrm>
            <a:off x="6868233"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0826DBF1-C197-1941-4D53-790E182584AF}"/>
              </a:ext>
            </a:extLst>
          </p:cNvPr>
          <p:cNvSpPr>
            <a:spLocks noGrp="1"/>
          </p:cNvSpPr>
          <p:nvPr>
            <p:ph type="body" sz="quarter" idx="44"/>
          </p:nvPr>
        </p:nvSpPr>
        <p:spPr>
          <a:xfrm>
            <a:off x="6868233"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CA1FF1A5-47DC-5575-A23F-A02E43D6B459}"/>
              </a:ext>
            </a:extLst>
          </p:cNvPr>
          <p:cNvSpPr>
            <a:spLocks noGrp="1"/>
          </p:cNvSpPr>
          <p:nvPr>
            <p:ph type="body" sz="quarter" idx="45"/>
          </p:nvPr>
        </p:nvSpPr>
        <p:spPr>
          <a:xfrm>
            <a:off x="6868233"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4" name="Text Placeholder 5">
            <a:extLst>
              <a:ext uri="{FF2B5EF4-FFF2-40B4-BE49-F238E27FC236}">
                <a16:creationId xmlns:a16="http://schemas.microsoft.com/office/drawing/2014/main" id="{249FADE3-0F95-B0B9-7B62-A8C405513F4E}"/>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2" name="Text Placeholder 15">
            <a:extLst>
              <a:ext uri="{FF2B5EF4-FFF2-40B4-BE49-F238E27FC236}">
                <a16:creationId xmlns:a16="http://schemas.microsoft.com/office/drawing/2014/main" id="{E2D91F15-1C78-2D8C-FCD7-E5F8F6412B36}"/>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8252386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_Content Slide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29DB07B-75EA-E66C-DC5A-8097FD337BD7}"/>
              </a:ext>
            </a:extLst>
          </p:cNvPr>
          <p:cNvSpPr>
            <a:spLocks noGrp="1"/>
          </p:cNvSpPr>
          <p:nvPr>
            <p:ph type="body" sz="quarter" idx="31"/>
          </p:nvPr>
        </p:nvSpPr>
        <p:spPr>
          <a:xfrm>
            <a:off x="6868233"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19665B3D-CF8E-37CA-F886-3024EBC012F1}"/>
              </a:ext>
            </a:extLst>
          </p:cNvPr>
          <p:cNvSpPr>
            <a:spLocks noGrp="1"/>
          </p:cNvSpPr>
          <p:nvPr>
            <p:ph type="body" sz="quarter" idx="44"/>
          </p:nvPr>
        </p:nvSpPr>
        <p:spPr>
          <a:xfrm>
            <a:off x="6868233"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3CEA9B9-2230-056B-0E36-6FDEC6D2BBBA}"/>
              </a:ext>
            </a:extLst>
          </p:cNvPr>
          <p:cNvSpPr>
            <a:spLocks noGrp="1"/>
          </p:cNvSpPr>
          <p:nvPr>
            <p:ph type="body" sz="quarter" idx="45"/>
          </p:nvPr>
        </p:nvSpPr>
        <p:spPr>
          <a:xfrm>
            <a:off x="6868233"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C5AD873-CC8F-37F9-4EE3-2DBA00779925}"/>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F80EB63-A724-C4C5-FBFC-034FBAB5840D}"/>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2872024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_Content Slide 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66B7005-1E2A-DD11-27C6-7DEA20F359DA}"/>
              </a:ext>
            </a:extLst>
          </p:cNvPr>
          <p:cNvSpPr>
            <a:spLocks noGrp="1"/>
          </p:cNvSpPr>
          <p:nvPr>
            <p:ph type="body" sz="quarter" idx="31"/>
          </p:nvPr>
        </p:nvSpPr>
        <p:spPr>
          <a:xfrm>
            <a:off x="6868233" y="90727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04EE5F4-564B-9BC5-A97F-E1B75107A6A2}"/>
              </a:ext>
            </a:extLst>
          </p:cNvPr>
          <p:cNvSpPr>
            <a:spLocks noGrp="1"/>
          </p:cNvSpPr>
          <p:nvPr>
            <p:ph type="body" sz="quarter" idx="44"/>
          </p:nvPr>
        </p:nvSpPr>
        <p:spPr>
          <a:xfrm>
            <a:off x="6868233" y="281735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A888ADC6-15D4-32C5-2D59-A8F5EFD1C75C}"/>
              </a:ext>
            </a:extLst>
          </p:cNvPr>
          <p:cNvSpPr>
            <a:spLocks noGrp="1"/>
          </p:cNvSpPr>
          <p:nvPr>
            <p:ph type="body" sz="quarter" idx="45"/>
          </p:nvPr>
        </p:nvSpPr>
        <p:spPr>
          <a:xfrm>
            <a:off x="6868233" y="473759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B68CC122-BEAE-EE54-031D-CEA9494C5D44}"/>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D917444-5474-AE27-9603-F77EB576FAFD}"/>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4529525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_Content Slide 2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FD9479EE-1C09-E368-F774-759022FC27F0}"/>
              </a:ext>
            </a:extLst>
          </p:cNvPr>
          <p:cNvSpPr>
            <a:spLocks noGrp="1"/>
          </p:cNvSpPr>
          <p:nvPr>
            <p:ph type="body" sz="quarter" idx="31"/>
          </p:nvPr>
        </p:nvSpPr>
        <p:spPr>
          <a:xfrm>
            <a:off x="7458297" y="90727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0740263B-7CB3-1D19-0660-1CCCABD55DD5}"/>
              </a:ext>
            </a:extLst>
          </p:cNvPr>
          <p:cNvSpPr>
            <a:spLocks noGrp="1"/>
          </p:cNvSpPr>
          <p:nvPr>
            <p:ph type="body" sz="quarter" idx="44"/>
          </p:nvPr>
        </p:nvSpPr>
        <p:spPr>
          <a:xfrm>
            <a:off x="7458297" y="281735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B44DC881-CEC8-ACA1-5558-E57777750176}"/>
              </a:ext>
            </a:extLst>
          </p:cNvPr>
          <p:cNvSpPr>
            <a:spLocks noGrp="1"/>
          </p:cNvSpPr>
          <p:nvPr>
            <p:ph type="body" sz="quarter" idx="45"/>
          </p:nvPr>
        </p:nvSpPr>
        <p:spPr>
          <a:xfrm>
            <a:off x="7458297" y="473759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CB897FFA-30D2-1D8F-DA1F-486507AE8D45}"/>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F6DD433-3378-C3D0-CC16-51FAA302C68F}"/>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8769759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_Content Slide 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49"/>
            <a:ext cx="4694369" cy="1065675"/>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EA76730-A8C9-37F5-91DF-48186814153A}"/>
              </a:ext>
            </a:extLst>
          </p:cNvPr>
          <p:cNvSpPr>
            <a:spLocks noGrp="1"/>
          </p:cNvSpPr>
          <p:nvPr>
            <p:ph type="body" sz="quarter" idx="31"/>
          </p:nvPr>
        </p:nvSpPr>
        <p:spPr>
          <a:xfrm>
            <a:off x="6868233" y="90727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F6747C5-C984-7631-8B56-9191B1FAE185}"/>
              </a:ext>
            </a:extLst>
          </p:cNvPr>
          <p:cNvSpPr>
            <a:spLocks noGrp="1"/>
          </p:cNvSpPr>
          <p:nvPr>
            <p:ph type="body" sz="quarter" idx="44"/>
          </p:nvPr>
        </p:nvSpPr>
        <p:spPr>
          <a:xfrm>
            <a:off x="6868233" y="281735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6937C129-3116-F25F-F632-90DA17C7E4BF}"/>
              </a:ext>
            </a:extLst>
          </p:cNvPr>
          <p:cNvSpPr>
            <a:spLocks noGrp="1"/>
          </p:cNvSpPr>
          <p:nvPr>
            <p:ph type="body" sz="quarter" idx="45"/>
          </p:nvPr>
        </p:nvSpPr>
        <p:spPr>
          <a:xfrm>
            <a:off x="6868233" y="473759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02CDA941-A245-25A3-928A-D1E494280499}"/>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E1B70F9-4AD4-5908-D14E-2F6D5B6308A5}"/>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3834073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_Content Slide 3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BD0C4CA6-C8F1-5767-5804-59F9F2A0AC45}"/>
              </a:ext>
            </a:extLst>
          </p:cNvPr>
          <p:cNvSpPr>
            <a:spLocks noGrp="1"/>
          </p:cNvSpPr>
          <p:nvPr>
            <p:ph type="body" sz="quarter" idx="31"/>
          </p:nvPr>
        </p:nvSpPr>
        <p:spPr>
          <a:xfrm>
            <a:off x="7458297" y="90727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1EC6AEC7-AFBD-2B8F-8B9C-7C51D44434CA}"/>
              </a:ext>
            </a:extLst>
          </p:cNvPr>
          <p:cNvSpPr>
            <a:spLocks noGrp="1"/>
          </p:cNvSpPr>
          <p:nvPr>
            <p:ph type="body" sz="quarter" idx="44"/>
          </p:nvPr>
        </p:nvSpPr>
        <p:spPr>
          <a:xfrm>
            <a:off x="7458297" y="281735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82EA04AC-2931-FF09-A6D2-547358AC1442}"/>
              </a:ext>
            </a:extLst>
          </p:cNvPr>
          <p:cNvSpPr>
            <a:spLocks noGrp="1"/>
          </p:cNvSpPr>
          <p:nvPr>
            <p:ph type="body" sz="quarter" idx="45"/>
          </p:nvPr>
        </p:nvSpPr>
        <p:spPr>
          <a:xfrm>
            <a:off x="7458297" y="473759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0352FEA9-A8E5-4B57-584D-AE574858DD72}"/>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1830D463-8DFF-F1DC-3E9B-EFA6E1780D18}"/>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6626842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_Content Slide 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97D0BC3-3536-954F-CAF9-B72E3D711B62}"/>
              </a:ext>
            </a:extLst>
          </p:cNvPr>
          <p:cNvSpPr>
            <a:spLocks noGrp="1"/>
          </p:cNvSpPr>
          <p:nvPr>
            <p:ph type="body" sz="quarter" idx="31"/>
          </p:nvPr>
        </p:nvSpPr>
        <p:spPr>
          <a:xfrm>
            <a:off x="6868233" y="90727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6B43AD5-9F26-FD4D-84B7-196CFE3B6771}"/>
              </a:ext>
            </a:extLst>
          </p:cNvPr>
          <p:cNvSpPr>
            <a:spLocks noGrp="1"/>
          </p:cNvSpPr>
          <p:nvPr>
            <p:ph type="body" sz="quarter" idx="44"/>
          </p:nvPr>
        </p:nvSpPr>
        <p:spPr>
          <a:xfrm>
            <a:off x="6868233" y="281735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7048C870-8845-8373-0970-1366E2BCD417}"/>
              </a:ext>
            </a:extLst>
          </p:cNvPr>
          <p:cNvSpPr>
            <a:spLocks noGrp="1"/>
          </p:cNvSpPr>
          <p:nvPr>
            <p:ph type="body" sz="quarter" idx="45"/>
          </p:nvPr>
        </p:nvSpPr>
        <p:spPr>
          <a:xfrm>
            <a:off x="6868233" y="473759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CC2B214B-C868-8B98-8CBC-51B6B262016B}"/>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F8B30AE-DC14-3480-057B-7AA581BE47BF}"/>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5839200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Content Slide 4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 name="Text Placeholder 5">
            <a:extLst>
              <a:ext uri="{FF2B5EF4-FFF2-40B4-BE49-F238E27FC236}">
                <a16:creationId xmlns:a16="http://schemas.microsoft.com/office/drawing/2014/main" id="{BE9CC234-F342-71FD-7B7C-D58CF6D7CD89}"/>
              </a:ext>
            </a:extLst>
          </p:cNvPr>
          <p:cNvSpPr>
            <a:spLocks noGrp="1"/>
          </p:cNvSpPr>
          <p:nvPr>
            <p:ph type="body" sz="quarter" idx="31"/>
          </p:nvPr>
        </p:nvSpPr>
        <p:spPr>
          <a:xfrm>
            <a:off x="7458297" y="90727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18090FB-49C9-06BC-D2B4-953FF950E976}"/>
              </a:ext>
            </a:extLst>
          </p:cNvPr>
          <p:cNvSpPr>
            <a:spLocks noGrp="1"/>
          </p:cNvSpPr>
          <p:nvPr>
            <p:ph type="body" sz="quarter" idx="44"/>
          </p:nvPr>
        </p:nvSpPr>
        <p:spPr>
          <a:xfrm>
            <a:off x="7458297" y="281735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50925BA8-7AE1-6F2A-4486-F4012776D835}"/>
              </a:ext>
            </a:extLst>
          </p:cNvPr>
          <p:cNvSpPr>
            <a:spLocks noGrp="1"/>
          </p:cNvSpPr>
          <p:nvPr>
            <p:ph type="body" sz="quarter" idx="45"/>
          </p:nvPr>
        </p:nvSpPr>
        <p:spPr>
          <a:xfrm>
            <a:off x="7458297" y="473759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EF4E95EE-4849-305D-6AAF-87181FA0F097}"/>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D46E3410-1C83-C200-B9D8-997A6410992A}"/>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4255868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_Content Slide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2E46111-50C6-9CEC-DD80-5AC1B3E2B090}"/>
              </a:ext>
            </a:extLst>
          </p:cNvPr>
          <p:cNvSpPr>
            <a:spLocks noGrp="1"/>
          </p:cNvSpPr>
          <p:nvPr>
            <p:ph type="body" sz="quarter" idx="31"/>
          </p:nvPr>
        </p:nvSpPr>
        <p:spPr>
          <a:xfrm>
            <a:off x="6868233" y="90727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44DED0BB-1168-93D0-3D66-2F844BA868A0}"/>
              </a:ext>
            </a:extLst>
          </p:cNvPr>
          <p:cNvSpPr>
            <a:spLocks noGrp="1"/>
          </p:cNvSpPr>
          <p:nvPr>
            <p:ph type="body" sz="quarter" idx="44"/>
          </p:nvPr>
        </p:nvSpPr>
        <p:spPr>
          <a:xfrm>
            <a:off x="6868233" y="281735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5FB589A1-A092-B90A-6532-EA6BC513378C}"/>
              </a:ext>
            </a:extLst>
          </p:cNvPr>
          <p:cNvSpPr>
            <a:spLocks noGrp="1"/>
          </p:cNvSpPr>
          <p:nvPr>
            <p:ph type="body" sz="quarter" idx="45"/>
          </p:nvPr>
        </p:nvSpPr>
        <p:spPr>
          <a:xfrm>
            <a:off x="6868233" y="473759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394416C2-FA28-B33C-88DA-9759D1048A2D}"/>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7BBC3D2-F6E1-CE45-F72E-007A98CD8E66}"/>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772338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Divider Slide Section 11">
    <p:bg>
      <p:bgPr>
        <a:solidFill>
          <a:srgbClr val="009E96"/>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8" y="2655870"/>
            <a:ext cx="7413625" cy="649367"/>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3"/>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6" name="Text Placeholder 5">
            <a:extLst>
              <a:ext uri="{FF2B5EF4-FFF2-40B4-BE49-F238E27FC236}">
                <a16:creationId xmlns:a16="http://schemas.microsoft.com/office/drawing/2014/main" id="{39F54498-A18D-8855-3F43-A1E42C8ED2E3}"/>
              </a:ext>
            </a:extLst>
          </p:cNvPr>
          <p:cNvSpPr>
            <a:spLocks noGrp="1"/>
          </p:cNvSpPr>
          <p:nvPr>
            <p:ph type="body" sz="quarter" idx="20"/>
          </p:nvPr>
        </p:nvSpPr>
        <p:spPr>
          <a:xfrm>
            <a:off x="5876732" y="3475093"/>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3FF289A-AE4A-DEC8-5A3D-43EA1F5C91D2}"/>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4684574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Content Slide 5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052F4657-5614-2E97-EC1E-FED92BC4DFBC}"/>
              </a:ext>
            </a:extLst>
          </p:cNvPr>
          <p:cNvSpPr>
            <a:spLocks noGrp="1"/>
          </p:cNvSpPr>
          <p:nvPr>
            <p:ph type="body" sz="quarter" idx="31"/>
          </p:nvPr>
        </p:nvSpPr>
        <p:spPr>
          <a:xfrm>
            <a:off x="7458297" y="90727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35ADB0FC-B8B0-6A46-D770-DC918D066589}"/>
              </a:ext>
            </a:extLst>
          </p:cNvPr>
          <p:cNvSpPr>
            <a:spLocks noGrp="1"/>
          </p:cNvSpPr>
          <p:nvPr>
            <p:ph type="body" sz="quarter" idx="44"/>
          </p:nvPr>
        </p:nvSpPr>
        <p:spPr>
          <a:xfrm>
            <a:off x="7458297" y="281735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61A59CCC-420A-487B-FD15-6AC7D01AF38A}"/>
              </a:ext>
            </a:extLst>
          </p:cNvPr>
          <p:cNvSpPr>
            <a:spLocks noGrp="1"/>
          </p:cNvSpPr>
          <p:nvPr>
            <p:ph type="body" sz="quarter" idx="45"/>
          </p:nvPr>
        </p:nvSpPr>
        <p:spPr>
          <a:xfrm>
            <a:off x="7458297" y="473759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3247B2B4-6BC1-9587-E696-5BBB8E9913EF}"/>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BFA0182E-4CDB-5E5A-5C82-B31E74717215}"/>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48272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2_Content Slide 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94B1840-2950-60BF-7FD3-97CB01241548}"/>
              </a:ext>
            </a:extLst>
          </p:cNvPr>
          <p:cNvSpPr>
            <a:spLocks noGrp="1"/>
          </p:cNvSpPr>
          <p:nvPr>
            <p:ph type="body" sz="quarter" idx="31"/>
          </p:nvPr>
        </p:nvSpPr>
        <p:spPr>
          <a:xfrm>
            <a:off x="6868233" y="90727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B2374D1C-0AA3-25D2-1243-79E118ED2E11}"/>
              </a:ext>
            </a:extLst>
          </p:cNvPr>
          <p:cNvSpPr>
            <a:spLocks noGrp="1"/>
          </p:cNvSpPr>
          <p:nvPr>
            <p:ph type="body" sz="quarter" idx="44"/>
          </p:nvPr>
        </p:nvSpPr>
        <p:spPr>
          <a:xfrm>
            <a:off x="6868233" y="281735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39659BA-DD78-DFC0-564F-5A76017CA95B}"/>
              </a:ext>
            </a:extLst>
          </p:cNvPr>
          <p:cNvSpPr>
            <a:spLocks noGrp="1"/>
          </p:cNvSpPr>
          <p:nvPr>
            <p:ph type="body" sz="quarter" idx="45"/>
          </p:nvPr>
        </p:nvSpPr>
        <p:spPr>
          <a:xfrm>
            <a:off x="6868233" y="473759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328DF0E-4B81-1916-3D38-F7ADE186BC5A}"/>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3543B640-1683-2DED-35EF-B66AE0E153B0}"/>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6478833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Content Slide 6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660884F-79D4-CEB5-DFC9-222F90560349}"/>
              </a:ext>
            </a:extLst>
          </p:cNvPr>
          <p:cNvSpPr>
            <a:spLocks noGrp="1"/>
          </p:cNvSpPr>
          <p:nvPr>
            <p:ph type="body" sz="quarter" idx="31"/>
          </p:nvPr>
        </p:nvSpPr>
        <p:spPr>
          <a:xfrm>
            <a:off x="7458297" y="90727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9B17AEE7-1A09-0CBE-2C20-66E656B9ABE2}"/>
              </a:ext>
            </a:extLst>
          </p:cNvPr>
          <p:cNvSpPr>
            <a:spLocks noGrp="1"/>
          </p:cNvSpPr>
          <p:nvPr>
            <p:ph type="body" sz="quarter" idx="44"/>
          </p:nvPr>
        </p:nvSpPr>
        <p:spPr>
          <a:xfrm>
            <a:off x="7458297" y="281735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DF677915-D03E-A736-87C0-5639E68808E7}"/>
              </a:ext>
            </a:extLst>
          </p:cNvPr>
          <p:cNvSpPr>
            <a:spLocks noGrp="1"/>
          </p:cNvSpPr>
          <p:nvPr>
            <p:ph type="body" sz="quarter" idx="45"/>
          </p:nvPr>
        </p:nvSpPr>
        <p:spPr>
          <a:xfrm>
            <a:off x="7458297" y="473759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B3ADED5F-9E0C-9C48-925A-892C29C0AC44}"/>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40692C34-9554-1403-0C5E-5666D6BBEF77}"/>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7238299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2_Content Slide 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09DD7E2-0BFE-260A-455E-8F93F84A4BD8}"/>
              </a:ext>
            </a:extLst>
          </p:cNvPr>
          <p:cNvSpPr>
            <a:spLocks noGrp="1"/>
          </p:cNvSpPr>
          <p:nvPr>
            <p:ph type="body" sz="quarter" idx="31"/>
          </p:nvPr>
        </p:nvSpPr>
        <p:spPr>
          <a:xfrm>
            <a:off x="6868233" y="90727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9688CD57-22A2-6326-38E9-97538D669431}"/>
              </a:ext>
            </a:extLst>
          </p:cNvPr>
          <p:cNvSpPr>
            <a:spLocks noGrp="1"/>
          </p:cNvSpPr>
          <p:nvPr>
            <p:ph type="body" sz="quarter" idx="44"/>
          </p:nvPr>
        </p:nvSpPr>
        <p:spPr>
          <a:xfrm>
            <a:off x="6868233" y="281735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068F211-D23D-C981-876F-AADDE3C7C955}"/>
              </a:ext>
            </a:extLst>
          </p:cNvPr>
          <p:cNvSpPr>
            <a:spLocks noGrp="1"/>
          </p:cNvSpPr>
          <p:nvPr>
            <p:ph type="body" sz="quarter" idx="45"/>
          </p:nvPr>
        </p:nvSpPr>
        <p:spPr>
          <a:xfrm>
            <a:off x="6868233" y="473759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42F5C6E8-C6C9-E11F-9257-9C2AACF7118F}"/>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BD0BD73-445A-1393-8429-658DF62486CF}"/>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33753674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_Content Slide 7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4D3AFA9C-147E-583A-70EB-02C72B82783F}"/>
              </a:ext>
            </a:extLst>
          </p:cNvPr>
          <p:cNvSpPr>
            <a:spLocks noGrp="1"/>
          </p:cNvSpPr>
          <p:nvPr>
            <p:ph type="body" sz="quarter" idx="31"/>
          </p:nvPr>
        </p:nvSpPr>
        <p:spPr>
          <a:xfrm>
            <a:off x="7458297" y="90727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5EDBCE1B-32FB-65C3-D173-EAAF2267E2C7}"/>
              </a:ext>
            </a:extLst>
          </p:cNvPr>
          <p:cNvSpPr>
            <a:spLocks noGrp="1"/>
          </p:cNvSpPr>
          <p:nvPr>
            <p:ph type="body" sz="quarter" idx="44"/>
          </p:nvPr>
        </p:nvSpPr>
        <p:spPr>
          <a:xfrm>
            <a:off x="7458297" y="281735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2CB66AC9-50AD-5CB2-CE37-A66FC2FF84BC}"/>
              </a:ext>
            </a:extLst>
          </p:cNvPr>
          <p:cNvSpPr>
            <a:spLocks noGrp="1"/>
          </p:cNvSpPr>
          <p:nvPr>
            <p:ph type="body" sz="quarter" idx="45"/>
          </p:nvPr>
        </p:nvSpPr>
        <p:spPr>
          <a:xfrm>
            <a:off x="7458297" y="473759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531AAB08-7A80-3B02-93B9-73A2FD5A24D1}"/>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AF58A077-352B-AF90-03B4-9CC0AB198FF5}"/>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7459017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 Slide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rgbClr val="5F2E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AE6687D-AAC1-C26A-B067-A2F3C74856DC}"/>
              </a:ext>
            </a:extLst>
          </p:cNvPr>
          <p:cNvSpPr>
            <a:spLocks noGrp="1"/>
          </p:cNvSpPr>
          <p:nvPr>
            <p:ph type="body" sz="quarter" idx="31"/>
          </p:nvPr>
        </p:nvSpPr>
        <p:spPr>
          <a:xfrm>
            <a:off x="6868233" y="90727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DED63AC7-301F-D7FD-C6A9-92CD1BFA327A}"/>
              </a:ext>
            </a:extLst>
          </p:cNvPr>
          <p:cNvSpPr>
            <a:spLocks noGrp="1"/>
          </p:cNvSpPr>
          <p:nvPr>
            <p:ph type="body" sz="quarter" idx="44"/>
          </p:nvPr>
        </p:nvSpPr>
        <p:spPr>
          <a:xfrm>
            <a:off x="6868233" y="281735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DACC3489-8367-9085-97E5-D291AFCD68B2}"/>
              </a:ext>
            </a:extLst>
          </p:cNvPr>
          <p:cNvSpPr>
            <a:spLocks noGrp="1"/>
          </p:cNvSpPr>
          <p:nvPr>
            <p:ph type="body" sz="quarter" idx="45"/>
          </p:nvPr>
        </p:nvSpPr>
        <p:spPr>
          <a:xfrm>
            <a:off x="6868233" y="473759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D68DC7D9-06ED-22B7-CC95-0F0C1A84E88E}"/>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4573F545-FBCB-87DB-FE69-9060CC824BA8}"/>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359882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 Slide 8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F9714CC-927B-F138-1E8F-FCCDC129A81C}"/>
              </a:ext>
            </a:extLst>
          </p:cNvPr>
          <p:cNvSpPr>
            <a:spLocks noGrp="1"/>
          </p:cNvSpPr>
          <p:nvPr>
            <p:ph type="body" sz="quarter" idx="31"/>
          </p:nvPr>
        </p:nvSpPr>
        <p:spPr>
          <a:xfrm>
            <a:off x="7458297" y="90727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B38BED67-960A-BCA7-617A-F25C091CC17A}"/>
              </a:ext>
            </a:extLst>
          </p:cNvPr>
          <p:cNvSpPr>
            <a:spLocks noGrp="1"/>
          </p:cNvSpPr>
          <p:nvPr>
            <p:ph type="body" sz="quarter" idx="44"/>
          </p:nvPr>
        </p:nvSpPr>
        <p:spPr>
          <a:xfrm>
            <a:off x="7458297" y="281735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3FA6A6E6-FAB5-DDAB-32C2-EE167FAD03D7}"/>
              </a:ext>
            </a:extLst>
          </p:cNvPr>
          <p:cNvSpPr>
            <a:spLocks noGrp="1"/>
          </p:cNvSpPr>
          <p:nvPr>
            <p:ph type="body" sz="quarter" idx="45"/>
          </p:nvPr>
        </p:nvSpPr>
        <p:spPr>
          <a:xfrm>
            <a:off x="7458297" y="473759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44E2D236-8D34-537F-67E2-B3C0EB42185B}"/>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FF09EF3B-7BEF-6E12-1348-CCD621DEB470}"/>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440251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2_Content Slide 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6" y="649936"/>
            <a:ext cx="6857999" cy="55581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8" y="3666099"/>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601"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601"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600" y="5227553"/>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FFD3EF01-3897-D8A6-E012-73362AEB8F15}"/>
              </a:ext>
            </a:extLst>
          </p:cNvPr>
          <p:cNvSpPr>
            <a:spLocks noGrp="1"/>
          </p:cNvSpPr>
          <p:nvPr>
            <p:ph type="body" sz="quarter" idx="31"/>
          </p:nvPr>
        </p:nvSpPr>
        <p:spPr>
          <a:xfrm>
            <a:off x="6868233" y="90727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0BFB622-445C-585E-D0AD-F2483A6C493E}"/>
              </a:ext>
            </a:extLst>
          </p:cNvPr>
          <p:cNvSpPr>
            <a:spLocks noGrp="1"/>
          </p:cNvSpPr>
          <p:nvPr>
            <p:ph type="body" sz="quarter" idx="44"/>
          </p:nvPr>
        </p:nvSpPr>
        <p:spPr>
          <a:xfrm>
            <a:off x="6868233" y="281735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223AD9C-4A64-48AF-0286-231DBF8848E2}"/>
              </a:ext>
            </a:extLst>
          </p:cNvPr>
          <p:cNvSpPr>
            <a:spLocks noGrp="1"/>
          </p:cNvSpPr>
          <p:nvPr>
            <p:ph type="body" sz="quarter" idx="45"/>
          </p:nvPr>
        </p:nvSpPr>
        <p:spPr>
          <a:xfrm>
            <a:off x="6868233" y="473759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A49CCBD6-24EF-CBBD-AD0B-054F891F7483}"/>
              </a:ext>
            </a:extLst>
          </p:cNvPr>
          <p:cNvSpPr>
            <a:spLocks noGrp="1"/>
          </p:cNvSpPr>
          <p:nvPr>
            <p:ph type="body" sz="quarter" idx="46"/>
          </p:nvPr>
        </p:nvSpPr>
        <p:spPr>
          <a:xfrm>
            <a:off x="823033"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57A5450-5B3D-175E-68D1-089D99F12452}"/>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8801178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_Content Slide 9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0" y="614913"/>
            <a:ext cx="6857999" cy="562817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70" y="314967"/>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70" y="1377716"/>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70" y="3312511"/>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70" y="5227551"/>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1512D7C1-E45C-0BE4-7DD2-D28AABA32250}"/>
              </a:ext>
            </a:extLst>
          </p:cNvPr>
          <p:cNvSpPr>
            <a:spLocks noGrp="1"/>
          </p:cNvSpPr>
          <p:nvPr>
            <p:ph type="body" sz="quarter" idx="31"/>
          </p:nvPr>
        </p:nvSpPr>
        <p:spPr>
          <a:xfrm>
            <a:off x="7458297" y="90727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44DFC3FA-E534-4946-1181-75034C096EAB}"/>
              </a:ext>
            </a:extLst>
          </p:cNvPr>
          <p:cNvSpPr>
            <a:spLocks noGrp="1"/>
          </p:cNvSpPr>
          <p:nvPr>
            <p:ph type="body" sz="quarter" idx="44"/>
          </p:nvPr>
        </p:nvSpPr>
        <p:spPr>
          <a:xfrm>
            <a:off x="7458297" y="281735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03DE5E09-E792-C3CF-A270-9B65EE4732D3}"/>
              </a:ext>
            </a:extLst>
          </p:cNvPr>
          <p:cNvSpPr>
            <a:spLocks noGrp="1"/>
          </p:cNvSpPr>
          <p:nvPr>
            <p:ph type="body" sz="quarter" idx="45"/>
          </p:nvPr>
        </p:nvSpPr>
        <p:spPr>
          <a:xfrm>
            <a:off x="7458297" y="473759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17D516B6-B798-B8BE-BB31-77CCDF832F49}"/>
              </a:ext>
            </a:extLst>
          </p:cNvPr>
          <p:cNvSpPr>
            <a:spLocks noGrp="1"/>
          </p:cNvSpPr>
          <p:nvPr>
            <p:ph type="body" sz="quarter" idx="46"/>
          </p:nvPr>
        </p:nvSpPr>
        <p:spPr>
          <a:xfrm>
            <a:off x="1224185"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78510C09-3AFF-9FE6-ED3E-CAC040AB31ED}"/>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1799157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2_Four Points Vertical (Fill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7" name="Graphic 16">
            <a:extLst>
              <a:ext uri="{FF2B5EF4-FFF2-40B4-BE49-F238E27FC236}">
                <a16:creationId xmlns:a16="http://schemas.microsoft.com/office/drawing/2014/main" id="{7ECADA0D-C023-1B9B-E02B-4E7E343121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556656" y="1303176"/>
            <a:ext cx="549445" cy="549445"/>
          </a:xfrm>
          <a:prstGeom prst="rect">
            <a:avLst/>
          </a:prstGeom>
        </p:spPr>
      </p:pic>
      <p:pic>
        <p:nvPicPr>
          <p:cNvPr id="18" name="Graphic 17">
            <a:extLst>
              <a:ext uri="{FF2B5EF4-FFF2-40B4-BE49-F238E27FC236}">
                <a16:creationId xmlns:a16="http://schemas.microsoft.com/office/drawing/2014/main" id="{301F92A6-5A21-3EE1-6CF3-6B78C62D157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556656" y="5005380"/>
            <a:ext cx="549445" cy="549445"/>
          </a:xfrm>
          <a:prstGeom prst="rect">
            <a:avLst/>
          </a:prstGeom>
        </p:spPr>
      </p:pic>
      <p:pic>
        <p:nvPicPr>
          <p:cNvPr id="19" name="Graphic 18">
            <a:extLst>
              <a:ext uri="{FF2B5EF4-FFF2-40B4-BE49-F238E27FC236}">
                <a16:creationId xmlns:a16="http://schemas.microsoft.com/office/drawing/2014/main" id="{4084FF7F-81A6-EB29-75FA-C705605EBAC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556656" y="3809440"/>
            <a:ext cx="549445" cy="549445"/>
          </a:xfrm>
          <a:prstGeom prst="rect">
            <a:avLst/>
          </a:prstGeom>
        </p:spPr>
      </p:pic>
      <p:pic>
        <p:nvPicPr>
          <p:cNvPr id="20" name="Graphic 19">
            <a:extLst>
              <a:ext uri="{FF2B5EF4-FFF2-40B4-BE49-F238E27FC236}">
                <a16:creationId xmlns:a16="http://schemas.microsoft.com/office/drawing/2014/main" id="{5EA0E856-20B4-7900-E91E-5B3B80F85C24}"/>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6556656" y="2577372"/>
            <a:ext cx="549445" cy="549445"/>
          </a:xfrm>
          <a:prstGeom prst="rect">
            <a:avLst/>
          </a:prstGeom>
        </p:spPr>
      </p:pic>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10"/>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37504B2-6BA6-71D6-F721-EDC03B4CFA06}"/>
              </a:ext>
            </a:extLst>
          </p:cNvPr>
          <p:cNvSpPr>
            <a:spLocks noGrp="1"/>
          </p:cNvSpPr>
          <p:nvPr>
            <p:ph type="body" sz="quarter" idx="31"/>
          </p:nvPr>
        </p:nvSpPr>
        <p:spPr>
          <a:xfrm>
            <a:off x="857876"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F0D734E-D31C-968C-38D1-ED76488EC37F}"/>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671459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5" y="942534"/>
            <a:ext cx="10897127" cy="649367"/>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0"/>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7" name="Picture 6">
            <a:extLst>
              <a:ext uri="{FF2B5EF4-FFF2-40B4-BE49-F238E27FC236}">
                <a16:creationId xmlns:a16="http://schemas.microsoft.com/office/drawing/2014/main" id="{F2187753-6EC9-20C8-0406-AE654BF29728}"/>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49" y="177342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9EEC0E7-9CE1-7BCC-2FA9-E39A7521A9F3}"/>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3851899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2_Four Points Vertical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9E304DD8-1C07-2652-D4BC-C04099284233}"/>
              </a:ext>
            </a:extLst>
          </p:cNvPr>
          <p:cNvSpPr>
            <a:spLocks noGrp="1"/>
          </p:cNvSpPr>
          <p:nvPr>
            <p:ph type="body" sz="quarter" idx="31"/>
          </p:nvPr>
        </p:nvSpPr>
        <p:spPr>
          <a:xfrm>
            <a:off x="857876"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6310195F-3066-AB21-0B65-3BD7A29F745E}"/>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9862148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_Four Points Vertical 1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1" name="Text Placeholder 37">
            <a:extLst>
              <a:ext uri="{FF2B5EF4-FFF2-40B4-BE49-F238E27FC236}">
                <a16:creationId xmlns:a16="http://schemas.microsoft.com/office/drawing/2014/main" id="{7C506A54-364C-4174-24BA-7E8DE3F8F4C4}"/>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8" name="Text Placeholder 19">
            <a:extLst>
              <a:ext uri="{FF2B5EF4-FFF2-40B4-BE49-F238E27FC236}">
                <a16:creationId xmlns:a16="http://schemas.microsoft.com/office/drawing/2014/main" id="{0EE9AB34-27EC-4C11-4368-8FA6355B72FE}"/>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Box 18">
            <a:extLst>
              <a:ext uri="{FF2B5EF4-FFF2-40B4-BE49-F238E27FC236}">
                <a16:creationId xmlns:a16="http://schemas.microsoft.com/office/drawing/2014/main" id="{C6A0FEB9-A354-6656-D5CB-5C74AB360CCE}"/>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CB306FF2-9A3D-896B-3D02-D2E79969F391}"/>
              </a:ext>
            </a:extLst>
          </p:cNvPr>
          <p:cNvSpPr>
            <a:spLocks noGrp="1"/>
          </p:cNvSpPr>
          <p:nvPr>
            <p:ph type="body" sz="quarter" idx="31"/>
          </p:nvPr>
        </p:nvSpPr>
        <p:spPr>
          <a:xfrm>
            <a:off x="903596"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C2DA04-33FA-A5C9-E34B-A0AC36FD54FE}"/>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836634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2_Four Points Vertical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9" name="Text Placeholder 5">
            <a:extLst>
              <a:ext uri="{FF2B5EF4-FFF2-40B4-BE49-F238E27FC236}">
                <a16:creationId xmlns:a16="http://schemas.microsoft.com/office/drawing/2014/main" id="{D9293A37-5441-5E48-A59E-6BAEB7790B15}"/>
              </a:ext>
            </a:extLst>
          </p:cNvPr>
          <p:cNvSpPr>
            <a:spLocks noGrp="1"/>
          </p:cNvSpPr>
          <p:nvPr>
            <p:ph type="body" sz="quarter" idx="31"/>
          </p:nvPr>
        </p:nvSpPr>
        <p:spPr>
          <a:xfrm>
            <a:off x="857876" y="264223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B2B9F873-2EBD-247D-EF14-C2C730913866}"/>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8055893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_Four Points Vertical 2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60D62BBF-9694-62F6-FA4F-F4DEA6E0FB65}"/>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2330E6-F45A-1A37-B13B-E2D2903149AC}"/>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70F38722-C3D9-A70B-8832-E5CC5255B0D5}"/>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7C09903B-2F12-F275-EF1C-AAA9F5D05ADB}"/>
              </a:ext>
            </a:extLst>
          </p:cNvPr>
          <p:cNvSpPr>
            <a:spLocks noGrp="1"/>
          </p:cNvSpPr>
          <p:nvPr>
            <p:ph type="body" sz="quarter" idx="31"/>
          </p:nvPr>
        </p:nvSpPr>
        <p:spPr>
          <a:xfrm>
            <a:off x="903596" y="264223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BC095AE-95BD-1449-6213-F383CC5D0524}"/>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6842750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2_Four Points Vertical 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2A8BC84-ED09-809F-37DF-39D638C52A26}"/>
              </a:ext>
            </a:extLst>
          </p:cNvPr>
          <p:cNvSpPr>
            <a:spLocks noGrp="1"/>
          </p:cNvSpPr>
          <p:nvPr>
            <p:ph type="body" sz="quarter" idx="31"/>
          </p:nvPr>
        </p:nvSpPr>
        <p:spPr>
          <a:xfrm>
            <a:off x="857876" y="2642237"/>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76E9115-B360-CA81-4A87-8B281E8194F4}"/>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3410789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Four Points Vertical 3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BC8A76A5-3242-9BEC-00FF-25674A07F6B3}"/>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B1BDB6C-E7A9-5550-DEBB-369E69067367}"/>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E124D65C-A89B-58E5-D5E7-86678620B8E8}"/>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592CAED3-13AD-395A-ED61-658E84935FC3}"/>
              </a:ext>
            </a:extLst>
          </p:cNvPr>
          <p:cNvSpPr>
            <a:spLocks noGrp="1"/>
          </p:cNvSpPr>
          <p:nvPr>
            <p:ph type="body" sz="quarter" idx="31"/>
          </p:nvPr>
        </p:nvSpPr>
        <p:spPr>
          <a:xfrm>
            <a:off x="903596" y="2642237"/>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864C84C-1EF3-422D-99EC-37D7098A1D97}"/>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8377417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2_Four Points Vertical 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tx1"/>
                </a:solidFill>
                <a:latin typeface="+mn-lt"/>
              </a:rPr>
              <a:pPr algn="l" defTabSz="457167" eaLnBrk="1" fontAlgn="auto" hangingPunct="1">
                <a:spcBef>
                  <a:spcPts val="0"/>
                </a:spcBef>
                <a:spcAft>
                  <a:spcPts val="0"/>
                </a:spcAft>
              </a:pPr>
              <a:t>‹#›</a:t>
            </a:fld>
            <a:r>
              <a:rPr lang="en-US" sz="1200" b="1" i="0" dirty="0">
                <a:solidFill>
                  <a:schemeClr val="tx1"/>
                </a:solidFill>
                <a:latin typeface="+mn-lt"/>
              </a:rPr>
              <a:t> </a:t>
            </a:r>
          </a:p>
        </p:txBody>
      </p:sp>
      <p:sp>
        <p:nvSpPr>
          <p:cNvPr id="5" name="Text Placeholder 5">
            <a:extLst>
              <a:ext uri="{FF2B5EF4-FFF2-40B4-BE49-F238E27FC236}">
                <a16:creationId xmlns:a16="http://schemas.microsoft.com/office/drawing/2014/main" id="{63673B66-B396-D1BE-1163-F607CC1D1DF3}"/>
              </a:ext>
            </a:extLst>
          </p:cNvPr>
          <p:cNvSpPr>
            <a:spLocks noGrp="1"/>
          </p:cNvSpPr>
          <p:nvPr>
            <p:ph type="body" sz="quarter" idx="31"/>
          </p:nvPr>
        </p:nvSpPr>
        <p:spPr>
          <a:xfrm>
            <a:off x="857876" y="2642237"/>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C3BECDE8-ECAB-90B6-7C96-C0F7A8793B52}"/>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9510637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Four Points Vertical 4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EA47FD86-BDC7-3C75-8A5B-B15D6DCE5A54}"/>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41A7D29-7DAF-9A84-34AB-30E4DFB105C5}"/>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2A55197-F94A-1839-7071-ADE90C4866E0}"/>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tx1"/>
                </a:solidFill>
                <a:latin typeface="+mn-lt"/>
              </a:rPr>
              <a:pPr algn="l" defTabSz="457167" eaLnBrk="1" fontAlgn="auto" hangingPunct="1">
                <a:spcBef>
                  <a:spcPts val="0"/>
                </a:spcBef>
                <a:spcAft>
                  <a:spcPts val="0"/>
                </a:spcAft>
              </a:pPr>
              <a:t>‹#›</a:t>
            </a:fld>
            <a:r>
              <a:rPr lang="en-US" sz="1200" b="1" i="0" dirty="0">
                <a:solidFill>
                  <a:schemeClr val="tx1"/>
                </a:solidFill>
                <a:latin typeface="+mn-lt"/>
              </a:rPr>
              <a:t> </a:t>
            </a:r>
          </a:p>
        </p:txBody>
      </p:sp>
      <p:sp>
        <p:nvSpPr>
          <p:cNvPr id="7" name="Text Placeholder 5">
            <a:extLst>
              <a:ext uri="{FF2B5EF4-FFF2-40B4-BE49-F238E27FC236}">
                <a16:creationId xmlns:a16="http://schemas.microsoft.com/office/drawing/2014/main" id="{B68BB2C7-29E2-A300-1730-95444C75EFD2}"/>
              </a:ext>
            </a:extLst>
          </p:cNvPr>
          <p:cNvSpPr>
            <a:spLocks noGrp="1"/>
          </p:cNvSpPr>
          <p:nvPr>
            <p:ph type="body" sz="quarter" idx="31"/>
          </p:nvPr>
        </p:nvSpPr>
        <p:spPr>
          <a:xfrm>
            <a:off x="903596" y="2642237"/>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449AF80-9ED5-CA74-A5F8-972CBA1B5B92}"/>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3581209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_Four Points Vertical 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FD6179E-47E9-2462-1DCD-A8CBFD202C44}"/>
              </a:ext>
            </a:extLst>
          </p:cNvPr>
          <p:cNvSpPr>
            <a:spLocks noGrp="1"/>
          </p:cNvSpPr>
          <p:nvPr>
            <p:ph type="body" sz="quarter" idx="31"/>
          </p:nvPr>
        </p:nvSpPr>
        <p:spPr>
          <a:xfrm>
            <a:off x="857876" y="2642237"/>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A7A716-80A3-2C77-DE3D-C8C762194D30}"/>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98797648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Four Points Vertical 5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32AACCA1-A302-7A7C-14AC-C9BCD787944C}"/>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468ECBCD-5082-BBC6-730C-62B0772A32A0}"/>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4D72E20-F113-D394-5D21-E189511AB717}"/>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7BF0212-7DC8-CEE4-7882-955138B07EAF}"/>
              </a:ext>
            </a:extLst>
          </p:cNvPr>
          <p:cNvSpPr>
            <a:spLocks noGrp="1"/>
          </p:cNvSpPr>
          <p:nvPr>
            <p:ph type="body" sz="quarter" idx="31"/>
          </p:nvPr>
        </p:nvSpPr>
        <p:spPr>
          <a:xfrm>
            <a:off x="903596" y="2642237"/>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B297E838-7E01-04D2-D926-265C40AE9235}"/>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983795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General Text Slide (Dark)">
    <p:bg>
      <p:bgPr>
        <a:solidFill>
          <a:schemeClr val="accent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6748F58-34E1-14BF-9129-6CFEF1FA8E70}"/>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5" y="942534"/>
            <a:ext cx="10897127" cy="649367"/>
          </a:xfrm>
          <a:prstGeom prst="rect">
            <a:avLst/>
          </a:prstGeom>
        </p:spPr>
        <p:txBody>
          <a:bodyPr/>
          <a:lstStyle>
            <a:lvl1pPr marL="0" indent="0" algn="l">
              <a:buNone/>
              <a:defRPr sz="4800" b="0">
                <a:solidFill>
                  <a:schemeClr val="bg1"/>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50"/>
            <a:ext cx="10732404" cy="3983735"/>
          </a:xfrm>
          <a:prstGeom prst="rect">
            <a:avLst/>
          </a:prstGeom>
        </p:spPr>
        <p:txBody>
          <a:bodyPr numCol="1"/>
          <a:lstStyle>
            <a:lvl1pPr marL="0" indent="0">
              <a:buNone/>
              <a:defRPr sz="1400">
                <a:solidFill>
                  <a:schemeClr val="bg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84C1FE2B-69DB-B153-A3CC-10313726D2F2}"/>
              </a:ext>
            </a:extLst>
          </p:cNvPr>
          <p:cNvSpPr>
            <a:spLocks noGrp="1"/>
          </p:cNvSpPr>
          <p:nvPr>
            <p:ph type="body" sz="quarter" idx="20"/>
          </p:nvPr>
        </p:nvSpPr>
        <p:spPr>
          <a:xfrm>
            <a:off x="878649" y="1773420"/>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0F6D20E4-8680-7E60-9374-CC2CA2D4808B}"/>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83706976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2_Four Points Vertical 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B2F3176-F6C4-91C6-09DF-C9B83674EAD4}"/>
              </a:ext>
            </a:extLst>
          </p:cNvPr>
          <p:cNvSpPr>
            <a:spLocks noGrp="1"/>
          </p:cNvSpPr>
          <p:nvPr>
            <p:ph type="body" sz="quarter" idx="31"/>
          </p:nvPr>
        </p:nvSpPr>
        <p:spPr>
          <a:xfrm>
            <a:off x="857876" y="2642237"/>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CA3005A-4475-0AB4-1DCC-BEC6FF0AEF45}"/>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0863468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Four Points Vertical 6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AD77639C-5ACD-FA33-6CDB-200D14CCE87B}"/>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28DF7EB-AE06-1EFE-74CE-0AA658142E39}"/>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9013549-80DA-489B-3FF8-4CEA012A2BCC}"/>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DCDD338C-35AA-05F0-B9F1-07DA5C96279C}"/>
              </a:ext>
            </a:extLst>
          </p:cNvPr>
          <p:cNvSpPr>
            <a:spLocks noGrp="1"/>
          </p:cNvSpPr>
          <p:nvPr>
            <p:ph type="body" sz="quarter" idx="31"/>
          </p:nvPr>
        </p:nvSpPr>
        <p:spPr>
          <a:xfrm>
            <a:off x="903596" y="2642237"/>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DDC0B7C-3A69-7F4F-D51C-B8D7D32FDD29}"/>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7803591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2_Four Points Vertical 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3D4F3C7-9227-3EF6-F74B-9532EF8AB8CB}"/>
              </a:ext>
            </a:extLst>
          </p:cNvPr>
          <p:cNvSpPr>
            <a:spLocks noGrp="1"/>
          </p:cNvSpPr>
          <p:nvPr>
            <p:ph type="body" sz="quarter" idx="31"/>
          </p:nvPr>
        </p:nvSpPr>
        <p:spPr>
          <a:xfrm>
            <a:off x="857876" y="2642237"/>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AC1B297-15F6-BF87-228F-D7196AAD1983}"/>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8094017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Four Points Vertical 7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FF602C8A-FBDD-69E8-615C-CDC73C8F7D30}"/>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FB33E3-21DA-8D8E-4FFC-FC2DFF305598}"/>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6C21D0D-17CD-3880-806A-82E188C06B9B}"/>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2C8902C-B7DB-16BD-6535-7D2F368A5F59}"/>
              </a:ext>
            </a:extLst>
          </p:cNvPr>
          <p:cNvSpPr>
            <a:spLocks noGrp="1"/>
          </p:cNvSpPr>
          <p:nvPr>
            <p:ph type="body" sz="quarter" idx="31"/>
          </p:nvPr>
        </p:nvSpPr>
        <p:spPr>
          <a:xfrm>
            <a:off x="894452" y="2642237"/>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C63D5C1-5F9E-BB0E-69D5-BFC8621764D5}"/>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2594695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2_Four Points Vertical 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9226FE9-7D46-8F5D-4801-646AB1DD58EE}"/>
              </a:ext>
            </a:extLst>
          </p:cNvPr>
          <p:cNvSpPr>
            <a:spLocks noGrp="1"/>
          </p:cNvSpPr>
          <p:nvPr>
            <p:ph type="body" sz="quarter" idx="31"/>
          </p:nvPr>
        </p:nvSpPr>
        <p:spPr>
          <a:xfrm>
            <a:off x="857876" y="2642237"/>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724CA1B9-6C72-B321-860A-612C40E5E560}"/>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8035168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Four Points Vertical 8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0" name="Text Placeholder 37">
            <a:extLst>
              <a:ext uri="{FF2B5EF4-FFF2-40B4-BE49-F238E27FC236}">
                <a16:creationId xmlns:a16="http://schemas.microsoft.com/office/drawing/2014/main" id="{7E9DB66F-EA08-7136-8DCD-F1211AF2977F}"/>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1" name="Text Placeholder 37">
            <a:extLst>
              <a:ext uri="{FF2B5EF4-FFF2-40B4-BE49-F238E27FC236}">
                <a16:creationId xmlns:a16="http://schemas.microsoft.com/office/drawing/2014/main" id="{9EB0BA37-D9B1-C0D8-7855-E7BFEC3D728F}"/>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2" name="Text Placeholder 37">
            <a:extLst>
              <a:ext uri="{FF2B5EF4-FFF2-40B4-BE49-F238E27FC236}">
                <a16:creationId xmlns:a16="http://schemas.microsoft.com/office/drawing/2014/main" id="{40B0FF16-79AE-3A4E-4DE5-A1017C02F50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3" name="Text Placeholder 37">
            <a:extLst>
              <a:ext uri="{FF2B5EF4-FFF2-40B4-BE49-F238E27FC236}">
                <a16:creationId xmlns:a16="http://schemas.microsoft.com/office/drawing/2014/main" id="{8837B1EB-EC1D-6749-C39E-322A1E56409B}"/>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7" name="Text Placeholder 14">
            <a:extLst>
              <a:ext uri="{FF2B5EF4-FFF2-40B4-BE49-F238E27FC236}">
                <a16:creationId xmlns:a16="http://schemas.microsoft.com/office/drawing/2014/main" id="{F01F7C75-D52B-C408-F5E0-C5C887059329}"/>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28" name="Text Placeholder 14">
            <a:extLst>
              <a:ext uri="{FF2B5EF4-FFF2-40B4-BE49-F238E27FC236}">
                <a16:creationId xmlns:a16="http://schemas.microsoft.com/office/drawing/2014/main" id="{9BE04814-3A89-A537-8802-A72B177D4C89}"/>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0" name="Text Placeholder 14">
            <a:extLst>
              <a:ext uri="{FF2B5EF4-FFF2-40B4-BE49-F238E27FC236}">
                <a16:creationId xmlns:a16="http://schemas.microsoft.com/office/drawing/2014/main" id="{77EFE0CD-51B2-43D0-72FD-4B8D8D1975F4}"/>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33558A78-3AF3-317C-AB82-3A46CFF28A2C}"/>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20AD60A9-D55E-ADDB-329C-E1BE8B37B25F}"/>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EB13D011-EF53-4B1D-B6F4-F9B72E48A52B}"/>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C67ADE66-7A2C-E2EC-6223-6D7EB07B3098}"/>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F0A0CBB-BDD9-E324-1321-26B738C158E6}"/>
              </a:ext>
            </a:extLst>
          </p:cNvPr>
          <p:cNvSpPr>
            <a:spLocks noGrp="1"/>
          </p:cNvSpPr>
          <p:nvPr>
            <p:ph type="body" sz="quarter" idx="31"/>
          </p:nvPr>
        </p:nvSpPr>
        <p:spPr>
          <a:xfrm>
            <a:off x="903596" y="2642237"/>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2386B057-DD2C-39A6-2552-F6CC3319B401}"/>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06448161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2_Four Points Vertical 9">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5E7E9A5-37D3-DCE0-BADA-19F0AB24B686}"/>
              </a:ext>
            </a:extLst>
          </p:cNvPr>
          <p:cNvSpPr>
            <a:spLocks noGrp="1"/>
          </p:cNvSpPr>
          <p:nvPr>
            <p:ph type="body" sz="quarter" idx="31"/>
          </p:nvPr>
        </p:nvSpPr>
        <p:spPr>
          <a:xfrm>
            <a:off x="857876" y="2642237"/>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5BDE9A-0BEA-D7F5-5CCA-F9DC2F059DB8}"/>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507717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1_Four Points Vertical 9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9CB6E8FB-A207-A099-9904-B8F7BC4BD659}"/>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568CF9CD-7881-FD7F-27AC-0028640DAED7}"/>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5983A257-6748-0BE4-71AE-D1AB0F429B6D}"/>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47362EB-D55B-1DF1-009D-C8CDC8DBB1BB}"/>
              </a:ext>
            </a:extLst>
          </p:cNvPr>
          <p:cNvSpPr>
            <a:spLocks noGrp="1"/>
          </p:cNvSpPr>
          <p:nvPr>
            <p:ph type="body" sz="quarter" idx="31"/>
          </p:nvPr>
        </p:nvSpPr>
        <p:spPr>
          <a:xfrm>
            <a:off x="894452" y="2642237"/>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66BCAF3-BA5E-DBD8-CE35-CF8ED0EFE6DF}"/>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5778474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2_Four Points Vertical 10">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9" y="15239"/>
            <a:ext cx="6857999"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9"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DDD0D32-E818-B6C6-3430-6E7F53FEAC46}"/>
              </a:ext>
            </a:extLst>
          </p:cNvPr>
          <p:cNvSpPr>
            <a:spLocks noGrp="1"/>
          </p:cNvSpPr>
          <p:nvPr>
            <p:ph type="body" sz="quarter" idx="31"/>
          </p:nvPr>
        </p:nvSpPr>
        <p:spPr>
          <a:xfrm>
            <a:off x="857876" y="2642237"/>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77B528E-CFBE-1210-5E64-B54DFC5D50A9}"/>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2648735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_Four Points Vertical 10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8" y="1150670"/>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8" y="2424865"/>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8" y="365693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8" y="485287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12"/>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3" y="339373"/>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2"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2" y="267343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2" y="391150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2" y="5108292"/>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67" indent="0">
              <a:buNone/>
              <a:defRPr sz="1400">
                <a:solidFill>
                  <a:schemeClr val="bg1"/>
                </a:solidFill>
                <a:latin typeface="Arial" panose="020B0604020202020204" pitchFamily="34" charset="0"/>
                <a:cs typeface="Arial" panose="020B0604020202020204" pitchFamily="34" charset="0"/>
              </a:defRPr>
            </a:lvl2pPr>
            <a:lvl3pPr marL="914332" indent="0">
              <a:buNone/>
              <a:defRPr sz="1400">
                <a:solidFill>
                  <a:schemeClr val="bg1"/>
                </a:solidFill>
                <a:latin typeface="Arial" panose="020B0604020202020204" pitchFamily="34" charset="0"/>
                <a:cs typeface="Arial" panose="020B0604020202020204" pitchFamily="34" charset="0"/>
              </a:defRPr>
            </a:lvl3pPr>
            <a:lvl4pPr marL="1371498" indent="0">
              <a:buNone/>
              <a:defRPr sz="1400">
                <a:solidFill>
                  <a:schemeClr val="bg1"/>
                </a:solidFill>
                <a:latin typeface="Arial" panose="020B0604020202020204" pitchFamily="34" charset="0"/>
                <a:cs typeface="Arial" panose="020B0604020202020204" pitchFamily="34" charset="0"/>
              </a:defRPr>
            </a:lvl4pPr>
            <a:lvl5pPr marL="182866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8B029F9D-F6E2-D489-D48F-921D2BE0E663}"/>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5856FD4-85FE-F174-DC64-9DC2E4A937F0}"/>
              </a:ext>
            </a:extLst>
          </p:cNvPr>
          <p:cNvSpPr>
            <a:spLocks noGrp="1"/>
          </p:cNvSpPr>
          <p:nvPr>
            <p:ph type="body" sz="quarter" idx="40" hasCustomPrompt="1"/>
          </p:nvPr>
        </p:nvSpPr>
        <p:spPr>
          <a:xfrm>
            <a:off x="789676"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21FDF1AD-19F6-9C18-F98B-62C5A44C19DE}"/>
              </a:ext>
            </a:extLst>
          </p:cNvPr>
          <p:cNvSpPr txBox="1">
            <a:spLocks noChangeArrowheads="1"/>
          </p:cNvSpPr>
          <p:nvPr userDrawn="1"/>
        </p:nvSpPr>
        <p:spPr bwMode="auto">
          <a:xfrm>
            <a:off x="11643361" y="6402029"/>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8CBCE0D-3A6A-CDD9-5E26-F6C10E258B62}"/>
              </a:ext>
            </a:extLst>
          </p:cNvPr>
          <p:cNvSpPr>
            <a:spLocks noGrp="1"/>
          </p:cNvSpPr>
          <p:nvPr>
            <p:ph type="body" sz="quarter" idx="31"/>
          </p:nvPr>
        </p:nvSpPr>
        <p:spPr>
          <a:xfrm>
            <a:off x="903596" y="2642237"/>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03A03A-9457-4583-878C-4B1C993F6FED}"/>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49522323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Four Points Slide">
    <p:spTree>
      <p:nvGrpSpPr>
        <p:cNvPr id="1" name=""/>
        <p:cNvGrpSpPr/>
        <p:nvPr/>
      </p:nvGrpSpPr>
      <p:grpSpPr>
        <a:xfrm>
          <a:off x="0" y="0"/>
          <a:ext cx="0" cy="0"/>
          <a:chOff x="0" y="0"/>
          <a:chExt cx="0" cy="0"/>
        </a:xfrm>
      </p:grpSpPr>
      <p:sp>
        <p:nvSpPr>
          <p:cNvPr id="6" name="Text Placeholder 35">
            <a:extLst>
              <a:ext uri="{FF2B5EF4-FFF2-40B4-BE49-F238E27FC236}">
                <a16:creationId xmlns:a16="http://schemas.microsoft.com/office/drawing/2014/main" id="{C12FE7CC-D50F-991C-9F6E-112A0E7EEA53}"/>
              </a:ext>
            </a:extLst>
          </p:cNvPr>
          <p:cNvSpPr>
            <a:spLocks noGrp="1"/>
          </p:cNvSpPr>
          <p:nvPr>
            <p:ph type="body" sz="quarter" idx="24"/>
          </p:nvPr>
        </p:nvSpPr>
        <p:spPr>
          <a:xfrm>
            <a:off x="9091806" y="2256935"/>
            <a:ext cx="2188789" cy="2185416"/>
          </a:xfrm>
          <a:prstGeom prst="rect">
            <a:avLst/>
          </a:prstGeom>
          <a:solidFill>
            <a:schemeClr val="accent5"/>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3" name="Text Placeholder 35">
            <a:extLst>
              <a:ext uri="{FF2B5EF4-FFF2-40B4-BE49-F238E27FC236}">
                <a16:creationId xmlns:a16="http://schemas.microsoft.com/office/drawing/2014/main" id="{7F32A296-D95F-3CF1-0712-0E0A47B81EA2}"/>
              </a:ext>
            </a:extLst>
          </p:cNvPr>
          <p:cNvSpPr>
            <a:spLocks noGrp="1"/>
          </p:cNvSpPr>
          <p:nvPr>
            <p:ph type="body" sz="quarter" idx="25"/>
          </p:nvPr>
        </p:nvSpPr>
        <p:spPr>
          <a:xfrm>
            <a:off x="6368087" y="2256935"/>
            <a:ext cx="2188789" cy="2185416"/>
          </a:xfrm>
          <a:prstGeom prst="rect">
            <a:avLst/>
          </a:prstGeom>
          <a:solidFill>
            <a:schemeClr val="accent3"/>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35">
            <a:extLst>
              <a:ext uri="{FF2B5EF4-FFF2-40B4-BE49-F238E27FC236}">
                <a16:creationId xmlns:a16="http://schemas.microsoft.com/office/drawing/2014/main" id="{66FE3F35-F379-9AAE-F695-B8D58BC75B03}"/>
              </a:ext>
            </a:extLst>
          </p:cNvPr>
          <p:cNvSpPr>
            <a:spLocks noGrp="1"/>
          </p:cNvSpPr>
          <p:nvPr>
            <p:ph type="body" sz="quarter" idx="26"/>
          </p:nvPr>
        </p:nvSpPr>
        <p:spPr>
          <a:xfrm>
            <a:off x="3644368" y="2256935"/>
            <a:ext cx="2188789" cy="2185416"/>
          </a:xfrm>
          <a:prstGeom prst="rect">
            <a:avLst/>
          </a:prstGeom>
          <a:solidFill>
            <a:schemeClr val="bg2"/>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5" name="Text Placeholder 35">
            <a:extLst>
              <a:ext uri="{FF2B5EF4-FFF2-40B4-BE49-F238E27FC236}">
                <a16:creationId xmlns:a16="http://schemas.microsoft.com/office/drawing/2014/main" id="{8666090B-1FCC-2016-9B78-EC6EA400F0D8}"/>
              </a:ext>
            </a:extLst>
          </p:cNvPr>
          <p:cNvSpPr>
            <a:spLocks noGrp="1"/>
          </p:cNvSpPr>
          <p:nvPr>
            <p:ph type="body" sz="quarter" idx="27"/>
          </p:nvPr>
        </p:nvSpPr>
        <p:spPr>
          <a:xfrm>
            <a:off x="920648" y="2256935"/>
            <a:ext cx="2188789" cy="2185416"/>
          </a:xfrm>
          <a:prstGeom prst="rect">
            <a:avLst/>
          </a:prstGeom>
          <a:solidFill>
            <a:schemeClr val="tx2"/>
          </a:solidFill>
        </p:spPr>
        <p:txBody>
          <a:bodyPr tIns="1097280" anchor="t"/>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8" name="Picture Placeholder 20">
            <a:extLst>
              <a:ext uri="{FF2B5EF4-FFF2-40B4-BE49-F238E27FC236}">
                <a16:creationId xmlns:a16="http://schemas.microsoft.com/office/drawing/2014/main" id="{2894C08B-208B-2BF8-D735-2467ECBA83AB}"/>
              </a:ext>
            </a:extLst>
          </p:cNvPr>
          <p:cNvSpPr>
            <a:spLocks noGrp="1"/>
          </p:cNvSpPr>
          <p:nvPr>
            <p:ph type="pic" sz="quarter" idx="16" hasCustomPrompt="1"/>
          </p:nvPr>
        </p:nvSpPr>
        <p:spPr>
          <a:xfrm>
            <a:off x="1643567"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 </a:t>
            </a:r>
            <a:br>
              <a:rPr lang="en-US" dirty="0"/>
            </a:br>
            <a:r>
              <a:rPr lang="en-US" dirty="0"/>
              <a:t>Icon</a:t>
            </a:r>
          </a:p>
        </p:txBody>
      </p:sp>
      <p:sp>
        <p:nvSpPr>
          <p:cNvPr id="19" name="Picture Placeholder 20">
            <a:extLst>
              <a:ext uri="{FF2B5EF4-FFF2-40B4-BE49-F238E27FC236}">
                <a16:creationId xmlns:a16="http://schemas.microsoft.com/office/drawing/2014/main" id="{5CD2DCBA-81A3-2E33-E61D-078E6F8D675B}"/>
              </a:ext>
            </a:extLst>
          </p:cNvPr>
          <p:cNvSpPr>
            <a:spLocks noGrp="1"/>
          </p:cNvSpPr>
          <p:nvPr>
            <p:ph type="pic" sz="quarter" idx="17" hasCustomPrompt="1"/>
          </p:nvPr>
        </p:nvSpPr>
        <p:spPr>
          <a:xfrm>
            <a:off x="4367286"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0" name="Picture Placeholder 20">
            <a:extLst>
              <a:ext uri="{FF2B5EF4-FFF2-40B4-BE49-F238E27FC236}">
                <a16:creationId xmlns:a16="http://schemas.microsoft.com/office/drawing/2014/main" id="{FE1A3964-F243-7E4F-A597-F28DB370815A}"/>
              </a:ext>
            </a:extLst>
          </p:cNvPr>
          <p:cNvSpPr>
            <a:spLocks noGrp="1"/>
          </p:cNvSpPr>
          <p:nvPr>
            <p:ph type="pic" sz="quarter" idx="18" hasCustomPrompt="1"/>
          </p:nvPr>
        </p:nvSpPr>
        <p:spPr>
          <a:xfrm>
            <a:off x="7091006"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1" name="Picture Placeholder 20">
            <a:extLst>
              <a:ext uri="{FF2B5EF4-FFF2-40B4-BE49-F238E27FC236}">
                <a16:creationId xmlns:a16="http://schemas.microsoft.com/office/drawing/2014/main" id="{147F0819-554C-24AF-AB8F-696CE4BBCDA8}"/>
              </a:ext>
            </a:extLst>
          </p:cNvPr>
          <p:cNvSpPr>
            <a:spLocks noGrp="1"/>
          </p:cNvSpPr>
          <p:nvPr>
            <p:ph type="pic" sz="quarter" idx="19"/>
          </p:nvPr>
        </p:nvSpPr>
        <p:spPr>
          <a:xfrm>
            <a:off x="13775746" y="350027"/>
            <a:ext cx="742951" cy="742951"/>
          </a:xfrm>
          <a:prstGeom prst="rect">
            <a:avLst/>
          </a:prstGeom>
        </p:spPr>
        <p:txBody>
          <a:bodyPr/>
          <a:lstStyle>
            <a:lvl1pPr marL="0" indent="0" algn="ctr">
              <a:buNone/>
              <a:defRPr sz="900"/>
            </a:lvl1pPr>
          </a:lstStyle>
          <a:p>
            <a:endParaRPr lang="en-US" dirty="0"/>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2"/>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850459"/>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9" name="Text Placeholder 28">
            <a:extLst>
              <a:ext uri="{FF2B5EF4-FFF2-40B4-BE49-F238E27FC236}">
                <a16:creationId xmlns:a16="http://schemas.microsoft.com/office/drawing/2014/main" id="{CCC1EF47-0EF3-396D-DF98-7E42E19B8C97}"/>
              </a:ext>
            </a:extLst>
          </p:cNvPr>
          <p:cNvSpPr>
            <a:spLocks noGrp="1"/>
          </p:cNvSpPr>
          <p:nvPr>
            <p:ph type="body" sz="quarter" idx="20"/>
          </p:nvPr>
        </p:nvSpPr>
        <p:spPr>
          <a:xfrm>
            <a:off x="928688" y="4821239"/>
            <a:ext cx="10356851" cy="10953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lgn="ctr">
              <a:buNone/>
              <a:defRPr sz="1400">
                <a:latin typeface="Arial" panose="020B0604020202020204" pitchFamily="34" charset="0"/>
                <a:cs typeface="Arial" panose="020B0604020202020204" pitchFamily="34" charset="0"/>
              </a:defRPr>
            </a:lvl2pPr>
            <a:lvl3pPr marL="914377" indent="0" algn="ctr">
              <a:buNone/>
              <a:defRPr sz="1400">
                <a:latin typeface="Arial" panose="020B0604020202020204" pitchFamily="34" charset="0"/>
                <a:cs typeface="Arial" panose="020B0604020202020204" pitchFamily="34" charset="0"/>
              </a:defRPr>
            </a:lvl3pPr>
            <a:lvl4pPr marL="1371566" indent="0" algn="ctr">
              <a:buNone/>
              <a:defRPr sz="1400">
                <a:latin typeface="Arial" panose="020B0604020202020204" pitchFamily="34" charset="0"/>
                <a:cs typeface="Arial" panose="020B0604020202020204" pitchFamily="34" charset="0"/>
              </a:defRPr>
            </a:lvl4pPr>
            <a:lvl5pPr marL="1828754" indent="0" algn="ctr">
              <a:buNone/>
              <a:defRPr sz="1400">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36" name="Picture 35">
            <a:extLst>
              <a:ext uri="{FF2B5EF4-FFF2-40B4-BE49-F238E27FC236}">
                <a16:creationId xmlns:a16="http://schemas.microsoft.com/office/drawing/2014/main" id="{000FEB7F-CABE-035C-372B-A3DA763C3CE5}"/>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17" name="Picture Placeholder 20">
            <a:extLst>
              <a:ext uri="{FF2B5EF4-FFF2-40B4-BE49-F238E27FC236}">
                <a16:creationId xmlns:a16="http://schemas.microsoft.com/office/drawing/2014/main" id="{BBF09AE2-EF06-7EAF-C583-1BF62BD7080F}"/>
              </a:ext>
            </a:extLst>
          </p:cNvPr>
          <p:cNvSpPr>
            <a:spLocks noGrp="1"/>
          </p:cNvSpPr>
          <p:nvPr>
            <p:ph type="pic" sz="quarter" idx="28" hasCustomPrompt="1"/>
          </p:nvPr>
        </p:nvSpPr>
        <p:spPr>
          <a:xfrm>
            <a:off x="9814725" y="2458890"/>
            <a:ext cx="742951" cy="742951"/>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 name="Text Placeholder 5">
            <a:extLst>
              <a:ext uri="{FF2B5EF4-FFF2-40B4-BE49-F238E27FC236}">
                <a16:creationId xmlns:a16="http://schemas.microsoft.com/office/drawing/2014/main" id="{99BCB666-49AB-FFC9-0BEC-00BD0C729336}"/>
              </a:ext>
            </a:extLst>
          </p:cNvPr>
          <p:cNvSpPr>
            <a:spLocks noGrp="1"/>
          </p:cNvSpPr>
          <p:nvPr>
            <p:ph type="body" sz="quarter" idx="29"/>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E3E0289-B87D-CB15-4228-468153FE6C29}"/>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55819849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Percentge Squares Infographic">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40" y="503705"/>
            <a:ext cx="5401765" cy="649367"/>
          </a:xfrm>
          <a:prstGeom prst="rect">
            <a:avLst/>
          </a:prstGeom>
        </p:spPr>
        <p:txBody>
          <a:bodyPr/>
          <a:lstStyle>
            <a:lvl1pPr marL="0" indent="0" algn="l">
              <a:buNone/>
              <a:defRPr sz="4800" b="0">
                <a:solidFill>
                  <a:schemeClr val="accent5"/>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Opportunities</a:t>
            </a:r>
          </a:p>
        </p:txBody>
      </p:sp>
      <p:pic>
        <p:nvPicPr>
          <p:cNvPr id="8" name="Picture 7">
            <a:extLst>
              <a:ext uri="{FF2B5EF4-FFF2-40B4-BE49-F238E27FC236}">
                <a16:creationId xmlns:a16="http://schemas.microsoft.com/office/drawing/2014/main" id="{9955BC70-3E08-570D-B4FC-970E2D8B97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9"/>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5"/>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5"/>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9"/>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45BA97B3-3CBB-5472-DCCE-EE707AD96B29}"/>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5">
            <a:extLst>
              <a:ext uri="{FF2B5EF4-FFF2-40B4-BE49-F238E27FC236}">
                <a16:creationId xmlns:a16="http://schemas.microsoft.com/office/drawing/2014/main" id="{14C496C8-837A-90B3-8A24-AFA1E8BD601F}"/>
              </a:ext>
            </a:extLst>
          </p:cNvPr>
          <p:cNvSpPr>
            <a:spLocks noGrp="1"/>
          </p:cNvSpPr>
          <p:nvPr>
            <p:ph type="body" sz="quarter" idx="31"/>
          </p:nvPr>
        </p:nvSpPr>
        <p:spPr>
          <a:xfrm>
            <a:off x="788135"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65F0D2B-A672-D372-4D95-978BB11986F4}"/>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56953957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2_Percentge Squares Infographic (Dark)">
    <p:bg>
      <p:bgPr>
        <a:solidFill>
          <a:schemeClr val="accent5"/>
        </a:solidFill>
        <a:effectLst/>
      </p:bgPr>
    </p:bg>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40" y="503705"/>
            <a:ext cx="5401765" cy="649367"/>
          </a:xfrm>
          <a:prstGeom prst="rect">
            <a:avLst/>
          </a:prstGeom>
        </p:spPr>
        <p:txBody>
          <a:bodyPr/>
          <a:lstStyle>
            <a:lvl1pPr marL="0" indent="0" algn="l">
              <a:buNone/>
              <a:defRPr sz="4800" b="0">
                <a:solidFill>
                  <a:schemeClr val="bg1"/>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9"/>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5"/>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5"/>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9"/>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pic>
        <p:nvPicPr>
          <p:cNvPr id="6" name="Picture 5">
            <a:extLst>
              <a:ext uri="{FF2B5EF4-FFF2-40B4-BE49-F238E27FC236}">
                <a16:creationId xmlns:a16="http://schemas.microsoft.com/office/drawing/2014/main" id="{6BE1C0A5-5E8D-74EB-ED8D-F7E33D01797D}"/>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0" name="Text Box 18">
            <a:extLst>
              <a:ext uri="{FF2B5EF4-FFF2-40B4-BE49-F238E27FC236}">
                <a16:creationId xmlns:a16="http://schemas.microsoft.com/office/drawing/2014/main" id="{BC381D24-DEE1-4B95-7FF2-6A1A2DA57399}"/>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bg1"/>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7" name="Text Placeholder 5">
            <a:extLst>
              <a:ext uri="{FF2B5EF4-FFF2-40B4-BE49-F238E27FC236}">
                <a16:creationId xmlns:a16="http://schemas.microsoft.com/office/drawing/2014/main" id="{E9C9B7CB-E94A-14D7-5F91-7D0A30CA3E11}"/>
              </a:ext>
            </a:extLst>
          </p:cNvPr>
          <p:cNvSpPr>
            <a:spLocks noGrp="1"/>
          </p:cNvSpPr>
          <p:nvPr>
            <p:ph type="body" sz="quarter" idx="31"/>
          </p:nvPr>
        </p:nvSpPr>
        <p:spPr>
          <a:xfrm>
            <a:off x="788135" y="1369381"/>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08CA15AC-FC3D-7E5B-DD27-12578C3346B3}"/>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06580939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2_Table Slide">
    <p:spTree>
      <p:nvGrpSpPr>
        <p:cNvPr id="1" name=""/>
        <p:cNvGrpSpPr/>
        <p:nvPr/>
      </p:nvGrpSpPr>
      <p:grpSpPr>
        <a:xfrm>
          <a:off x="0" y="0"/>
          <a:ext cx="0" cy="0"/>
          <a:chOff x="0" y="0"/>
          <a:chExt cx="0" cy="0"/>
        </a:xfrm>
      </p:grpSpPr>
      <p:sp>
        <p:nvSpPr>
          <p:cNvPr id="10" name="Text Placeholder 12">
            <a:extLst>
              <a:ext uri="{FF2B5EF4-FFF2-40B4-BE49-F238E27FC236}">
                <a16:creationId xmlns:a16="http://schemas.microsoft.com/office/drawing/2014/main" id="{CFCED6CE-D852-21FB-92CA-54B877B4F362}"/>
              </a:ext>
            </a:extLst>
          </p:cNvPr>
          <p:cNvSpPr>
            <a:spLocks noGrp="1"/>
          </p:cNvSpPr>
          <p:nvPr>
            <p:ph type="body" sz="quarter" idx="14" hasCustomPrompt="1"/>
          </p:nvPr>
        </p:nvSpPr>
        <p:spPr>
          <a:xfrm>
            <a:off x="9279343" y="1271722"/>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2" name="Text Placeholder 12">
            <a:extLst>
              <a:ext uri="{FF2B5EF4-FFF2-40B4-BE49-F238E27FC236}">
                <a16:creationId xmlns:a16="http://schemas.microsoft.com/office/drawing/2014/main" id="{70B91541-DA27-B9BD-1D85-46447EFEBD4E}"/>
              </a:ext>
            </a:extLst>
          </p:cNvPr>
          <p:cNvSpPr>
            <a:spLocks noGrp="1"/>
          </p:cNvSpPr>
          <p:nvPr>
            <p:ph type="body" sz="quarter" idx="15" hasCustomPrompt="1"/>
          </p:nvPr>
        </p:nvSpPr>
        <p:spPr>
          <a:xfrm>
            <a:off x="10431132" y="1271722"/>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able Placeholder 6">
            <a:extLst>
              <a:ext uri="{FF2B5EF4-FFF2-40B4-BE49-F238E27FC236}">
                <a16:creationId xmlns:a16="http://schemas.microsoft.com/office/drawing/2014/main" id="{35078679-5650-2542-319D-D81A5122F114}"/>
              </a:ext>
            </a:extLst>
          </p:cNvPr>
          <p:cNvSpPr>
            <a:spLocks noGrp="1"/>
          </p:cNvSpPr>
          <p:nvPr>
            <p:ph type="tbl" sz="quarter" idx="17"/>
          </p:nvPr>
        </p:nvSpPr>
        <p:spPr>
          <a:xfrm>
            <a:off x="776289" y="1676403"/>
            <a:ext cx="10669587" cy="4197351"/>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3" name="Text Placeholder 23">
            <a:extLst>
              <a:ext uri="{FF2B5EF4-FFF2-40B4-BE49-F238E27FC236}">
                <a16:creationId xmlns:a16="http://schemas.microsoft.com/office/drawing/2014/main" id="{C1801840-DEFD-E407-2F0A-37FDD671C2C3}"/>
              </a:ext>
            </a:extLst>
          </p:cNvPr>
          <p:cNvSpPr>
            <a:spLocks noGrp="1"/>
          </p:cNvSpPr>
          <p:nvPr>
            <p:ph type="body" sz="quarter" idx="12" hasCustomPrompt="1"/>
          </p:nvPr>
        </p:nvSpPr>
        <p:spPr>
          <a:xfrm>
            <a:off x="769355" y="503705"/>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pic>
        <p:nvPicPr>
          <p:cNvPr id="14" name="Picture 13">
            <a:extLst>
              <a:ext uri="{FF2B5EF4-FFF2-40B4-BE49-F238E27FC236}">
                <a16:creationId xmlns:a16="http://schemas.microsoft.com/office/drawing/2014/main" id="{74665D4F-A964-6B55-A469-CC91FB22D195}"/>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5" name="Text Box 18">
            <a:extLst>
              <a:ext uri="{FF2B5EF4-FFF2-40B4-BE49-F238E27FC236}">
                <a16:creationId xmlns:a16="http://schemas.microsoft.com/office/drawing/2014/main" id="{89AA292C-40CA-B4FF-CDA4-3D4793953AEA}"/>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A0620C9B-55D4-0A1A-1676-270EA71908C8}"/>
              </a:ext>
            </a:extLst>
          </p:cNvPr>
          <p:cNvSpPr>
            <a:spLocks noGrp="1"/>
          </p:cNvSpPr>
          <p:nvPr>
            <p:ph type="body" sz="quarter" idx="31"/>
          </p:nvPr>
        </p:nvSpPr>
        <p:spPr>
          <a:xfrm>
            <a:off x="788135"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08246AF-10D5-3924-D715-D5E6A5345D6B}"/>
              </a:ext>
            </a:extLst>
          </p:cNvPr>
          <p:cNvSpPr>
            <a:spLocks noGrp="1"/>
          </p:cNvSpPr>
          <p:nvPr>
            <p:ph type="body" sz="quarter" idx="21"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6662414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2_Table Slide 2">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69355" y="503705"/>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p:nvPr>
        </p:nvSpPr>
        <p:spPr>
          <a:xfrm>
            <a:off x="727079" y="1783657"/>
            <a:ext cx="5402263" cy="3983735"/>
          </a:xfrm>
          <a:prstGeom prst="rect">
            <a:avLst/>
          </a:prstGeom>
        </p:spPr>
        <p:txBody>
          <a:bodyPr/>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1" name="Chart Placeholder 10">
            <a:extLst>
              <a:ext uri="{FF2B5EF4-FFF2-40B4-BE49-F238E27FC236}">
                <a16:creationId xmlns:a16="http://schemas.microsoft.com/office/drawing/2014/main" id="{DA608075-4B05-4A78-7ED1-0C29C1DA9DC1}"/>
              </a:ext>
            </a:extLst>
          </p:cNvPr>
          <p:cNvSpPr>
            <a:spLocks noGrp="1"/>
          </p:cNvSpPr>
          <p:nvPr>
            <p:ph type="chart" sz="quarter" idx="20"/>
          </p:nvPr>
        </p:nvSpPr>
        <p:spPr>
          <a:xfrm>
            <a:off x="6526217" y="1784353"/>
            <a:ext cx="4687887" cy="3983039"/>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2" name="Text Placeholder 12">
            <a:extLst>
              <a:ext uri="{FF2B5EF4-FFF2-40B4-BE49-F238E27FC236}">
                <a16:creationId xmlns:a16="http://schemas.microsoft.com/office/drawing/2014/main" id="{0C371CC1-B11B-9E37-B17A-B69C83E3BDD8}"/>
              </a:ext>
            </a:extLst>
          </p:cNvPr>
          <p:cNvSpPr>
            <a:spLocks noGrp="1"/>
          </p:cNvSpPr>
          <p:nvPr>
            <p:ph type="body" sz="quarter" idx="21" hasCustomPrompt="1"/>
          </p:nvPr>
        </p:nvSpPr>
        <p:spPr>
          <a:xfrm>
            <a:off x="9279343" y="1271722"/>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4" name="Text Placeholder 12">
            <a:extLst>
              <a:ext uri="{FF2B5EF4-FFF2-40B4-BE49-F238E27FC236}">
                <a16:creationId xmlns:a16="http://schemas.microsoft.com/office/drawing/2014/main" id="{ADBDDC1F-14DF-A708-94C1-D63EC90E9BE5}"/>
              </a:ext>
            </a:extLst>
          </p:cNvPr>
          <p:cNvSpPr>
            <a:spLocks noGrp="1"/>
          </p:cNvSpPr>
          <p:nvPr>
            <p:ph type="body" sz="quarter" idx="15" hasCustomPrompt="1"/>
          </p:nvPr>
        </p:nvSpPr>
        <p:spPr>
          <a:xfrm>
            <a:off x="10431132" y="1271722"/>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pic>
        <p:nvPicPr>
          <p:cNvPr id="15" name="Picture 14">
            <a:extLst>
              <a:ext uri="{FF2B5EF4-FFF2-40B4-BE49-F238E27FC236}">
                <a16:creationId xmlns:a16="http://schemas.microsoft.com/office/drawing/2014/main" id="{427A6620-EE80-D668-F0C9-448EAB2B7E70}"/>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5" name="Text Box 18">
            <a:extLst>
              <a:ext uri="{FF2B5EF4-FFF2-40B4-BE49-F238E27FC236}">
                <a16:creationId xmlns:a16="http://schemas.microsoft.com/office/drawing/2014/main" id="{3858985B-5C5A-E6F1-36D1-2FB23263A3E9}"/>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421B8ECE-B2CE-5398-B52C-14C343901B7B}"/>
              </a:ext>
            </a:extLst>
          </p:cNvPr>
          <p:cNvSpPr>
            <a:spLocks noGrp="1"/>
          </p:cNvSpPr>
          <p:nvPr>
            <p:ph type="body" sz="quarter" idx="31"/>
          </p:nvPr>
        </p:nvSpPr>
        <p:spPr>
          <a:xfrm>
            <a:off x="833856"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64386FD-31C2-A340-75DF-057964B44274}"/>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4118198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2_Line Charts &amp; Numbers Comparison">
    <p:spTree>
      <p:nvGrpSpPr>
        <p:cNvPr id="1" name=""/>
        <p:cNvGrpSpPr/>
        <p:nvPr/>
      </p:nvGrpSpPr>
      <p:grpSpPr>
        <a:xfrm>
          <a:off x="0" y="0"/>
          <a:ext cx="0" cy="0"/>
          <a:chOff x="0" y="0"/>
          <a:chExt cx="0" cy="0"/>
        </a:xfrm>
      </p:grpSpPr>
      <p:sp>
        <p:nvSpPr>
          <p:cNvPr id="5" name="Chart Placeholder 4">
            <a:extLst>
              <a:ext uri="{FF2B5EF4-FFF2-40B4-BE49-F238E27FC236}">
                <a16:creationId xmlns:a16="http://schemas.microsoft.com/office/drawing/2014/main" id="{7FA62755-E73F-4F69-921B-E1F3B8937485}"/>
              </a:ext>
            </a:extLst>
          </p:cNvPr>
          <p:cNvSpPr>
            <a:spLocks noGrp="1"/>
          </p:cNvSpPr>
          <p:nvPr>
            <p:ph type="chart" sz="quarter" idx="26"/>
          </p:nvPr>
        </p:nvSpPr>
        <p:spPr>
          <a:xfrm>
            <a:off x="4830057" y="2949577"/>
            <a:ext cx="6634871" cy="2925763"/>
          </a:xfrm>
          <a:prstGeom prst="rect">
            <a:avLst/>
          </a:prstGeom>
        </p:spPr>
        <p:txBody>
          <a:bodyPr/>
          <a:lstStyle>
            <a:lvl1pPr marL="0" indent="0">
              <a:buNone/>
              <a:defRPr/>
            </a:lvl1pPr>
          </a:lstStyle>
          <a:p>
            <a:endParaRPr lang="en-US" dirty="0"/>
          </a:p>
        </p:txBody>
      </p:sp>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8" y="1287739"/>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52" y="1287739"/>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6" y="1287739"/>
            <a:ext cx="1778001" cy="641735"/>
          </a:xfrm>
          <a:prstGeom prst="rect">
            <a:avLst/>
          </a:prstGeom>
        </p:spPr>
        <p:txBody>
          <a:bodyPr/>
          <a:lstStyle>
            <a:lvl1pPr marL="0" indent="0" algn="l">
              <a:buNone/>
              <a:defRPr sz="48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9E4AE578-649D-5EC2-B559-03F4200CE0EB}"/>
              </a:ext>
            </a:extLst>
          </p:cNvPr>
          <p:cNvSpPr>
            <a:spLocks noGrp="1"/>
          </p:cNvSpPr>
          <p:nvPr>
            <p:ph type="body" sz="quarter" idx="42" hasCustomPrompt="1"/>
          </p:nvPr>
        </p:nvSpPr>
        <p:spPr>
          <a:xfrm>
            <a:off x="4830057" y="2288923"/>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F9C71439-2D89-F43A-88F9-C059F204D295}"/>
              </a:ext>
            </a:extLst>
          </p:cNvPr>
          <p:cNvSpPr>
            <a:spLocks noGrp="1"/>
          </p:cNvSpPr>
          <p:nvPr>
            <p:ph type="body" sz="quarter" idx="43" hasCustomPrompt="1"/>
          </p:nvPr>
        </p:nvSpPr>
        <p:spPr>
          <a:xfrm>
            <a:off x="7241198" y="2288923"/>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34D48539-B2F8-7870-777B-6A7B41CBBC7D}"/>
              </a:ext>
            </a:extLst>
          </p:cNvPr>
          <p:cNvSpPr>
            <a:spLocks noGrp="1"/>
          </p:cNvSpPr>
          <p:nvPr>
            <p:ph type="body" sz="quarter" idx="44" hasCustomPrompt="1"/>
          </p:nvPr>
        </p:nvSpPr>
        <p:spPr>
          <a:xfrm>
            <a:off x="9662336" y="2288923"/>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pic>
        <p:nvPicPr>
          <p:cNvPr id="10" name="Picture 9">
            <a:extLst>
              <a:ext uri="{FF2B5EF4-FFF2-40B4-BE49-F238E27FC236}">
                <a16:creationId xmlns:a16="http://schemas.microsoft.com/office/drawing/2014/main" id="{0F64C7B9-14F1-5BC7-C65F-8CCBEA550CBA}"/>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1" name="Text Box 18">
            <a:extLst>
              <a:ext uri="{FF2B5EF4-FFF2-40B4-BE49-F238E27FC236}">
                <a16:creationId xmlns:a16="http://schemas.microsoft.com/office/drawing/2014/main" id="{D3B5343A-C276-3877-E133-4BF785D65337}"/>
              </a:ext>
            </a:extLst>
          </p:cNvPr>
          <p:cNvSpPr txBox="1">
            <a:spLocks noChangeArrowheads="1"/>
          </p:cNvSpPr>
          <p:nvPr userDrawn="1"/>
        </p:nvSpPr>
        <p:spPr bwMode="auto">
          <a:xfrm>
            <a:off x="11643361" y="6417658"/>
            <a:ext cx="509576" cy="256545"/>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067" b="0" i="0">
                <a:solidFill>
                  <a:schemeClr val="accent5"/>
                </a:solidFill>
                <a:latin typeface="+mn-lt"/>
              </a:rPr>
              <a:pPr algn="l" defTabSz="457167" eaLnBrk="1" fontAlgn="auto" hangingPunct="1">
                <a:spcBef>
                  <a:spcPts val="0"/>
                </a:spcBef>
                <a:spcAft>
                  <a:spcPts val="0"/>
                </a:spcAft>
              </a:pPr>
              <a:t>‹#›</a:t>
            </a:fld>
            <a:r>
              <a:rPr lang="en-US" sz="1067" b="0" i="0" dirty="0">
                <a:solidFill>
                  <a:schemeClr val="accent5"/>
                </a:solidFill>
                <a:latin typeface="+mn-lt"/>
              </a:rPr>
              <a:t> </a:t>
            </a:r>
          </a:p>
        </p:txBody>
      </p:sp>
      <p:sp>
        <p:nvSpPr>
          <p:cNvPr id="2" name="Text Placeholder 15">
            <a:extLst>
              <a:ext uri="{FF2B5EF4-FFF2-40B4-BE49-F238E27FC236}">
                <a16:creationId xmlns:a16="http://schemas.microsoft.com/office/drawing/2014/main" id="{F9B70260-3AD4-E883-28C9-C660F1BC790C}"/>
              </a:ext>
            </a:extLst>
          </p:cNvPr>
          <p:cNvSpPr>
            <a:spLocks noGrp="1"/>
          </p:cNvSpPr>
          <p:nvPr>
            <p:ph type="body" sz="quarter" idx="45"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8" name="Text Placeholder 23">
            <a:extLst>
              <a:ext uri="{FF2B5EF4-FFF2-40B4-BE49-F238E27FC236}">
                <a16:creationId xmlns:a16="http://schemas.microsoft.com/office/drawing/2014/main" id="{160A8F76-004D-7806-705F-74F2EA476259}"/>
              </a:ext>
            </a:extLst>
          </p:cNvPr>
          <p:cNvSpPr>
            <a:spLocks noGrp="1"/>
          </p:cNvSpPr>
          <p:nvPr>
            <p:ph type="body" sz="quarter" idx="12" hasCustomPrompt="1"/>
          </p:nvPr>
        </p:nvSpPr>
        <p:spPr>
          <a:xfrm>
            <a:off x="735891" y="1282504"/>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2058F6DF-C34B-CED4-E73F-A4395B10411E}"/>
              </a:ext>
            </a:extLst>
          </p:cNvPr>
          <p:cNvSpPr>
            <a:spLocks noGrp="1"/>
          </p:cNvSpPr>
          <p:nvPr>
            <p:ph type="body" sz="quarter" idx="31"/>
          </p:nvPr>
        </p:nvSpPr>
        <p:spPr>
          <a:xfrm>
            <a:off x="857876"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56502322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_Line Charts &amp; Numbers Comparison 2">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8" y="1287739"/>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52" y="1287739"/>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6" y="1287739"/>
            <a:ext cx="1778001" cy="641735"/>
          </a:xfrm>
          <a:prstGeom prst="rect">
            <a:avLst/>
          </a:prstGeom>
        </p:spPr>
        <p:txBody>
          <a:bodyPr/>
          <a:lstStyle>
            <a:lvl1pPr marL="0" indent="0" algn="l">
              <a:buNone/>
              <a:defRPr sz="48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2B74E2BC-EC7E-EDFB-6E07-B1E390C5C153}"/>
              </a:ext>
            </a:extLst>
          </p:cNvPr>
          <p:cNvSpPr>
            <a:spLocks noGrp="1"/>
          </p:cNvSpPr>
          <p:nvPr>
            <p:ph type="body" sz="quarter" idx="42" hasCustomPrompt="1"/>
          </p:nvPr>
        </p:nvSpPr>
        <p:spPr>
          <a:xfrm>
            <a:off x="4830055" y="2288923"/>
            <a:ext cx="2010584"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52DB0324-2702-6962-9C5D-3F792CC996C7}"/>
              </a:ext>
            </a:extLst>
          </p:cNvPr>
          <p:cNvSpPr>
            <a:spLocks noGrp="1"/>
          </p:cNvSpPr>
          <p:nvPr>
            <p:ph type="body" sz="quarter" idx="43" hasCustomPrompt="1"/>
          </p:nvPr>
        </p:nvSpPr>
        <p:spPr>
          <a:xfrm>
            <a:off x="7241195" y="2288923"/>
            <a:ext cx="2204332"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26CCBD06-D591-346B-0913-B76033CB7BFF}"/>
              </a:ext>
            </a:extLst>
          </p:cNvPr>
          <p:cNvSpPr>
            <a:spLocks noGrp="1"/>
          </p:cNvSpPr>
          <p:nvPr>
            <p:ph type="body" sz="quarter" idx="44" hasCustomPrompt="1"/>
          </p:nvPr>
        </p:nvSpPr>
        <p:spPr>
          <a:xfrm>
            <a:off x="9662332" y="2288923"/>
            <a:ext cx="198102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8" name="Chart Placeholder 4">
            <a:extLst>
              <a:ext uri="{FF2B5EF4-FFF2-40B4-BE49-F238E27FC236}">
                <a16:creationId xmlns:a16="http://schemas.microsoft.com/office/drawing/2014/main" id="{B39C47F3-97B3-B626-16BE-050A6AEE3269}"/>
              </a:ext>
            </a:extLst>
          </p:cNvPr>
          <p:cNvSpPr>
            <a:spLocks noGrp="1"/>
          </p:cNvSpPr>
          <p:nvPr>
            <p:ph type="chart" sz="quarter" idx="26"/>
          </p:nvPr>
        </p:nvSpPr>
        <p:spPr>
          <a:xfrm>
            <a:off x="4830057" y="2949577"/>
            <a:ext cx="6634871" cy="2925763"/>
          </a:xfrm>
          <a:prstGeom prst="rect">
            <a:avLst/>
          </a:prstGeom>
        </p:spPr>
        <p:txBody>
          <a:bodyPr/>
          <a:lstStyle>
            <a:lvl1pPr marL="0" indent="0">
              <a:buNone/>
              <a:defRPr/>
            </a:lvl1pPr>
          </a:lstStyle>
          <a:p>
            <a:endParaRPr lang="en-US" dirty="0"/>
          </a:p>
        </p:txBody>
      </p:sp>
      <p:pic>
        <p:nvPicPr>
          <p:cNvPr id="12" name="Picture 11">
            <a:extLst>
              <a:ext uri="{FF2B5EF4-FFF2-40B4-BE49-F238E27FC236}">
                <a16:creationId xmlns:a16="http://schemas.microsoft.com/office/drawing/2014/main" id="{BD1AEBD4-E95C-77DD-A074-3EFEEA18A8EF}"/>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3" name="Text Box 18">
            <a:extLst>
              <a:ext uri="{FF2B5EF4-FFF2-40B4-BE49-F238E27FC236}">
                <a16:creationId xmlns:a16="http://schemas.microsoft.com/office/drawing/2014/main" id="{B0A941E7-8E81-738D-7405-7BD82623B135}"/>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15">
            <a:extLst>
              <a:ext uri="{FF2B5EF4-FFF2-40B4-BE49-F238E27FC236}">
                <a16:creationId xmlns:a16="http://schemas.microsoft.com/office/drawing/2014/main" id="{2487FACF-DBA6-836B-A5B3-BA76FBA0CF55}"/>
              </a:ext>
            </a:extLst>
          </p:cNvPr>
          <p:cNvSpPr>
            <a:spLocks noGrp="1"/>
          </p:cNvSpPr>
          <p:nvPr>
            <p:ph type="body" sz="quarter" idx="45"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5" name="Text Placeholder 23">
            <a:extLst>
              <a:ext uri="{FF2B5EF4-FFF2-40B4-BE49-F238E27FC236}">
                <a16:creationId xmlns:a16="http://schemas.microsoft.com/office/drawing/2014/main" id="{530D1E1F-EC06-6F7F-028C-F2DCD26716C2}"/>
              </a:ext>
            </a:extLst>
          </p:cNvPr>
          <p:cNvSpPr>
            <a:spLocks noGrp="1"/>
          </p:cNvSpPr>
          <p:nvPr>
            <p:ph type="body" sz="quarter" idx="12" hasCustomPrompt="1"/>
          </p:nvPr>
        </p:nvSpPr>
        <p:spPr>
          <a:xfrm>
            <a:off x="735891" y="1282504"/>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393171B1-21B3-1E87-E285-AE078D100CBB}"/>
              </a:ext>
            </a:extLst>
          </p:cNvPr>
          <p:cNvSpPr>
            <a:spLocks noGrp="1"/>
          </p:cNvSpPr>
          <p:nvPr>
            <p:ph type="body" sz="quarter" idx="31"/>
          </p:nvPr>
        </p:nvSpPr>
        <p:spPr>
          <a:xfrm>
            <a:off x="857876"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3454220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_Pie Chart Slide 1">
    <p:bg>
      <p:bgPr>
        <a:solidFill>
          <a:schemeClr val="accent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40BBEB8-6F67-8D04-8CF4-AE6940A4C69D}"/>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AE2488F9-72F9-1D07-23F8-57754FA77EC8}"/>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8"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7" y="2587868"/>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2AD1FC9C-D617-87A3-7B27-0E8EE22131B5}"/>
              </a:ext>
            </a:extLst>
          </p:cNvPr>
          <p:cNvSpPr>
            <a:spLocks noGrp="1"/>
          </p:cNvSpPr>
          <p:nvPr>
            <p:ph type="body" sz="quarter" idx="31"/>
          </p:nvPr>
        </p:nvSpPr>
        <p:spPr>
          <a:xfrm>
            <a:off x="5876733" y="209348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35B86D-BB60-F8B4-25A2-213F0BE166A8}"/>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3262275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_Pie Chart Slide 2">
    <p:bg>
      <p:bgPr>
        <a:solidFill>
          <a:srgbClr val="FFC02D"/>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2FF4CC1-BC64-2802-041A-48BEAEEFB97D}"/>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F0C13C6A-BAAA-B3FC-9880-95B502591A22}"/>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8"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7" y="2587868"/>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E6DD482C-D975-525E-30BA-9F1EDBC55EEA}"/>
              </a:ext>
            </a:extLst>
          </p:cNvPr>
          <p:cNvSpPr>
            <a:spLocks noGrp="1"/>
          </p:cNvSpPr>
          <p:nvPr>
            <p:ph type="body" sz="quarter" idx="31"/>
          </p:nvPr>
        </p:nvSpPr>
        <p:spPr>
          <a:xfrm>
            <a:off x="5876733" y="2093483"/>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6CE3FC8-7405-F7FF-2AA7-7707C7BFA8AD}"/>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7182277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2_Pie Chart Slide 3">
    <p:bg>
      <p:bgPr>
        <a:solidFill>
          <a:srgbClr val="87235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E1AA9C3-C556-8DC4-48A4-DBF10ACAA923}"/>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3" name="Picture 12">
            <a:extLst>
              <a:ext uri="{FF2B5EF4-FFF2-40B4-BE49-F238E27FC236}">
                <a16:creationId xmlns:a16="http://schemas.microsoft.com/office/drawing/2014/main" id="{557D68F5-8B85-A4E3-B7DD-1A5F28D2E695}"/>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8"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7" y="2587868"/>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8AF27090-89F0-A45C-2B58-7A1EACCB44A9}"/>
              </a:ext>
            </a:extLst>
          </p:cNvPr>
          <p:cNvSpPr>
            <a:spLocks noGrp="1"/>
          </p:cNvSpPr>
          <p:nvPr>
            <p:ph type="body" sz="quarter" idx="31"/>
          </p:nvPr>
        </p:nvSpPr>
        <p:spPr>
          <a:xfrm>
            <a:off x="5876733" y="209348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254E9D6-AA33-8FC7-43EB-58495366901F}"/>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9946822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2_Pie Chart Slide 4">
    <p:bg>
      <p:bgPr>
        <a:solidFill>
          <a:srgbClr val="F2603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689A14-6936-31A2-9D50-0C42BE7973E6}"/>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BC3BBE7F-3BB7-AA9B-1E79-352E9A890C01}"/>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8"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7" y="2587868"/>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496A2CE1-68E3-514C-0DC5-DDC7973A2EEA}"/>
              </a:ext>
            </a:extLst>
          </p:cNvPr>
          <p:cNvSpPr>
            <a:spLocks noGrp="1"/>
          </p:cNvSpPr>
          <p:nvPr>
            <p:ph type="body" sz="quarter" idx="31"/>
          </p:nvPr>
        </p:nvSpPr>
        <p:spPr>
          <a:xfrm>
            <a:off x="5876733" y="209348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99EB8CC-09DB-751E-4411-FDF65FAA8A89}"/>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954364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Four Points (Block)">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D398402-280A-7A12-6485-7ECE403786E0}"/>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059E571D-AAB5-71F5-97E7-F9CB9F4FDC47}"/>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7869488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2_Pie Chart Slide 5">
    <p:bg>
      <p:bgPr>
        <a:solidFill>
          <a:srgbClr val="00AA44"/>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A1E5B5B-8BC9-FD91-C214-E7B0B74BAA5E}"/>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D594DA2F-D375-4104-3228-C4F62E9AFDF7}"/>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8"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7" y="2587868"/>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6408F58D-470E-AE2E-B772-6A48F2A8D99B}"/>
              </a:ext>
            </a:extLst>
          </p:cNvPr>
          <p:cNvSpPr>
            <a:spLocks noGrp="1"/>
          </p:cNvSpPr>
          <p:nvPr>
            <p:ph type="body" sz="quarter" idx="31"/>
          </p:nvPr>
        </p:nvSpPr>
        <p:spPr>
          <a:xfrm>
            <a:off x="5876733" y="209348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53B6B6-C73C-DC02-19D3-123BEB3F5516}"/>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5019151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2_Pie Chart Slide 6">
    <p:bg>
      <p:bgPr>
        <a:solidFill>
          <a:schemeClr val="accent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5FE9A-E0E5-3C9C-5572-8C50DC9937CD}"/>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78B5B811-18F6-1F1B-3314-9FCDDA9E4E6E}"/>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031"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2" name="Text Placeholder 19">
            <a:extLst>
              <a:ext uri="{FF2B5EF4-FFF2-40B4-BE49-F238E27FC236}">
                <a16:creationId xmlns:a16="http://schemas.microsoft.com/office/drawing/2014/main" id="{248812B5-535C-9368-4935-15D4E9EC2350}"/>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4" name="Text Placeholder 5">
            <a:extLst>
              <a:ext uri="{FF2B5EF4-FFF2-40B4-BE49-F238E27FC236}">
                <a16:creationId xmlns:a16="http://schemas.microsoft.com/office/drawing/2014/main" id="{E6B7DDB1-B19F-4291-D4CF-BEF6861C0676}"/>
              </a:ext>
            </a:extLst>
          </p:cNvPr>
          <p:cNvSpPr>
            <a:spLocks noGrp="1"/>
          </p:cNvSpPr>
          <p:nvPr>
            <p:ph type="body" sz="quarter" idx="31"/>
          </p:nvPr>
        </p:nvSpPr>
        <p:spPr>
          <a:xfrm>
            <a:off x="5876733" y="209348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923F5839-85B1-62DD-12D1-70582BCF4BBF}"/>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0234799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2_Pie Chart Slide 7">
    <p:bg>
      <p:bgPr>
        <a:solidFill>
          <a:schemeClr val="accent5"/>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EA9E758-01C4-A1B6-FBEA-3A34966740F8}"/>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3" name="Picture 12">
            <a:extLst>
              <a:ext uri="{FF2B5EF4-FFF2-40B4-BE49-F238E27FC236}">
                <a16:creationId xmlns:a16="http://schemas.microsoft.com/office/drawing/2014/main" id="{73B231CA-882E-3676-E6B2-D10600ED2549}"/>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1002"/>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67" indent="0">
              <a:buNone/>
              <a:defRPr sz="1400">
                <a:latin typeface="Arial" panose="020B0604020202020204" pitchFamily="34" charset="0"/>
                <a:cs typeface="Arial" panose="020B0604020202020204" pitchFamily="34" charset="0"/>
              </a:defRPr>
            </a:lvl2pPr>
            <a:lvl3pPr marL="914332" indent="0">
              <a:buNone/>
              <a:defRPr sz="1200">
                <a:latin typeface="Arial" panose="020B0604020202020204" pitchFamily="34" charset="0"/>
                <a:cs typeface="Arial" panose="020B0604020202020204" pitchFamily="34" charset="0"/>
              </a:defRPr>
            </a:lvl3pPr>
            <a:lvl4pPr marL="1371498" indent="0">
              <a:buNone/>
              <a:defRPr sz="1200">
                <a:latin typeface="Arial" panose="020B0604020202020204" pitchFamily="34" charset="0"/>
                <a:cs typeface="Arial" panose="020B0604020202020204" pitchFamily="34" charset="0"/>
              </a:defRPr>
            </a:lvl4pPr>
            <a:lvl5pPr marL="182866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6" name="Text Placeholder 20">
            <a:extLst>
              <a:ext uri="{FF2B5EF4-FFF2-40B4-BE49-F238E27FC236}">
                <a16:creationId xmlns:a16="http://schemas.microsoft.com/office/drawing/2014/main" id="{72387925-4CA0-2E09-64AE-AA1971D350FF}"/>
              </a:ext>
            </a:extLst>
          </p:cNvPr>
          <p:cNvSpPr>
            <a:spLocks noGrp="1"/>
          </p:cNvSpPr>
          <p:nvPr>
            <p:ph type="body" sz="quarter" idx="13" hasCustomPrompt="1"/>
          </p:nvPr>
        </p:nvSpPr>
        <p:spPr>
          <a:xfrm>
            <a:off x="5070031"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20">
            <a:extLst>
              <a:ext uri="{FF2B5EF4-FFF2-40B4-BE49-F238E27FC236}">
                <a16:creationId xmlns:a16="http://schemas.microsoft.com/office/drawing/2014/main" id="{4744DDEF-6F86-AA1B-D679-061E99F4F598}"/>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0" name="Text Placeholder 19">
            <a:extLst>
              <a:ext uri="{FF2B5EF4-FFF2-40B4-BE49-F238E27FC236}">
                <a16:creationId xmlns:a16="http://schemas.microsoft.com/office/drawing/2014/main" id="{9208C16C-BA0A-B93F-AEEB-C12F2EBB7902}"/>
              </a:ext>
            </a:extLst>
          </p:cNvPr>
          <p:cNvSpPr>
            <a:spLocks noGrp="1"/>
          </p:cNvSpPr>
          <p:nvPr>
            <p:ph type="body" sz="quarter" idx="40" hasCustomPrompt="1"/>
          </p:nvPr>
        </p:nvSpPr>
        <p:spPr>
          <a:xfrm>
            <a:off x="1207117"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 name="Text Placeholder 5">
            <a:extLst>
              <a:ext uri="{FF2B5EF4-FFF2-40B4-BE49-F238E27FC236}">
                <a16:creationId xmlns:a16="http://schemas.microsoft.com/office/drawing/2014/main" id="{B05A1865-5895-0865-9350-B970C25D480D}"/>
              </a:ext>
            </a:extLst>
          </p:cNvPr>
          <p:cNvSpPr>
            <a:spLocks noGrp="1"/>
          </p:cNvSpPr>
          <p:nvPr>
            <p:ph type="body" sz="quarter" idx="31"/>
          </p:nvPr>
        </p:nvSpPr>
        <p:spPr>
          <a:xfrm>
            <a:off x="5876733" y="209348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B613C4A2-A70D-DDD3-6BF7-DBE355A673AC}"/>
              </a:ext>
            </a:extLst>
          </p:cNvPr>
          <p:cNvSpPr>
            <a:spLocks noGrp="1"/>
          </p:cNvSpPr>
          <p:nvPr>
            <p:ph type="body" sz="quarter" idx="21"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7457014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_Three Number Comparison (Filled)">
    <p:bg>
      <p:bgPr>
        <a:solidFill>
          <a:schemeClr val="tx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5258C5A-691F-BE35-4688-5B04A3D83021}"/>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F3F28CBF-F033-6055-07DE-2DB1D6E590D8}"/>
              </a:ext>
            </a:extLst>
          </p:cNvPr>
          <p:cNvPicPr>
            <a:picLocks noChangeAspect="1"/>
          </p:cNvPicPr>
          <p:nvPr userDrawn="1"/>
        </p:nvPicPr>
        <p:blipFill>
          <a:blip r:embed="rId2"/>
          <a:stretch>
            <a:fillRect/>
          </a:stretch>
        </p:blipFill>
        <p:spPr>
          <a:xfrm>
            <a:off x="403617" y="6311422"/>
            <a:ext cx="1566007" cy="278945"/>
          </a:xfrm>
          <a:prstGeom prst="rect">
            <a:avLst/>
          </a:prstGeom>
        </p:spPr>
      </p:pic>
      <p:pic>
        <p:nvPicPr>
          <p:cNvPr id="12" name="Graphic 11">
            <a:extLst>
              <a:ext uri="{FF2B5EF4-FFF2-40B4-BE49-F238E27FC236}">
                <a16:creationId xmlns:a16="http://schemas.microsoft.com/office/drawing/2014/main" id="{64FD7809-D59E-D1DF-3781-89C46C443BC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604926" y="2761987"/>
            <a:ext cx="499495" cy="499495"/>
          </a:xfrm>
          <a:prstGeom prst="rect">
            <a:avLst/>
          </a:prstGeom>
        </p:spPr>
      </p:pic>
      <p:pic>
        <p:nvPicPr>
          <p:cNvPr id="13" name="Graphic 12">
            <a:extLst>
              <a:ext uri="{FF2B5EF4-FFF2-40B4-BE49-F238E27FC236}">
                <a16:creationId xmlns:a16="http://schemas.microsoft.com/office/drawing/2014/main" id="{1AE650ED-4AB7-0F60-8FAA-16881C739B3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846255" y="2761987"/>
            <a:ext cx="499495" cy="499495"/>
          </a:xfrm>
          <a:prstGeom prst="rect">
            <a:avLst/>
          </a:prstGeom>
        </p:spPr>
      </p:pic>
      <p:pic>
        <p:nvPicPr>
          <p:cNvPr id="14" name="Graphic 13">
            <a:extLst>
              <a:ext uri="{FF2B5EF4-FFF2-40B4-BE49-F238E27FC236}">
                <a16:creationId xmlns:a16="http://schemas.microsoft.com/office/drawing/2014/main" id="{AC6B5A68-F4BC-90B3-8959-4F91ACCDBAED}"/>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9087586" y="2761987"/>
            <a:ext cx="499495" cy="49949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39" name="Text Placeholder 37">
            <a:extLst>
              <a:ext uri="{FF2B5EF4-FFF2-40B4-BE49-F238E27FC236}">
                <a16:creationId xmlns:a16="http://schemas.microsoft.com/office/drawing/2014/main" id="{FC971E60-9EAB-EC38-5DF0-CC4F447B67A5}"/>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2" name="Text Placeholder 37">
            <a:extLst>
              <a:ext uri="{FF2B5EF4-FFF2-40B4-BE49-F238E27FC236}">
                <a16:creationId xmlns:a16="http://schemas.microsoft.com/office/drawing/2014/main" id="{9F4F6FC0-2CAA-BC1F-9EC6-731C28C9D7F8}"/>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5" name="Text Placeholder 37">
            <a:extLst>
              <a:ext uri="{FF2B5EF4-FFF2-40B4-BE49-F238E27FC236}">
                <a16:creationId xmlns:a16="http://schemas.microsoft.com/office/drawing/2014/main" id="{8B4CCD7A-A957-61ED-1225-547873811F16}"/>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2" name="Text Placeholder 19">
            <a:extLst>
              <a:ext uri="{FF2B5EF4-FFF2-40B4-BE49-F238E27FC236}">
                <a16:creationId xmlns:a16="http://schemas.microsoft.com/office/drawing/2014/main" id="{A3D16883-7BCD-6FB1-38D6-7735A22E0001}"/>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19">
            <a:extLst>
              <a:ext uri="{FF2B5EF4-FFF2-40B4-BE49-F238E27FC236}">
                <a16:creationId xmlns:a16="http://schemas.microsoft.com/office/drawing/2014/main" id="{9C5706D2-C92A-C82D-13A6-63F728B90404}"/>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5" name="Text Placeholder 19">
            <a:extLst>
              <a:ext uri="{FF2B5EF4-FFF2-40B4-BE49-F238E27FC236}">
                <a16:creationId xmlns:a16="http://schemas.microsoft.com/office/drawing/2014/main" id="{B3ACF92C-8690-3F2D-942A-1064485264E2}"/>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5">
            <a:extLst>
              <a:ext uri="{FF2B5EF4-FFF2-40B4-BE49-F238E27FC236}">
                <a16:creationId xmlns:a16="http://schemas.microsoft.com/office/drawing/2014/main" id="{0082AE9C-0F35-115E-D3EF-2511CF6EEAB9}"/>
              </a:ext>
            </a:extLst>
          </p:cNvPr>
          <p:cNvSpPr>
            <a:spLocks noGrp="1"/>
          </p:cNvSpPr>
          <p:nvPr>
            <p:ph type="body" sz="quarter" idx="31"/>
          </p:nvPr>
        </p:nvSpPr>
        <p:spPr>
          <a:xfrm>
            <a:off x="5876733"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41D0272B-B7C3-01C2-EEE8-D0874CA7512F}"/>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8556645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2_Three Number Comparison">
    <p:bg>
      <p:bgPr>
        <a:solidFill>
          <a:schemeClr val="tx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91050F9-0343-667F-9795-6086E4247827}"/>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C3F4AA97-0584-20B0-1FB9-A36C326CC1BF}"/>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72" y="2733383"/>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3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3D33B8AC-3196-22EA-AFB3-09DC70C4ECE6}"/>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C1F5531B-B579-B2F8-A618-DD4C816CD4B3}"/>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2E058E93-C213-ED14-3E11-90026DEF02B7}"/>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90688ED4-DC39-FA31-C96C-19A9F19B212B}"/>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EDA15B3D-C093-CCCC-B47D-0BECA9CFAAE0}"/>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E5920A0C-D818-1571-DAD5-36F8EA47D309}"/>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5">
            <a:extLst>
              <a:ext uri="{FF2B5EF4-FFF2-40B4-BE49-F238E27FC236}">
                <a16:creationId xmlns:a16="http://schemas.microsoft.com/office/drawing/2014/main" id="{0E0FD177-6937-59F9-E7FE-7E4A5D84E70A}"/>
              </a:ext>
            </a:extLst>
          </p:cNvPr>
          <p:cNvSpPr>
            <a:spLocks noGrp="1"/>
          </p:cNvSpPr>
          <p:nvPr>
            <p:ph type="body" sz="quarter" idx="31"/>
          </p:nvPr>
        </p:nvSpPr>
        <p:spPr>
          <a:xfrm>
            <a:off x="5876733"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ABB20C28-3C13-83AB-4CD5-24011A3E55E9}"/>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2135359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2_Three Number Comparison 2">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8C6FC57-12F2-6B00-011B-A83D5A9667C8}"/>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6C594BCF-A91D-4A85-D2A6-57A4AC27FEA4}"/>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72" y="2733383"/>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3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1871A9E9-675D-7387-9FC7-61F67AE30EE2}"/>
              </a:ext>
            </a:extLst>
          </p:cNvPr>
          <p:cNvSpPr>
            <a:spLocks noGrp="1"/>
          </p:cNvSpPr>
          <p:nvPr>
            <p:ph type="body" sz="quarter" idx="31"/>
          </p:nvPr>
        </p:nvSpPr>
        <p:spPr>
          <a:xfrm>
            <a:off x="5876733" y="224893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7F4DB51-E1D5-DADB-DC56-BA5E17FD0613}"/>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093848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2_Three Number Comparison 3">
    <p:bg>
      <p:bgPr>
        <a:solidFill>
          <a:srgbClr val="87235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6E203F3-AAAE-DF47-C5D6-2A86315EBA7E}"/>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01AEA88D-22D8-11D6-45EC-707751A010B8}"/>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72" y="2733383"/>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3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D41E0C9-0078-533C-4C48-EEE9BB6B6EAD}"/>
              </a:ext>
            </a:extLst>
          </p:cNvPr>
          <p:cNvSpPr>
            <a:spLocks noGrp="1"/>
          </p:cNvSpPr>
          <p:nvPr>
            <p:ph type="body" sz="quarter" idx="31"/>
          </p:nvPr>
        </p:nvSpPr>
        <p:spPr>
          <a:xfrm>
            <a:off x="5876733" y="224893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517D7F5-36CD-65DA-B1DA-D3377A39F3F0}"/>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4501073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2_Three Number Comparison 4">
    <p:bg>
      <p:bgPr>
        <a:solidFill>
          <a:srgbClr val="00AA4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5657D66-4681-2AB3-64C6-ADB69F252D85}"/>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DDBFB680-CC87-1DFA-6668-D4BE63F35639}"/>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72" y="2733383"/>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3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FBAF798-A707-C19A-993D-48F70C34236A}"/>
              </a:ext>
            </a:extLst>
          </p:cNvPr>
          <p:cNvSpPr>
            <a:spLocks noGrp="1"/>
          </p:cNvSpPr>
          <p:nvPr>
            <p:ph type="body" sz="quarter" idx="31"/>
          </p:nvPr>
        </p:nvSpPr>
        <p:spPr>
          <a:xfrm>
            <a:off x="5876733" y="224893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05ED106-8217-D741-45EC-3D32FD557F69}"/>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4918583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2_Three Number Comparison 5">
    <p:bg>
      <p:bgPr>
        <a:solidFill>
          <a:srgbClr val="00A6C4"/>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BE13581D-C2C4-7FBA-CB1F-4EB97CFA58C9}"/>
              </a:ext>
            </a:extLst>
          </p:cNvPr>
          <p:cNvSpPr/>
          <p:nvPr userDrawn="1"/>
        </p:nvSpPr>
        <p:spPr>
          <a:xfrm>
            <a:off x="749089"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9" name="Picture 18">
            <a:extLst>
              <a:ext uri="{FF2B5EF4-FFF2-40B4-BE49-F238E27FC236}">
                <a16:creationId xmlns:a16="http://schemas.microsoft.com/office/drawing/2014/main" id="{64139FF2-32D6-4871-A771-D39E0D1CDBB3}"/>
              </a:ext>
            </a:extLst>
          </p:cNvPr>
          <p:cNvPicPr>
            <a:picLocks noChangeAspect="1"/>
          </p:cNvPicPr>
          <p:nvPr userDrawn="1"/>
        </p:nvPicPr>
        <p:blipFill>
          <a:blip r:embed="rId2"/>
          <a:stretch>
            <a:fillRect/>
          </a:stretch>
        </p:blipFill>
        <p:spPr>
          <a:xfrm>
            <a:off x="403617" y="6311422"/>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901" y="3284873"/>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9" y="3296217"/>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5" y="3296217"/>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72" y="2733383"/>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32" y="2752267"/>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901"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7"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3" y="4318800"/>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9"/>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4"/>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3" y="4617414"/>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67" indent="0">
              <a:buFontTx/>
              <a:buNone/>
              <a:defRPr sz="1200">
                <a:solidFill>
                  <a:schemeClr val="accent5"/>
                </a:solidFill>
                <a:latin typeface="Arial" panose="020B0604020202020204" pitchFamily="34" charset="0"/>
                <a:cs typeface="Arial" panose="020B0604020202020204" pitchFamily="34" charset="0"/>
              </a:defRPr>
            </a:lvl2pPr>
            <a:lvl3pPr marL="914332" indent="0">
              <a:buFontTx/>
              <a:buNone/>
              <a:defRPr sz="1200">
                <a:solidFill>
                  <a:schemeClr val="accent5"/>
                </a:solidFill>
                <a:latin typeface="Arial" panose="020B0604020202020204" pitchFamily="34" charset="0"/>
                <a:cs typeface="Arial" panose="020B0604020202020204" pitchFamily="34" charset="0"/>
              </a:defRPr>
            </a:lvl3pPr>
            <a:lvl4pPr marL="1371498" indent="0">
              <a:buFontTx/>
              <a:buNone/>
              <a:defRPr sz="1200">
                <a:solidFill>
                  <a:schemeClr val="accent5"/>
                </a:solidFill>
                <a:latin typeface="Arial" panose="020B0604020202020204" pitchFamily="34" charset="0"/>
                <a:cs typeface="Arial" panose="020B0604020202020204" pitchFamily="34" charset="0"/>
              </a:defRPr>
            </a:lvl4pPr>
            <a:lvl5pPr marL="182866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4419B4E8-EF4A-E431-8CB8-CFB770E33604}"/>
              </a:ext>
            </a:extLst>
          </p:cNvPr>
          <p:cNvSpPr>
            <a:spLocks noGrp="1"/>
          </p:cNvSpPr>
          <p:nvPr>
            <p:ph type="body" sz="quarter" idx="31"/>
          </p:nvPr>
        </p:nvSpPr>
        <p:spPr>
          <a:xfrm>
            <a:off x="5876733" y="224893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BBA3A014-94C8-3ED1-87A6-7037198879DA}"/>
              </a:ext>
            </a:extLst>
          </p:cNvPr>
          <p:cNvSpPr>
            <a:spLocks noGrp="1"/>
          </p:cNvSpPr>
          <p:nvPr>
            <p:ph type="body" sz="quarter" idx="45" hasCustomPrompt="1"/>
          </p:nvPr>
        </p:nvSpPr>
        <p:spPr>
          <a:xfrm>
            <a:off x="7496225" y="6472919"/>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687538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2_Infographic Slide">
    <p:spTree>
      <p:nvGrpSpPr>
        <p:cNvPr id="1" name=""/>
        <p:cNvGrpSpPr/>
        <p:nvPr/>
      </p:nvGrpSpPr>
      <p:grpSpPr>
        <a:xfrm>
          <a:off x="0" y="0"/>
          <a:ext cx="0" cy="0"/>
          <a:chOff x="0" y="0"/>
          <a:chExt cx="0" cy="0"/>
        </a:xfrm>
      </p:grpSpPr>
      <p:sp>
        <p:nvSpPr>
          <p:cNvPr id="25" name="Text Placeholder 21">
            <a:extLst>
              <a:ext uri="{FF2B5EF4-FFF2-40B4-BE49-F238E27FC236}">
                <a16:creationId xmlns:a16="http://schemas.microsoft.com/office/drawing/2014/main" id="{5113E17C-B7DA-0074-46F7-E8FBC1068C66}"/>
              </a:ext>
            </a:extLst>
          </p:cNvPr>
          <p:cNvSpPr>
            <a:spLocks noGrp="1"/>
          </p:cNvSpPr>
          <p:nvPr>
            <p:ph type="body" sz="quarter" idx="13" hasCustomPrompt="1"/>
          </p:nvPr>
        </p:nvSpPr>
        <p:spPr>
          <a:xfrm>
            <a:off x="668926" y="613596"/>
            <a:ext cx="3944111" cy="1424129"/>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Infographic Concept Title</a:t>
            </a:r>
          </a:p>
        </p:txBody>
      </p:sp>
      <p:sp>
        <p:nvSpPr>
          <p:cNvPr id="28" name="Text Placeholder 37">
            <a:extLst>
              <a:ext uri="{FF2B5EF4-FFF2-40B4-BE49-F238E27FC236}">
                <a16:creationId xmlns:a16="http://schemas.microsoft.com/office/drawing/2014/main" id="{79129F69-55EB-F45C-8561-2B980878F4DA}"/>
              </a:ext>
            </a:extLst>
          </p:cNvPr>
          <p:cNvSpPr>
            <a:spLocks noGrp="1"/>
          </p:cNvSpPr>
          <p:nvPr>
            <p:ph type="body" sz="quarter" idx="14" hasCustomPrompt="1"/>
          </p:nvPr>
        </p:nvSpPr>
        <p:spPr>
          <a:xfrm>
            <a:off x="1231719" y="3822883"/>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29" name="Text Placeholder 37">
            <a:extLst>
              <a:ext uri="{FF2B5EF4-FFF2-40B4-BE49-F238E27FC236}">
                <a16:creationId xmlns:a16="http://schemas.microsoft.com/office/drawing/2014/main" id="{39A71FCF-523E-C6D0-A738-96E9DD3E656E}"/>
              </a:ext>
            </a:extLst>
          </p:cNvPr>
          <p:cNvSpPr>
            <a:spLocks noGrp="1"/>
          </p:cNvSpPr>
          <p:nvPr>
            <p:ph type="body" sz="quarter" idx="15" hasCustomPrompt="1"/>
          </p:nvPr>
        </p:nvSpPr>
        <p:spPr>
          <a:xfrm>
            <a:off x="1220359" y="3519076"/>
            <a:ext cx="193650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2" name="Text Placeholder 37">
            <a:extLst>
              <a:ext uri="{FF2B5EF4-FFF2-40B4-BE49-F238E27FC236}">
                <a16:creationId xmlns:a16="http://schemas.microsoft.com/office/drawing/2014/main" id="{797175B6-A718-76F7-EC2C-B5EFC29112D6}"/>
              </a:ext>
            </a:extLst>
          </p:cNvPr>
          <p:cNvSpPr>
            <a:spLocks noGrp="1"/>
          </p:cNvSpPr>
          <p:nvPr>
            <p:ph type="body" sz="quarter" idx="16" hasCustomPrompt="1"/>
          </p:nvPr>
        </p:nvSpPr>
        <p:spPr>
          <a:xfrm>
            <a:off x="1220359" y="4533247"/>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3" name="Text Placeholder 37">
            <a:extLst>
              <a:ext uri="{FF2B5EF4-FFF2-40B4-BE49-F238E27FC236}">
                <a16:creationId xmlns:a16="http://schemas.microsoft.com/office/drawing/2014/main" id="{81CAE7DE-8B26-CB91-52F1-87AF651ACA77}"/>
              </a:ext>
            </a:extLst>
          </p:cNvPr>
          <p:cNvSpPr>
            <a:spLocks noGrp="1"/>
          </p:cNvSpPr>
          <p:nvPr>
            <p:ph type="body" sz="quarter" idx="17" hasCustomPrompt="1"/>
          </p:nvPr>
        </p:nvSpPr>
        <p:spPr>
          <a:xfrm>
            <a:off x="1220359" y="4229440"/>
            <a:ext cx="192514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37">
            <a:extLst>
              <a:ext uri="{FF2B5EF4-FFF2-40B4-BE49-F238E27FC236}">
                <a16:creationId xmlns:a16="http://schemas.microsoft.com/office/drawing/2014/main" id="{7AC3CFB7-4422-0B1C-CB8C-8DCB2DE955EA}"/>
              </a:ext>
            </a:extLst>
          </p:cNvPr>
          <p:cNvSpPr>
            <a:spLocks noGrp="1"/>
          </p:cNvSpPr>
          <p:nvPr>
            <p:ph type="body" sz="quarter" idx="18" hasCustomPrompt="1"/>
          </p:nvPr>
        </p:nvSpPr>
        <p:spPr>
          <a:xfrm>
            <a:off x="9351303" y="3071223"/>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7" name="Text Placeholder 37">
            <a:extLst>
              <a:ext uri="{FF2B5EF4-FFF2-40B4-BE49-F238E27FC236}">
                <a16:creationId xmlns:a16="http://schemas.microsoft.com/office/drawing/2014/main" id="{2BCC2358-07B6-18CD-17AB-9828FFE2CA2B}"/>
              </a:ext>
            </a:extLst>
          </p:cNvPr>
          <p:cNvSpPr>
            <a:spLocks noGrp="1"/>
          </p:cNvSpPr>
          <p:nvPr>
            <p:ph type="body" sz="quarter" idx="19" hasCustomPrompt="1"/>
          </p:nvPr>
        </p:nvSpPr>
        <p:spPr>
          <a:xfrm>
            <a:off x="9351305" y="2765004"/>
            <a:ext cx="1925139"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40" name="Text Placeholder 37">
            <a:extLst>
              <a:ext uri="{FF2B5EF4-FFF2-40B4-BE49-F238E27FC236}">
                <a16:creationId xmlns:a16="http://schemas.microsoft.com/office/drawing/2014/main" id="{462F12F7-7B60-2774-FA27-74FCD5253FB5}"/>
              </a:ext>
            </a:extLst>
          </p:cNvPr>
          <p:cNvSpPr>
            <a:spLocks noGrp="1"/>
          </p:cNvSpPr>
          <p:nvPr>
            <p:ph type="body" sz="quarter" idx="20" hasCustomPrompt="1"/>
          </p:nvPr>
        </p:nvSpPr>
        <p:spPr>
          <a:xfrm>
            <a:off x="9340287" y="4150874"/>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1" name="Text Placeholder 37">
            <a:extLst>
              <a:ext uri="{FF2B5EF4-FFF2-40B4-BE49-F238E27FC236}">
                <a16:creationId xmlns:a16="http://schemas.microsoft.com/office/drawing/2014/main" id="{173F1EB1-825C-F728-EFCD-6531D59EA29E}"/>
              </a:ext>
            </a:extLst>
          </p:cNvPr>
          <p:cNvSpPr>
            <a:spLocks noGrp="1"/>
          </p:cNvSpPr>
          <p:nvPr>
            <p:ph type="body" sz="quarter" idx="21" hasCustomPrompt="1"/>
          </p:nvPr>
        </p:nvSpPr>
        <p:spPr>
          <a:xfrm>
            <a:off x="9340285" y="3844656"/>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44" name="Text Placeholder 37">
            <a:extLst>
              <a:ext uri="{FF2B5EF4-FFF2-40B4-BE49-F238E27FC236}">
                <a16:creationId xmlns:a16="http://schemas.microsoft.com/office/drawing/2014/main" id="{E3FEFBAC-6534-4C86-F18F-4B3379242504}"/>
              </a:ext>
            </a:extLst>
          </p:cNvPr>
          <p:cNvSpPr>
            <a:spLocks noGrp="1"/>
          </p:cNvSpPr>
          <p:nvPr>
            <p:ph type="body" sz="quarter" idx="22" hasCustomPrompt="1"/>
          </p:nvPr>
        </p:nvSpPr>
        <p:spPr>
          <a:xfrm>
            <a:off x="9339943" y="491021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5" name="Text Placeholder 37">
            <a:extLst>
              <a:ext uri="{FF2B5EF4-FFF2-40B4-BE49-F238E27FC236}">
                <a16:creationId xmlns:a16="http://schemas.microsoft.com/office/drawing/2014/main" id="{835A637A-1EA5-842A-FBA2-E7C2FEB00A74}"/>
              </a:ext>
            </a:extLst>
          </p:cNvPr>
          <p:cNvSpPr>
            <a:spLocks noGrp="1"/>
          </p:cNvSpPr>
          <p:nvPr>
            <p:ph type="body" sz="quarter" idx="23" hasCustomPrompt="1"/>
          </p:nvPr>
        </p:nvSpPr>
        <p:spPr>
          <a:xfrm>
            <a:off x="9339941" y="4603996"/>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 name="Text Box 18">
            <a:extLst>
              <a:ext uri="{FF2B5EF4-FFF2-40B4-BE49-F238E27FC236}">
                <a16:creationId xmlns:a16="http://schemas.microsoft.com/office/drawing/2014/main" id="{F7038EB9-A444-FA53-C768-1E636535CD69}"/>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20F0ACF-FC21-439C-A757-263DBD349E18}"/>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D7CFBE25-88C0-6A06-F878-39092A930544}"/>
              </a:ext>
            </a:extLst>
          </p:cNvPr>
          <p:cNvSpPr>
            <a:spLocks noGrp="1"/>
          </p:cNvSpPr>
          <p:nvPr>
            <p:ph type="body" sz="quarter" idx="31"/>
          </p:nvPr>
        </p:nvSpPr>
        <p:spPr>
          <a:xfrm>
            <a:off x="788135" y="2098680"/>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916041C8-9CC3-5984-B049-250761F6BA8C}"/>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7013549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Four Points (Block) 2">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E7FA0802-B78E-9C72-43F1-94212E1B0225}"/>
              </a:ext>
            </a:extLst>
          </p:cNvPr>
          <p:cNvSpPr>
            <a:spLocks noGrp="1"/>
          </p:cNvSpPr>
          <p:nvPr>
            <p:ph type="body" sz="quarter" idx="31"/>
          </p:nvPr>
        </p:nvSpPr>
        <p:spPr>
          <a:xfrm>
            <a:off x="5878630" y="1030777"/>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E65F7EB-DC47-8772-EFA6-E2A7B4FD0D0D}"/>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184735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2_Timeline Slide">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944187"/>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79" name="Text Placeholder 78">
            <a:extLst>
              <a:ext uri="{FF2B5EF4-FFF2-40B4-BE49-F238E27FC236}">
                <a16:creationId xmlns:a16="http://schemas.microsoft.com/office/drawing/2014/main" id="{F1D04FA4-807D-3EF1-B44A-F0BBA11A98BD}"/>
              </a:ext>
            </a:extLst>
          </p:cNvPr>
          <p:cNvSpPr>
            <a:spLocks noGrp="1"/>
          </p:cNvSpPr>
          <p:nvPr>
            <p:ph type="body" sz="quarter" idx="15"/>
          </p:nvPr>
        </p:nvSpPr>
        <p:spPr>
          <a:xfrm>
            <a:off x="1246188" y="2747681"/>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0" name="Text Placeholder 78">
            <a:extLst>
              <a:ext uri="{FF2B5EF4-FFF2-40B4-BE49-F238E27FC236}">
                <a16:creationId xmlns:a16="http://schemas.microsoft.com/office/drawing/2014/main" id="{1425E34C-1605-714E-7F3D-D701B2BBA7E3}"/>
              </a:ext>
            </a:extLst>
          </p:cNvPr>
          <p:cNvSpPr>
            <a:spLocks noGrp="1"/>
          </p:cNvSpPr>
          <p:nvPr>
            <p:ph type="body" sz="quarter" idx="16"/>
          </p:nvPr>
        </p:nvSpPr>
        <p:spPr>
          <a:xfrm>
            <a:off x="3092072" y="2398301"/>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1" name="Text Placeholder 78">
            <a:extLst>
              <a:ext uri="{FF2B5EF4-FFF2-40B4-BE49-F238E27FC236}">
                <a16:creationId xmlns:a16="http://schemas.microsoft.com/office/drawing/2014/main" id="{7171B691-CAFA-2FC3-9DB8-4F0F7325B053}"/>
              </a:ext>
            </a:extLst>
          </p:cNvPr>
          <p:cNvSpPr>
            <a:spLocks noGrp="1"/>
          </p:cNvSpPr>
          <p:nvPr>
            <p:ph type="body" sz="quarter" idx="17"/>
          </p:nvPr>
        </p:nvSpPr>
        <p:spPr>
          <a:xfrm>
            <a:off x="4571828" y="2398301"/>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2" name="Text Placeholder 78">
            <a:extLst>
              <a:ext uri="{FF2B5EF4-FFF2-40B4-BE49-F238E27FC236}">
                <a16:creationId xmlns:a16="http://schemas.microsoft.com/office/drawing/2014/main" id="{583BE223-A709-EB79-9124-72EB0302D58D}"/>
              </a:ext>
            </a:extLst>
          </p:cNvPr>
          <p:cNvSpPr>
            <a:spLocks noGrp="1"/>
          </p:cNvSpPr>
          <p:nvPr>
            <p:ph type="body" sz="quarter" idx="18"/>
          </p:nvPr>
        </p:nvSpPr>
        <p:spPr>
          <a:xfrm>
            <a:off x="2227812" y="4951269"/>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3" name="Text Placeholder 78">
            <a:extLst>
              <a:ext uri="{FF2B5EF4-FFF2-40B4-BE49-F238E27FC236}">
                <a16:creationId xmlns:a16="http://schemas.microsoft.com/office/drawing/2014/main" id="{9E9AB820-BFBA-DDC4-F4E9-68CB28EB6A06}"/>
              </a:ext>
            </a:extLst>
          </p:cNvPr>
          <p:cNvSpPr>
            <a:spLocks noGrp="1"/>
          </p:cNvSpPr>
          <p:nvPr>
            <p:ph type="body" sz="quarter" idx="19"/>
          </p:nvPr>
        </p:nvSpPr>
        <p:spPr>
          <a:xfrm>
            <a:off x="3814508" y="4951269"/>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4" name="Text Placeholder 78">
            <a:extLst>
              <a:ext uri="{FF2B5EF4-FFF2-40B4-BE49-F238E27FC236}">
                <a16:creationId xmlns:a16="http://schemas.microsoft.com/office/drawing/2014/main" id="{CA2BE97D-8302-7E6E-5DE1-FF0E841AEF6A}"/>
              </a:ext>
            </a:extLst>
          </p:cNvPr>
          <p:cNvSpPr>
            <a:spLocks noGrp="1"/>
          </p:cNvSpPr>
          <p:nvPr>
            <p:ph type="body" sz="quarter" idx="20"/>
          </p:nvPr>
        </p:nvSpPr>
        <p:spPr>
          <a:xfrm>
            <a:off x="5286300" y="4953469"/>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5" name="Text Placeholder 78">
            <a:extLst>
              <a:ext uri="{FF2B5EF4-FFF2-40B4-BE49-F238E27FC236}">
                <a16:creationId xmlns:a16="http://schemas.microsoft.com/office/drawing/2014/main" id="{129A0BF5-B1E5-CECF-E272-6D6A857559CE}"/>
              </a:ext>
            </a:extLst>
          </p:cNvPr>
          <p:cNvSpPr>
            <a:spLocks noGrp="1"/>
          </p:cNvSpPr>
          <p:nvPr>
            <p:ph type="body" sz="quarter" idx="21"/>
          </p:nvPr>
        </p:nvSpPr>
        <p:spPr>
          <a:xfrm>
            <a:off x="7741748" y="2387245"/>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6" name="Text Placeholder 78">
            <a:extLst>
              <a:ext uri="{FF2B5EF4-FFF2-40B4-BE49-F238E27FC236}">
                <a16:creationId xmlns:a16="http://schemas.microsoft.com/office/drawing/2014/main" id="{C18A586F-7193-1D82-8B4C-C705A22F3782}"/>
              </a:ext>
            </a:extLst>
          </p:cNvPr>
          <p:cNvSpPr>
            <a:spLocks noGrp="1"/>
          </p:cNvSpPr>
          <p:nvPr>
            <p:ph type="body" sz="quarter" idx="22"/>
          </p:nvPr>
        </p:nvSpPr>
        <p:spPr>
          <a:xfrm>
            <a:off x="9286688" y="2387245"/>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7" name="Text Placeholder 78">
            <a:extLst>
              <a:ext uri="{FF2B5EF4-FFF2-40B4-BE49-F238E27FC236}">
                <a16:creationId xmlns:a16="http://schemas.microsoft.com/office/drawing/2014/main" id="{B572EB87-6EDD-D1A1-7A0A-44BE7595F66E}"/>
              </a:ext>
            </a:extLst>
          </p:cNvPr>
          <p:cNvSpPr>
            <a:spLocks noGrp="1"/>
          </p:cNvSpPr>
          <p:nvPr>
            <p:ph type="body" sz="quarter" idx="23"/>
          </p:nvPr>
        </p:nvSpPr>
        <p:spPr>
          <a:xfrm>
            <a:off x="8456816" y="4954889"/>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8" name="Text Placeholder 78">
            <a:extLst>
              <a:ext uri="{FF2B5EF4-FFF2-40B4-BE49-F238E27FC236}">
                <a16:creationId xmlns:a16="http://schemas.microsoft.com/office/drawing/2014/main" id="{6929DF40-B18D-40D5-23BA-15F34AEA3B2E}"/>
              </a:ext>
            </a:extLst>
          </p:cNvPr>
          <p:cNvSpPr>
            <a:spLocks noGrp="1"/>
          </p:cNvSpPr>
          <p:nvPr>
            <p:ph type="body" sz="quarter" idx="24"/>
          </p:nvPr>
        </p:nvSpPr>
        <p:spPr>
          <a:xfrm>
            <a:off x="10029052" y="4954889"/>
            <a:ext cx="1304669" cy="681319"/>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Click to edit Master text styles</a:t>
            </a:r>
          </a:p>
        </p:txBody>
      </p:sp>
      <p:sp>
        <p:nvSpPr>
          <p:cNvPr id="89" name="Text Placeholder 78">
            <a:extLst>
              <a:ext uri="{FF2B5EF4-FFF2-40B4-BE49-F238E27FC236}">
                <a16:creationId xmlns:a16="http://schemas.microsoft.com/office/drawing/2014/main" id="{44568B6F-CE85-183A-0400-829EE9E0E5E8}"/>
              </a:ext>
            </a:extLst>
          </p:cNvPr>
          <p:cNvSpPr>
            <a:spLocks noGrp="1"/>
          </p:cNvSpPr>
          <p:nvPr>
            <p:ph type="body" sz="quarter" idx="25" hasCustomPrompt="1"/>
          </p:nvPr>
        </p:nvSpPr>
        <p:spPr>
          <a:xfrm>
            <a:off x="488399" y="5663028"/>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DATE</a:t>
            </a:r>
          </a:p>
        </p:txBody>
      </p:sp>
      <p:sp>
        <p:nvSpPr>
          <p:cNvPr id="90" name="Text Placeholder 78">
            <a:extLst>
              <a:ext uri="{FF2B5EF4-FFF2-40B4-BE49-F238E27FC236}">
                <a16:creationId xmlns:a16="http://schemas.microsoft.com/office/drawing/2014/main" id="{69BD51A6-4FC4-82FA-B494-743C92A5EE00}"/>
              </a:ext>
            </a:extLst>
          </p:cNvPr>
          <p:cNvSpPr>
            <a:spLocks noGrp="1"/>
          </p:cNvSpPr>
          <p:nvPr>
            <p:ph type="body" sz="quarter" idx="26" hasCustomPrompt="1"/>
          </p:nvPr>
        </p:nvSpPr>
        <p:spPr>
          <a:xfrm>
            <a:off x="3864113" y="5667616"/>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DATE</a:t>
            </a:r>
          </a:p>
        </p:txBody>
      </p:sp>
      <p:sp>
        <p:nvSpPr>
          <p:cNvPr id="91" name="Text Placeholder 78">
            <a:extLst>
              <a:ext uri="{FF2B5EF4-FFF2-40B4-BE49-F238E27FC236}">
                <a16:creationId xmlns:a16="http://schemas.microsoft.com/office/drawing/2014/main" id="{E5FFFD0A-1980-1689-3800-F87E5626E3AC}"/>
              </a:ext>
            </a:extLst>
          </p:cNvPr>
          <p:cNvSpPr>
            <a:spLocks noGrp="1"/>
          </p:cNvSpPr>
          <p:nvPr>
            <p:ph type="body" sz="quarter" idx="27" hasCustomPrompt="1"/>
          </p:nvPr>
        </p:nvSpPr>
        <p:spPr>
          <a:xfrm>
            <a:off x="7260507" y="5666246"/>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DATE</a:t>
            </a:r>
          </a:p>
        </p:txBody>
      </p:sp>
      <p:sp>
        <p:nvSpPr>
          <p:cNvPr id="92" name="Text Placeholder 78">
            <a:extLst>
              <a:ext uri="{FF2B5EF4-FFF2-40B4-BE49-F238E27FC236}">
                <a16:creationId xmlns:a16="http://schemas.microsoft.com/office/drawing/2014/main" id="{B32008C2-118E-E5CB-446E-A4F71D20B011}"/>
              </a:ext>
            </a:extLst>
          </p:cNvPr>
          <p:cNvSpPr>
            <a:spLocks noGrp="1"/>
          </p:cNvSpPr>
          <p:nvPr>
            <p:ph type="body" sz="quarter" idx="28" hasCustomPrompt="1"/>
          </p:nvPr>
        </p:nvSpPr>
        <p:spPr>
          <a:xfrm>
            <a:off x="10636221" y="5656065"/>
            <a:ext cx="1244871"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167" indent="0">
              <a:buNone/>
              <a:defRPr sz="1051"/>
            </a:lvl2pPr>
            <a:lvl3pPr marL="914332" indent="0">
              <a:buNone/>
              <a:defRPr sz="1051"/>
            </a:lvl3pPr>
            <a:lvl4pPr marL="1371498" indent="0">
              <a:buNone/>
              <a:defRPr sz="1051"/>
            </a:lvl4pPr>
            <a:lvl5pPr marL="1828664" indent="0">
              <a:buNone/>
              <a:defRPr sz="1051"/>
            </a:lvl5pPr>
          </a:lstStyle>
          <a:p>
            <a:pPr lvl="0"/>
            <a:r>
              <a:rPr lang="en-US" dirty="0"/>
              <a:t>DATE</a:t>
            </a:r>
          </a:p>
        </p:txBody>
      </p:sp>
      <p:sp>
        <p:nvSpPr>
          <p:cNvPr id="5" name="Text Box 18">
            <a:extLst>
              <a:ext uri="{FF2B5EF4-FFF2-40B4-BE49-F238E27FC236}">
                <a16:creationId xmlns:a16="http://schemas.microsoft.com/office/drawing/2014/main" id="{47DFABD6-E65F-AD5A-EE99-7A502FA9639E}"/>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354F255C-8F20-911E-C8CA-223462411AE7}"/>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3" name="Text Placeholder 5">
            <a:extLst>
              <a:ext uri="{FF2B5EF4-FFF2-40B4-BE49-F238E27FC236}">
                <a16:creationId xmlns:a16="http://schemas.microsoft.com/office/drawing/2014/main" id="{8F7B077B-91D1-E35C-A171-1FE934B264DF}"/>
              </a:ext>
            </a:extLst>
          </p:cNvPr>
          <p:cNvSpPr>
            <a:spLocks noGrp="1"/>
          </p:cNvSpPr>
          <p:nvPr>
            <p:ph type="body" sz="quarter" idx="31"/>
          </p:nvPr>
        </p:nvSpPr>
        <p:spPr>
          <a:xfrm>
            <a:off x="5876136"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38735123-768A-B688-8DF9-D177F9E6E1C4}"/>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9636038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1_Org Chart Slide">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20" y="503705"/>
            <a:ext cx="5401765" cy="649367"/>
          </a:xfrm>
          <a:prstGeom prst="rect">
            <a:avLst/>
          </a:prstGeom>
        </p:spPr>
        <p:txBody>
          <a:bodyPr/>
          <a:lstStyle>
            <a:lvl1pPr marL="0" indent="0" algn="ctr">
              <a:buNone/>
              <a:defRPr sz="4800" b="0">
                <a:solidFill>
                  <a:schemeClr val="accent5"/>
                </a:solidFill>
              </a:defRPr>
            </a:lvl1pPr>
          </a:lstStyle>
          <a:p>
            <a:pPr lvl="0"/>
            <a:r>
              <a:rPr lang="en-US" dirty="0"/>
              <a:t>Org Chart Concept</a:t>
            </a:r>
          </a:p>
        </p:txBody>
      </p:sp>
      <p:sp>
        <p:nvSpPr>
          <p:cNvPr id="10" name="Text Box 18">
            <a:extLst>
              <a:ext uri="{FF2B5EF4-FFF2-40B4-BE49-F238E27FC236}">
                <a16:creationId xmlns:a16="http://schemas.microsoft.com/office/drawing/2014/main" id="{28BBCB44-CD57-2C06-AFFD-ED4EFDB08D53}"/>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E958D26E-06A3-64A5-BBC1-6C4F6604A8FE}"/>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3" name="Text Placeholder 5">
            <a:extLst>
              <a:ext uri="{FF2B5EF4-FFF2-40B4-BE49-F238E27FC236}">
                <a16:creationId xmlns:a16="http://schemas.microsoft.com/office/drawing/2014/main" id="{0FE232DD-B91C-F090-D93E-F05B1CB4A48D}"/>
              </a:ext>
            </a:extLst>
          </p:cNvPr>
          <p:cNvSpPr>
            <a:spLocks noGrp="1"/>
          </p:cNvSpPr>
          <p:nvPr>
            <p:ph type="body" sz="quarter" idx="31"/>
          </p:nvPr>
        </p:nvSpPr>
        <p:spPr>
          <a:xfrm>
            <a:off x="5876136"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B2C749A-ACC0-8F32-C42C-5F998DA87C15}"/>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3560827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2_Seven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20" y="503705"/>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sp>
        <p:nvSpPr>
          <p:cNvPr id="3" name="Rectangle 2">
            <a:extLst>
              <a:ext uri="{FF2B5EF4-FFF2-40B4-BE49-F238E27FC236}">
                <a16:creationId xmlns:a16="http://schemas.microsoft.com/office/drawing/2014/main" id="{A1B6FD31-C6C2-AE21-3742-ADBB11E24213}"/>
              </a:ext>
            </a:extLst>
          </p:cNvPr>
          <p:cNvSpPr/>
          <p:nvPr userDrawn="1"/>
        </p:nvSpPr>
        <p:spPr>
          <a:xfrm>
            <a:off x="5422603" y="2323727"/>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5" name="Rectangle 4">
            <a:extLst>
              <a:ext uri="{FF2B5EF4-FFF2-40B4-BE49-F238E27FC236}">
                <a16:creationId xmlns:a16="http://schemas.microsoft.com/office/drawing/2014/main" id="{1AC36C40-51B6-1426-78D6-20C14DD53DFB}"/>
              </a:ext>
            </a:extLst>
          </p:cNvPr>
          <p:cNvSpPr/>
          <p:nvPr userDrawn="1"/>
        </p:nvSpPr>
        <p:spPr>
          <a:xfrm>
            <a:off x="7052227"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a:extLst>
              <a:ext uri="{FF2B5EF4-FFF2-40B4-BE49-F238E27FC236}">
                <a16:creationId xmlns:a16="http://schemas.microsoft.com/office/drawing/2014/main" id="{72B818A4-C9CA-32C0-7C9B-9ECA46DE9EBB}"/>
              </a:ext>
            </a:extLst>
          </p:cNvPr>
          <p:cNvSpPr/>
          <p:nvPr userDrawn="1"/>
        </p:nvSpPr>
        <p:spPr>
          <a:xfrm>
            <a:off x="8681851" y="2323727"/>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D0F47B6B-8174-7579-79F9-7933E53258F8}"/>
              </a:ext>
            </a:extLst>
          </p:cNvPr>
          <p:cNvSpPr/>
          <p:nvPr userDrawn="1"/>
        </p:nvSpPr>
        <p:spPr>
          <a:xfrm>
            <a:off x="3792979"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Rectangle 11">
            <a:extLst>
              <a:ext uri="{FF2B5EF4-FFF2-40B4-BE49-F238E27FC236}">
                <a16:creationId xmlns:a16="http://schemas.microsoft.com/office/drawing/2014/main" id="{64E421D5-B299-03CF-B235-007F622AD9E1}"/>
              </a:ext>
            </a:extLst>
          </p:cNvPr>
          <p:cNvSpPr/>
          <p:nvPr userDrawn="1"/>
        </p:nvSpPr>
        <p:spPr>
          <a:xfrm>
            <a:off x="2163355" y="2323727"/>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Rectangle 12">
            <a:extLst>
              <a:ext uri="{FF2B5EF4-FFF2-40B4-BE49-F238E27FC236}">
                <a16:creationId xmlns:a16="http://schemas.microsoft.com/office/drawing/2014/main" id="{E62A0EEF-6A4A-A89E-A06D-B7AD6846FA2E}"/>
              </a:ext>
            </a:extLst>
          </p:cNvPr>
          <p:cNvSpPr/>
          <p:nvPr userDrawn="1"/>
        </p:nvSpPr>
        <p:spPr>
          <a:xfrm>
            <a:off x="533731"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4" name="Rectangle 13">
            <a:extLst>
              <a:ext uri="{FF2B5EF4-FFF2-40B4-BE49-F238E27FC236}">
                <a16:creationId xmlns:a16="http://schemas.microsoft.com/office/drawing/2014/main" id="{0459583B-01BD-2607-C00E-40BF6D594FBA}"/>
              </a:ext>
            </a:extLst>
          </p:cNvPr>
          <p:cNvSpPr/>
          <p:nvPr userDrawn="1"/>
        </p:nvSpPr>
        <p:spPr>
          <a:xfrm>
            <a:off x="10311475" y="3953350"/>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5" name="Rectangle 14">
            <a:extLst>
              <a:ext uri="{FF2B5EF4-FFF2-40B4-BE49-F238E27FC236}">
                <a16:creationId xmlns:a16="http://schemas.microsoft.com/office/drawing/2014/main" id="{E7E01DA8-4349-C4CA-F7BE-64A225FF90AA}"/>
              </a:ext>
            </a:extLst>
          </p:cNvPr>
          <p:cNvSpPr/>
          <p:nvPr userDrawn="1"/>
        </p:nvSpPr>
        <p:spPr>
          <a:xfrm>
            <a:off x="992563"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16" name="Rectangle 15">
            <a:extLst>
              <a:ext uri="{FF2B5EF4-FFF2-40B4-BE49-F238E27FC236}">
                <a16:creationId xmlns:a16="http://schemas.microsoft.com/office/drawing/2014/main" id="{562141D5-67C9-B324-0BEC-2F844E951FCF}"/>
              </a:ext>
            </a:extLst>
          </p:cNvPr>
          <p:cNvSpPr/>
          <p:nvPr userDrawn="1"/>
        </p:nvSpPr>
        <p:spPr>
          <a:xfrm>
            <a:off x="4251811"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17" name="Rectangle 16">
            <a:extLst>
              <a:ext uri="{FF2B5EF4-FFF2-40B4-BE49-F238E27FC236}">
                <a16:creationId xmlns:a16="http://schemas.microsoft.com/office/drawing/2014/main" id="{76D9EB63-692D-0A5D-B61E-3413A552166D}"/>
              </a:ext>
            </a:extLst>
          </p:cNvPr>
          <p:cNvSpPr/>
          <p:nvPr userDrawn="1"/>
        </p:nvSpPr>
        <p:spPr>
          <a:xfrm>
            <a:off x="7511059" y="5217515"/>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18" name="Rectangle 17">
            <a:extLst>
              <a:ext uri="{FF2B5EF4-FFF2-40B4-BE49-F238E27FC236}">
                <a16:creationId xmlns:a16="http://schemas.microsoft.com/office/drawing/2014/main" id="{367CF4CE-B6BD-0BA6-5A0F-57BA7DECDFAC}"/>
              </a:ext>
            </a:extLst>
          </p:cNvPr>
          <p:cNvSpPr/>
          <p:nvPr userDrawn="1"/>
        </p:nvSpPr>
        <p:spPr>
          <a:xfrm>
            <a:off x="10767291" y="5217515"/>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07</a:t>
            </a:r>
          </a:p>
        </p:txBody>
      </p:sp>
      <p:sp>
        <p:nvSpPr>
          <p:cNvPr id="19" name="Rectangle 18">
            <a:extLst>
              <a:ext uri="{FF2B5EF4-FFF2-40B4-BE49-F238E27FC236}">
                <a16:creationId xmlns:a16="http://schemas.microsoft.com/office/drawing/2014/main" id="{304BF556-DD7E-84CC-B155-38B033EFDE67}"/>
              </a:ext>
            </a:extLst>
          </p:cNvPr>
          <p:cNvSpPr/>
          <p:nvPr userDrawn="1"/>
        </p:nvSpPr>
        <p:spPr>
          <a:xfrm>
            <a:off x="913917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06</a:t>
            </a:r>
          </a:p>
        </p:txBody>
      </p:sp>
      <p:sp>
        <p:nvSpPr>
          <p:cNvPr id="20" name="Rectangle 19">
            <a:extLst>
              <a:ext uri="{FF2B5EF4-FFF2-40B4-BE49-F238E27FC236}">
                <a16:creationId xmlns:a16="http://schemas.microsoft.com/office/drawing/2014/main" id="{D7423B2B-6429-AA7B-0640-7A052BEAFB6E}"/>
              </a:ext>
            </a:extLst>
          </p:cNvPr>
          <p:cNvSpPr/>
          <p:nvPr userDrawn="1"/>
        </p:nvSpPr>
        <p:spPr>
          <a:xfrm>
            <a:off x="5879927"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21" name="Rectangle 20">
            <a:extLst>
              <a:ext uri="{FF2B5EF4-FFF2-40B4-BE49-F238E27FC236}">
                <a16:creationId xmlns:a16="http://schemas.microsoft.com/office/drawing/2014/main" id="{5A6413A4-70B5-6B85-CC2B-7286DB6E312B}"/>
              </a:ext>
            </a:extLst>
          </p:cNvPr>
          <p:cNvSpPr/>
          <p:nvPr userDrawn="1"/>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36" name="Elbow Connector 35">
            <a:extLst>
              <a:ext uri="{FF2B5EF4-FFF2-40B4-BE49-F238E27FC236}">
                <a16:creationId xmlns:a16="http://schemas.microsoft.com/office/drawing/2014/main" id="{5FD1D9D0-437C-9BE1-D3EC-0D8342FC5464}"/>
              </a:ext>
            </a:extLst>
          </p:cNvPr>
          <p:cNvCxnSpPr>
            <a:stCxn id="15" idx="3"/>
            <a:endCxn id="21" idx="1"/>
          </p:cNvCxnSpPr>
          <p:nvPr userDrawn="1"/>
        </p:nvCxnSpPr>
        <p:spPr>
          <a:xfrm flipV="1">
            <a:off x="1421698" y="2186269"/>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CBA6C04B-3F89-7195-C880-E5BC07F5325D}"/>
              </a:ext>
            </a:extLst>
          </p:cNvPr>
          <p:cNvCxnSpPr>
            <a:stCxn id="21" idx="3"/>
            <a:endCxn id="16" idx="1"/>
          </p:cNvCxnSpPr>
          <p:nvPr userDrawn="1"/>
        </p:nvCxnSpPr>
        <p:spPr>
          <a:xfrm>
            <a:off x="3052831" y="2186269"/>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8" name="Elbow Connector 37">
            <a:extLst>
              <a:ext uri="{FF2B5EF4-FFF2-40B4-BE49-F238E27FC236}">
                <a16:creationId xmlns:a16="http://schemas.microsoft.com/office/drawing/2014/main" id="{E16D7C90-0973-D44A-80C5-93D8E5DA3FF6}"/>
              </a:ext>
            </a:extLst>
          </p:cNvPr>
          <p:cNvCxnSpPr>
            <a:stCxn id="16" idx="3"/>
            <a:endCxn id="20" idx="1"/>
          </p:cNvCxnSpPr>
          <p:nvPr userDrawn="1"/>
        </p:nvCxnSpPr>
        <p:spPr>
          <a:xfrm flipV="1">
            <a:off x="4680946" y="2186269"/>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9" name="Elbow Connector 38">
            <a:extLst>
              <a:ext uri="{FF2B5EF4-FFF2-40B4-BE49-F238E27FC236}">
                <a16:creationId xmlns:a16="http://schemas.microsoft.com/office/drawing/2014/main" id="{A8708709-B34A-410B-BAB0-AE8F73A9D093}"/>
              </a:ext>
            </a:extLst>
          </p:cNvPr>
          <p:cNvCxnSpPr>
            <a:stCxn id="20" idx="3"/>
            <a:endCxn id="17" idx="1"/>
          </p:cNvCxnSpPr>
          <p:nvPr userDrawn="1"/>
        </p:nvCxnSpPr>
        <p:spPr>
          <a:xfrm>
            <a:off x="6309061" y="2186269"/>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0" name="Elbow Connector 39">
            <a:extLst>
              <a:ext uri="{FF2B5EF4-FFF2-40B4-BE49-F238E27FC236}">
                <a16:creationId xmlns:a16="http://schemas.microsoft.com/office/drawing/2014/main" id="{82CDAD14-BE67-3BBF-8BE7-F58018D58CF8}"/>
              </a:ext>
            </a:extLst>
          </p:cNvPr>
          <p:cNvCxnSpPr>
            <a:stCxn id="17" idx="3"/>
            <a:endCxn id="19" idx="1"/>
          </p:cNvCxnSpPr>
          <p:nvPr userDrawn="1"/>
        </p:nvCxnSpPr>
        <p:spPr>
          <a:xfrm flipV="1">
            <a:off x="7940194" y="2186269"/>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1" name="Elbow Connector 40">
            <a:extLst>
              <a:ext uri="{FF2B5EF4-FFF2-40B4-BE49-F238E27FC236}">
                <a16:creationId xmlns:a16="http://schemas.microsoft.com/office/drawing/2014/main" id="{795BD8F3-EABB-555A-9DB3-8F3CD2522C07}"/>
              </a:ext>
            </a:extLst>
          </p:cNvPr>
          <p:cNvCxnSpPr>
            <a:stCxn id="19" idx="3"/>
            <a:endCxn id="18" idx="1"/>
          </p:cNvCxnSpPr>
          <p:nvPr userDrawn="1"/>
        </p:nvCxnSpPr>
        <p:spPr>
          <a:xfrm>
            <a:off x="9568309" y="2186269"/>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sp>
        <p:nvSpPr>
          <p:cNvPr id="49" name="Text Placeholder 36">
            <a:extLst>
              <a:ext uri="{FF2B5EF4-FFF2-40B4-BE49-F238E27FC236}">
                <a16:creationId xmlns:a16="http://schemas.microsoft.com/office/drawing/2014/main" id="{6130601D-E05D-E7BA-9955-058F8343C192}"/>
              </a:ext>
            </a:extLst>
          </p:cNvPr>
          <p:cNvSpPr>
            <a:spLocks noGrp="1"/>
          </p:cNvSpPr>
          <p:nvPr>
            <p:ph type="body" sz="quarter" idx="24" hasCustomPrompt="1"/>
          </p:nvPr>
        </p:nvSpPr>
        <p:spPr>
          <a:xfrm>
            <a:off x="536749" y="3215881"/>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0" name="Text Placeholder 46">
            <a:extLst>
              <a:ext uri="{FF2B5EF4-FFF2-40B4-BE49-F238E27FC236}">
                <a16:creationId xmlns:a16="http://schemas.microsoft.com/office/drawing/2014/main" id="{BFB539B6-1965-BD0F-C11F-046933F41D58}"/>
              </a:ext>
            </a:extLst>
          </p:cNvPr>
          <p:cNvSpPr>
            <a:spLocks noGrp="1"/>
          </p:cNvSpPr>
          <p:nvPr>
            <p:ph type="body" sz="quarter" idx="26" hasCustomPrompt="1"/>
          </p:nvPr>
        </p:nvSpPr>
        <p:spPr>
          <a:xfrm>
            <a:off x="535989" y="296276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1" name="Text Placeholder 36">
            <a:extLst>
              <a:ext uri="{FF2B5EF4-FFF2-40B4-BE49-F238E27FC236}">
                <a16:creationId xmlns:a16="http://schemas.microsoft.com/office/drawing/2014/main" id="{879188D4-1898-6F14-798A-8ADD0F9E70F4}"/>
              </a:ext>
            </a:extLst>
          </p:cNvPr>
          <p:cNvSpPr>
            <a:spLocks noGrp="1"/>
          </p:cNvSpPr>
          <p:nvPr>
            <p:ph type="body" sz="quarter" idx="27" hasCustomPrompt="1"/>
          </p:nvPr>
        </p:nvSpPr>
        <p:spPr>
          <a:xfrm>
            <a:off x="2162609"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2" name="Text Placeholder 46">
            <a:extLst>
              <a:ext uri="{FF2B5EF4-FFF2-40B4-BE49-F238E27FC236}">
                <a16:creationId xmlns:a16="http://schemas.microsoft.com/office/drawing/2014/main" id="{8026D43B-B037-DBA0-1F03-9A034ED22630}"/>
              </a:ext>
            </a:extLst>
          </p:cNvPr>
          <p:cNvSpPr>
            <a:spLocks noGrp="1"/>
          </p:cNvSpPr>
          <p:nvPr>
            <p:ph type="body" sz="quarter" idx="28" hasCustomPrompt="1"/>
          </p:nvPr>
        </p:nvSpPr>
        <p:spPr>
          <a:xfrm>
            <a:off x="2161845"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3" name="Text Placeholder 36">
            <a:extLst>
              <a:ext uri="{FF2B5EF4-FFF2-40B4-BE49-F238E27FC236}">
                <a16:creationId xmlns:a16="http://schemas.microsoft.com/office/drawing/2014/main" id="{331F1FA7-C7D5-146F-B298-45F13109956B}"/>
              </a:ext>
            </a:extLst>
          </p:cNvPr>
          <p:cNvSpPr>
            <a:spLocks noGrp="1"/>
          </p:cNvSpPr>
          <p:nvPr>
            <p:ph type="body" sz="quarter" idx="29" hasCustomPrompt="1"/>
          </p:nvPr>
        </p:nvSpPr>
        <p:spPr>
          <a:xfrm>
            <a:off x="3794489"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4" name="Text Placeholder 46">
            <a:extLst>
              <a:ext uri="{FF2B5EF4-FFF2-40B4-BE49-F238E27FC236}">
                <a16:creationId xmlns:a16="http://schemas.microsoft.com/office/drawing/2014/main" id="{0D5BCC8B-66D7-C1B5-7378-45E3737E66CF}"/>
              </a:ext>
            </a:extLst>
          </p:cNvPr>
          <p:cNvSpPr>
            <a:spLocks noGrp="1"/>
          </p:cNvSpPr>
          <p:nvPr>
            <p:ph type="body" sz="quarter" idx="30" hasCustomPrompt="1"/>
          </p:nvPr>
        </p:nvSpPr>
        <p:spPr>
          <a:xfrm>
            <a:off x="3793729" y="296276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55" name="Text Placeholder 36">
            <a:extLst>
              <a:ext uri="{FF2B5EF4-FFF2-40B4-BE49-F238E27FC236}">
                <a16:creationId xmlns:a16="http://schemas.microsoft.com/office/drawing/2014/main" id="{52AE244B-299F-8ABB-1AB8-69D7867F70F6}"/>
              </a:ext>
            </a:extLst>
          </p:cNvPr>
          <p:cNvSpPr>
            <a:spLocks noGrp="1"/>
          </p:cNvSpPr>
          <p:nvPr>
            <p:ph type="body" sz="quarter" idx="31" hasCustomPrompt="1"/>
          </p:nvPr>
        </p:nvSpPr>
        <p:spPr>
          <a:xfrm>
            <a:off x="5426381"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6" name="Text Placeholder 46">
            <a:extLst>
              <a:ext uri="{FF2B5EF4-FFF2-40B4-BE49-F238E27FC236}">
                <a16:creationId xmlns:a16="http://schemas.microsoft.com/office/drawing/2014/main" id="{AEE852FA-AEDE-6C0D-5C2E-AF8B2E469EB7}"/>
              </a:ext>
            </a:extLst>
          </p:cNvPr>
          <p:cNvSpPr>
            <a:spLocks noGrp="1"/>
          </p:cNvSpPr>
          <p:nvPr>
            <p:ph type="body" sz="quarter" idx="32" hasCustomPrompt="1"/>
          </p:nvPr>
        </p:nvSpPr>
        <p:spPr>
          <a:xfrm>
            <a:off x="5425621"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57" name="Text Placeholder 36">
            <a:extLst>
              <a:ext uri="{FF2B5EF4-FFF2-40B4-BE49-F238E27FC236}">
                <a16:creationId xmlns:a16="http://schemas.microsoft.com/office/drawing/2014/main" id="{9F99CEBF-2A73-39CF-01ED-2298F65E4A34}"/>
              </a:ext>
            </a:extLst>
          </p:cNvPr>
          <p:cNvSpPr>
            <a:spLocks noGrp="1"/>
          </p:cNvSpPr>
          <p:nvPr>
            <p:ph type="body" sz="quarter" idx="33" hasCustomPrompt="1"/>
          </p:nvPr>
        </p:nvSpPr>
        <p:spPr>
          <a:xfrm>
            <a:off x="7043925" y="3211254"/>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8" name="Text Placeholder 46">
            <a:extLst>
              <a:ext uri="{FF2B5EF4-FFF2-40B4-BE49-F238E27FC236}">
                <a16:creationId xmlns:a16="http://schemas.microsoft.com/office/drawing/2014/main" id="{E74C510A-CBFA-3468-DB68-D5E797B755A8}"/>
              </a:ext>
            </a:extLst>
          </p:cNvPr>
          <p:cNvSpPr>
            <a:spLocks noGrp="1"/>
          </p:cNvSpPr>
          <p:nvPr>
            <p:ph type="body" sz="quarter" idx="34" hasCustomPrompt="1"/>
          </p:nvPr>
        </p:nvSpPr>
        <p:spPr>
          <a:xfrm>
            <a:off x="7043165" y="2958135"/>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9" name="Text Placeholder 36">
            <a:extLst>
              <a:ext uri="{FF2B5EF4-FFF2-40B4-BE49-F238E27FC236}">
                <a16:creationId xmlns:a16="http://schemas.microsoft.com/office/drawing/2014/main" id="{012D78A8-7335-1D6D-9C2D-00656A8874B1}"/>
              </a:ext>
            </a:extLst>
          </p:cNvPr>
          <p:cNvSpPr>
            <a:spLocks noGrp="1"/>
          </p:cNvSpPr>
          <p:nvPr>
            <p:ph type="body" sz="quarter" idx="35" hasCustomPrompt="1"/>
          </p:nvPr>
        </p:nvSpPr>
        <p:spPr>
          <a:xfrm>
            <a:off x="8682613"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0" name="Text Placeholder 46">
            <a:extLst>
              <a:ext uri="{FF2B5EF4-FFF2-40B4-BE49-F238E27FC236}">
                <a16:creationId xmlns:a16="http://schemas.microsoft.com/office/drawing/2014/main" id="{45DFD267-25C5-4FB6-C16C-A5778C53CE14}"/>
              </a:ext>
            </a:extLst>
          </p:cNvPr>
          <p:cNvSpPr>
            <a:spLocks noGrp="1"/>
          </p:cNvSpPr>
          <p:nvPr>
            <p:ph type="body" sz="quarter" idx="36" hasCustomPrompt="1"/>
          </p:nvPr>
        </p:nvSpPr>
        <p:spPr>
          <a:xfrm>
            <a:off x="8681852"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61" name="Text Placeholder 36">
            <a:extLst>
              <a:ext uri="{FF2B5EF4-FFF2-40B4-BE49-F238E27FC236}">
                <a16:creationId xmlns:a16="http://schemas.microsoft.com/office/drawing/2014/main" id="{9157CBAE-D6A1-4C3A-F921-FF80374164C0}"/>
              </a:ext>
            </a:extLst>
          </p:cNvPr>
          <p:cNvSpPr>
            <a:spLocks noGrp="1"/>
          </p:cNvSpPr>
          <p:nvPr>
            <p:ph type="body" sz="quarter" idx="37" hasCustomPrompt="1"/>
          </p:nvPr>
        </p:nvSpPr>
        <p:spPr>
          <a:xfrm>
            <a:off x="10306025" y="3206918"/>
            <a:ext cx="1346795" cy="76292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2" name="Text Placeholder 46">
            <a:extLst>
              <a:ext uri="{FF2B5EF4-FFF2-40B4-BE49-F238E27FC236}">
                <a16:creationId xmlns:a16="http://schemas.microsoft.com/office/drawing/2014/main" id="{51B80CC6-DB8D-23F1-D553-E180920E6395}"/>
              </a:ext>
            </a:extLst>
          </p:cNvPr>
          <p:cNvSpPr>
            <a:spLocks noGrp="1"/>
          </p:cNvSpPr>
          <p:nvPr>
            <p:ph type="body" sz="quarter" idx="38" hasCustomPrompt="1"/>
          </p:nvPr>
        </p:nvSpPr>
        <p:spPr>
          <a:xfrm>
            <a:off x="10305265" y="2953798"/>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07</a:t>
            </a:r>
          </a:p>
        </p:txBody>
      </p:sp>
      <p:sp>
        <p:nvSpPr>
          <p:cNvPr id="63" name="Picture Placeholder 9">
            <a:extLst>
              <a:ext uri="{FF2B5EF4-FFF2-40B4-BE49-F238E27FC236}">
                <a16:creationId xmlns:a16="http://schemas.microsoft.com/office/drawing/2014/main" id="{A1F5F7EF-7CC0-A14B-0BAF-724347082C2F}"/>
              </a:ext>
            </a:extLst>
          </p:cNvPr>
          <p:cNvSpPr>
            <a:spLocks noGrp="1"/>
          </p:cNvSpPr>
          <p:nvPr>
            <p:ph type="pic" sz="quarter" idx="59" hasCustomPrompt="1"/>
          </p:nvPr>
        </p:nvSpPr>
        <p:spPr>
          <a:xfrm>
            <a:off x="539183" y="394874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4" name="Picture Placeholder 9">
            <a:extLst>
              <a:ext uri="{FF2B5EF4-FFF2-40B4-BE49-F238E27FC236}">
                <a16:creationId xmlns:a16="http://schemas.microsoft.com/office/drawing/2014/main" id="{2969F409-7B7D-9CA7-C477-CFDC832FB2CE}"/>
              </a:ext>
            </a:extLst>
          </p:cNvPr>
          <p:cNvSpPr>
            <a:spLocks noGrp="1"/>
          </p:cNvSpPr>
          <p:nvPr>
            <p:ph type="pic" sz="quarter" idx="60" hasCustomPrompt="1"/>
          </p:nvPr>
        </p:nvSpPr>
        <p:spPr>
          <a:xfrm>
            <a:off x="2172131"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5" name="Picture Placeholder 9">
            <a:extLst>
              <a:ext uri="{FF2B5EF4-FFF2-40B4-BE49-F238E27FC236}">
                <a16:creationId xmlns:a16="http://schemas.microsoft.com/office/drawing/2014/main" id="{DCD0E8DA-0486-1952-5D32-F89C72DC63DB}"/>
              </a:ext>
            </a:extLst>
          </p:cNvPr>
          <p:cNvSpPr>
            <a:spLocks noGrp="1"/>
          </p:cNvSpPr>
          <p:nvPr>
            <p:ph type="pic" sz="quarter" idx="61" hasCustomPrompt="1"/>
          </p:nvPr>
        </p:nvSpPr>
        <p:spPr>
          <a:xfrm>
            <a:off x="3774107" y="396272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6" name="Picture Placeholder 9">
            <a:extLst>
              <a:ext uri="{FF2B5EF4-FFF2-40B4-BE49-F238E27FC236}">
                <a16:creationId xmlns:a16="http://schemas.microsoft.com/office/drawing/2014/main" id="{F20CD429-F0F1-B656-5C1B-11CA69AF7F16}"/>
              </a:ext>
            </a:extLst>
          </p:cNvPr>
          <p:cNvSpPr>
            <a:spLocks noGrp="1"/>
          </p:cNvSpPr>
          <p:nvPr>
            <p:ph type="pic" sz="quarter" idx="62" hasCustomPrompt="1"/>
          </p:nvPr>
        </p:nvSpPr>
        <p:spPr>
          <a:xfrm>
            <a:off x="7076907" y="3927613"/>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7" name="Picture Placeholder 9">
            <a:extLst>
              <a:ext uri="{FF2B5EF4-FFF2-40B4-BE49-F238E27FC236}">
                <a16:creationId xmlns:a16="http://schemas.microsoft.com/office/drawing/2014/main" id="{2CAA3CF2-495C-D163-76AA-AD8126AF88F8}"/>
              </a:ext>
            </a:extLst>
          </p:cNvPr>
          <p:cNvSpPr>
            <a:spLocks noGrp="1"/>
          </p:cNvSpPr>
          <p:nvPr>
            <p:ph type="pic" sz="quarter" idx="63" hasCustomPrompt="1"/>
          </p:nvPr>
        </p:nvSpPr>
        <p:spPr>
          <a:xfrm>
            <a:off x="10311830" y="3941597"/>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0" name="Picture Placeholder 9">
            <a:extLst>
              <a:ext uri="{FF2B5EF4-FFF2-40B4-BE49-F238E27FC236}">
                <a16:creationId xmlns:a16="http://schemas.microsoft.com/office/drawing/2014/main" id="{3D37F0AC-500C-DC31-4088-64925BE605C4}"/>
              </a:ext>
            </a:extLst>
          </p:cNvPr>
          <p:cNvSpPr>
            <a:spLocks noGrp="1"/>
          </p:cNvSpPr>
          <p:nvPr>
            <p:ph type="pic" sz="quarter" idx="64" hasCustomPrompt="1"/>
          </p:nvPr>
        </p:nvSpPr>
        <p:spPr>
          <a:xfrm>
            <a:off x="54378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1" name="Picture Placeholder 9">
            <a:extLst>
              <a:ext uri="{FF2B5EF4-FFF2-40B4-BE49-F238E27FC236}">
                <a16:creationId xmlns:a16="http://schemas.microsoft.com/office/drawing/2014/main" id="{6EE9AE9E-0BA8-BC63-46CD-A4A259BDCDA9}"/>
              </a:ext>
            </a:extLst>
          </p:cNvPr>
          <p:cNvSpPr>
            <a:spLocks noGrp="1"/>
          </p:cNvSpPr>
          <p:nvPr>
            <p:ph type="pic" sz="quarter" idx="65" hasCustomPrompt="1"/>
          </p:nvPr>
        </p:nvSpPr>
        <p:spPr>
          <a:xfrm>
            <a:off x="8682607" y="2309253"/>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24" name="Text Box 18">
            <a:extLst>
              <a:ext uri="{FF2B5EF4-FFF2-40B4-BE49-F238E27FC236}">
                <a16:creationId xmlns:a16="http://schemas.microsoft.com/office/drawing/2014/main" id="{2D680561-5C93-59E6-1D78-636F64251441}"/>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25" name="Picture 24">
            <a:extLst>
              <a:ext uri="{FF2B5EF4-FFF2-40B4-BE49-F238E27FC236}">
                <a16:creationId xmlns:a16="http://schemas.microsoft.com/office/drawing/2014/main" id="{70D198F4-0E11-1E45-A854-82CE3573C5AB}"/>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040F4F59-7C90-86AA-70F6-C490542AF732}"/>
              </a:ext>
            </a:extLst>
          </p:cNvPr>
          <p:cNvSpPr>
            <a:spLocks noGrp="1"/>
          </p:cNvSpPr>
          <p:nvPr>
            <p:ph type="body" sz="quarter" idx="66"/>
          </p:nvPr>
        </p:nvSpPr>
        <p:spPr>
          <a:xfrm>
            <a:off x="5876136"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E091D8E-10AA-9155-9511-019D64637720}"/>
              </a:ext>
            </a:extLst>
          </p:cNvPr>
          <p:cNvSpPr>
            <a:spLocks noGrp="1"/>
          </p:cNvSpPr>
          <p:nvPr>
            <p:ph type="body" sz="quarter" idx="67"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47830326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_Five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20" y="503705"/>
            <a:ext cx="5401765" cy="649367"/>
          </a:xfrm>
          <a:prstGeom prst="rect">
            <a:avLst/>
          </a:prstGeom>
        </p:spPr>
        <p:txBody>
          <a:bodyPr/>
          <a:lstStyle>
            <a:lvl1pPr marL="0" indent="0" algn="ctr">
              <a:buNone/>
              <a:defRPr sz="4800" b="0">
                <a:solidFill>
                  <a:schemeClr val="accent5"/>
                </a:solidFill>
              </a:defRPr>
            </a:lvl1pPr>
          </a:lstStyle>
          <a:p>
            <a:pPr lvl="0"/>
            <a:r>
              <a:rPr lang="en-US" dirty="0"/>
              <a:t>Road Map Slide</a:t>
            </a:r>
          </a:p>
        </p:txBody>
      </p:sp>
      <p:grpSp>
        <p:nvGrpSpPr>
          <p:cNvPr id="22" name="Group 21">
            <a:extLst>
              <a:ext uri="{FF2B5EF4-FFF2-40B4-BE49-F238E27FC236}">
                <a16:creationId xmlns:a16="http://schemas.microsoft.com/office/drawing/2014/main" id="{BD9DC23E-2772-B2A6-3603-69C93627C017}"/>
              </a:ext>
            </a:extLst>
          </p:cNvPr>
          <p:cNvGrpSpPr/>
          <p:nvPr userDrawn="1"/>
        </p:nvGrpSpPr>
        <p:grpSpPr>
          <a:xfrm>
            <a:off x="2163355" y="1971701"/>
            <a:ext cx="7865292" cy="3674947"/>
            <a:chOff x="533730" y="1971699"/>
            <a:chExt cx="7865292" cy="3674947"/>
          </a:xfrm>
        </p:grpSpPr>
        <p:sp>
          <p:nvSpPr>
            <p:cNvPr id="23" name="Rectangle 22">
              <a:extLst>
                <a:ext uri="{FF2B5EF4-FFF2-40B4-BE49-F238E27FC236}">
                  <a16:creationId xmlns:a16="http://schemas.microsoft.com/office/drawing/2014/main" id="{3F764DA0-2B3D-681C-191F-FD6C4D1CBEDE}"/>
                </a:ext>
              </a:extLst>
            </p:cNvPr>
            <p:cNvSpPr/>
            <p:nvPr/>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Rectangle 23">
              <a:extLst>
                <a:ext uri="{FF2B5EF4-FFF2-40B4-BE49-F238E27FC236}">
                  <a16:creationId xmlns:a16="http://schemas.microsoft.com/office/drawing/2014/main" id="{86894AED-DD25-0A7A-B386-EA5189ACFCC0}"/>
                </a:ext>
              </a:extLst>
            </p:cNvPr>
            <p:cNvSpPr/>
            <p:nvPr/>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309E8F9-BA5F-78D7-749A-71C8EA8AEA94}"/>
                </a:ext>
              </a:extLst>
            </p:cNvPr>
            <p:cNvSpPr/>
            <p:nvPr/>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Rectangle 25">
              <a:extLst>
                <a:ext uri="{FF2B5EF4-FFF2-40B4-BE49-F238E27FC236}">
                  <a16:creationId xmlns:a16="http://schemas.microsoft.com/office/drawing/2014/main" id="{4E46B232-BC7E-B008-4A12-312E094F061B}"/>
                </a:ext>
              </a:extLst>
            </p:cNvPr>
            <p:cNvSpPr/>
            <p:nvPr/>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Rectangle 26">
              <a:extLst>
                <a:ext uri="{FF2B5EF4-FFF2-40B4-BE49-F238E27FC236}">
                  <a16:creationId xmlns:a16="http://schemas.microsoft.com/office/drawing/2014/main" id="{7F099E6E-5E4C-FF07-A7E9-57E838241BB4}"/>
                </a:ext>
              </a:extLst>
            </p:cNvPr>
            <p:cNvSpPr/>
            <p:nvPr/>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Rectangle 27">
              <a:extLst>
                <a:ext uri="{FF2B5EF4-FFF2-40B4-BE49-F238E27FC236}">
                  <a16:creationId xmlns:a16="http://schemas.microsoft.com/office/drawing/2014/main" id="{05D3234D-7749-1426-8EDF-6F2B41BE7D00}"/>
                </a:ext>
              </a:extLst>
            </p:cNvPr>
            <p:cNvSpPr/>
            <p:nvPr/>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29" name="Rectangle 28">
              <a:extLst>
                <a:ext uri="{FF2B5EF4-FFF2-40B4-BE49-F238E27FC236}">
                  <a16:creationId xmlns:a16="http://schemas.microsoft.com/office/drawing/2014/main" id="{74EA626D-0E1D-07C7-370D-CC91F861F363}"/>
                </a:ext>
              </a:extLst>
            </p:cNvPr>
            <p:cNvSpPr/>
            <p:nvPr/>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30" name="Rectangle 29">
              <a:extLst>
                <a:ext uri="{FF2B5EF4-FFF2-40B4-BE49-F238E27FC236}">
                  <a16:creationId xmlns:a16="http://schemas.microsoft.com/office/drawing/2014/main" id="{E693A10E-8DEC-14E0-C144-6A30A8696E8F}"/>
                </a:ext>
              </a:extLst>
            </p:cNvPr>
            <p:cNvSpPr/>
            <p:nvPr/>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31" name="Rectangle 30">
              <a:extLst>
                <a:ext uri="{FF2B5EF4-FFF2-40B4-BE49-F238E27FC236}">
                  <a16:creationId xmlns:a16="http://schemas.microsoft.com/office/drawing/2014/main" id="{44387E4D-E89B-B6D2-E4CA-4EC0183EB136}"/>
                </a:ext>
              </a:extLst>
            </p:cNvPr>
            <p:cNvSpPr/>
            <p:nvPr/>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32" name="Rectangle 31">
              <a:extLst>
                <a:ext uri="{FF2B5EF4-FFF2-40B4-BE49-F238E27FC236}">
                  <a16:creationId xmlns:a16="http://schemas.microsoft.com/office/drawing/2014/main" id="{FBA78913-EE8E-5816-E701-692A59C87786}"/>
                </a:ext>
              </a:extLst>
            </p:cNvPr>
            <p:cNvSpPr/>
            <p:nvPr/>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68" name="Elbow Connector 67">
              <a:extLst>
                <a:ext uri="{FF2B5EF4-FFF2-40B4-BE49-F238E27FC236}">
                  <a16:creationId xmlns:a16="http://schemas.microsoft.com/office/drawing/2014/main" id="{192501C7-1C0B-20A0-2425-7D0776FF0B40}"/>
                </a:ext>
              </a:extLst>
            </p:cNvPr>
            <p:cNvCxnSpPr>
              <a:stCxn id="28" idx="3"/>
              <a:endCxn id="32" idx="1"/>
            </p:cNvCxnSpPr>
            <p:nvPr/>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69" name="Elbow Connector 68">
              <a:extLst>
                <a:ext uri="{FF2B5EF4-FFF2-40B4-BE49-F238E27FC236}">
                  <a16:creationId xmlns:a16="http://schemas.microsoft.com/office/drawing/2014/main" id="{22D57141-C7BC-C059-2946-94666D2BC08C}"/>
                </a:ext>
              </a:extLst>
            </p:cNvPr>
            <p:cNvCxnSpPr>
              <a:stCxn id="32" idx="3"/>
              <a:endCxn id="29" idx="1"/>
            </p:cNvCxnSpPr>
            <p:nvPr/>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F6DEB220-A97F-AA38-3A61-DC08DE5B0CA6}"/>
                </a:ext>
              </a:extLst>
            </p:cNvPr>
            <p:cNvCxnSpPr>
              <a:stCxn id="29" idx="3"/>
              <a:endCxn id="31" idx="1"/>
            </p:cNvCxnSpPr>
            <p:nvPr/>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3" name="Elbow Connector 72">
              <a:extLst>
                <a:ext uri="{FF2B5EF4-FFF2-40B4-BE49-F238E27FC236}">
                  <a16:creationId xmlns:a16="http://schemas.microsoft.com/office/drawing/2014/main" id="{38A001A8-93B9-EB8A-7E59-F53F4DB84023}"/>
                </a:ext>
              </a:extLst>
            </p:cNvPr>
            <p:cNvCxnSpPr>
              <a:stCxn id="31" idx="3"/>
              <a:endCxn id="30" idx="1"/>
            </p:cNvCxnSpPr>
            <p:nvPr/>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grpSp>
      <p:sp>
        <p:nvSpPr>
          <p:cNvPr id="79" name="Picture Placeholder 9">
            <a:extLst>
              <a:ext uri="{FF2B5EF4-FFF2-40B4-BE49-F238E27FC236}">
                <a16:creationId xmlns:a16="http://schemas.microsoft.com/office/drawing/2014/main" id="{F471F6EB-9BBA-5A3B-7D66-5258EF372186}"/>
              </a:ext>
            </a:extLst>
          </p:cNvPr>
          <p:cNvSpPr>
            <a:spLocks noGrp="1"/>
          </p:cNvSpPr>
          <p:nvPr>
            <p:ph type="pic" sz="quarter" idx="59" hasCustomPrompt="1"/>
          </p:nvPr>
        </p:nvSpPr>
        <p:spPr>
          <a:xfrm>
            <a:off x="2160783" y="3948741"/>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0" name="Picture Placeholder 9">
            <a:extLst>
              <a:ext uri="{FF2B5EF4-FFF2-40B4-BE49-F238E27FC236}">
                <a16:creationId xmlns:a16="http://schemas.microsoft.com/office/drawing/2014/main" id="{817AD33E-17F1-0C4B-B080-86D094DBAFEB}"/>
              </a:ext>
            </a:extLst>
          </p:cNvPr>
          <p:cNvSpPr>
            <a:spLocks noGrp="1"/>
          </p:cNvSpPr>
          <p:nvPr>
            <p:ph type="pic" sz="quarter" idx="60" hasCustomPrompt="1"/>
          </p:nvPr>
        </p:nvSpPr>
        <p:spPr>
          <a:xfrm>
            <a:off x="3793731" y="2329785"/>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1" name="Picture Placeholder 9">
            <a:extLst>
              <a:ext uri="{FF2B5EF4-FFF2-40B4-BE49-F238E27FC236}">
                <a16:creationId xmlns:a16="http://schemas.microsoft.com/office/drawing/2014/main" id="{C7AAE40C-9CF6-1741-C925-9D746F748947}"/>
              </a:ext>
            </a:extLst>
          </p:cNvPr>
          <p:cNvSpPr>
            <a:spLocks noGrp="1"/>
          </p:cNvSpPr>
          <p:nvPr>
            <p:ph type="pic" sz="quarter" idx="61" hasCustomPrompt="1"/>
          </p:nvPr>
        </p:nvSpPr>
        <p:spPr>
          <a:xfrm>
            <a:off x="5395707" y="396272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2" name="Picture Placeholder 9">
            <a:extLst>
              <a:ext uri="{FF2B5EF4-FFF2-40B4-BE49-F238E27FC236}">
                <a16:creationId xmlns:a16="http://schemas.microsoft.com/office/drawing/2014/main" id="{E95A4E96-1AED-354A-D7A4-694413FEE5C3}"/>
              </a:ext>
            </a:extLst>
          </p:cNvPr>
          <p:cNvSpPr>
            <a:spLocks noGrp="1"/>
          </p:cNvSpPr>
          <p:nvPr>
            <p:ph type="pic" sz="quarter" idx="62" hasCustomPrompt="1"/>
          </p:nvPr>
        </p:nvSpPr>
        <p:spPr>
          <a:xfrm>
            <a:off x="8698507" y="3927613"/>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3" name="Picture Placeholder 9">
            <a:extLst>
              <a:ext uri="{FF2B5EF4-FFF2-40B4-BE49-F238E27FC236}">
                <a16:creationId xmlns:a16="http://schemas.microsoft.com/office/drawing/2014/main" id="{7360488C-52C7-B28E-5E9B-0E027F6FC43A}"/>
              </a:ext>
            </a:extLst>
          </p:cNvPr>
          <p:cNvSpPr>
            <a:spLocks noGrp="1"/>
          </p:cNvSpPr>
          <p:nvPr>
            <p:ph type="pic" sz="quarter" idx="64" hasCustomPrompt="1"/>
          </p:nvPr>
        </p:nvSpPr>
        <p:spPr>
          <a:xfrm>
            <a:off x="7059467" y="2344369"/>
            <a:ext cx="1331532" cy="1348883"/>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4" name="Text Placeholder 36">
            <a:extLst>
              <a:ext uri="{FF2B5EF4-FFF2-40B4-BE49-F238E27FC236}">
                <a16:creationId xmlns:a16="http://schemas.microsoft.com/office/drawing/2014/main" id="{CDBF9651-B175-51EA-5CF1-0905BB149FD0}"/>
              </a:ext>
            </a:extLst>
          </p:cNvPr>
          <p:cNvSpPr>
            <a:spLocks noGrp="1"/>
          </p:cNvSpPr>
          <p:nvPr>
            <p:ph type="body" sz="quarter" idx="24" hasCustomPrompt="1"/>
          </p:nvPr>
        </p:nvSpPr>
        <p:spPr>
          <a:xfrm>
            <a:off x="2163693" y="3215881"/>
            <a:ext cx="1346795" cy="730339"/>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5" name="Text Placeholder 46">
            <a:extLst>
              <a:ext uri="{FF2B5EF4-FFF2-40B4-BE49-F238E27FC236}">
                <a16:creationId xmlns:a16="http://schemas.microsoft.com/office/drawing/2014/main" id="{81E7B3DB-FA95-54CB-E86E-6CB6DBCEBFF3}"/>
              </a:ext>
            </a:extLst>
          </p:cNvPr>
          <p:cNvSpPr>
            <a:spLocks noGrp="1"/>
          </p:cNvSpPr>
          <p:nvPr>
            <p:ph type="body" sz="quarter" idx="26" hasCustomPrompt="1"/>
          </p:nvPr>
        </p:nvSpPr>
        <p:spPr>
          <a:xfrm>
            <a:off x="2162933" y="296276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86" name="Text Placeholder 36">
            <a:extLst>
              <a:ext uri="{FF2B5EF4-FFF2-40B4-BE49-F238E27FC236}">
                <a16:creationId xmlns:a16="http://schemas.microsoft.com/office/drawing/2014/main" id="{546E3AEC-4A36-4794-5DC1-1441A4987C18}"/>
              </a:ext>
            </a:extLst>
          </p:cNvPr>
          <p:cNvSpPr>
            <a:spLocks noGrp="1"/>
          </p:cNvSpPr>
          <p:nvPr>
            <p:ph type="body" sz="quarter" idx="27" hasCustomPrompt="1"/>
          </p:nvPr>
        </p:nvSpPr>
        <p:spPr>
          <a:xfrm>
            <a:off x="3789549"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7" name="Text Placeholder 46">
            <a:extLst>
              <a:ext uri="{FF2B5EF4-FFF2-40B4-BE49-F238E27FC236}">
                <a16:creationId xmlns:a16="http://schemas.microsoft.com/office/drawing/2014/main" id="{09219BE8-CF50-7AED-7FAF-E861E684E529}"/>
              </a:ext>
            </a:extLst>
          </p:cNvPr>
          <p:cNvSpPr>
            <a:spLocks noGrp="1"/>
          </p:cNvSpPr>
          <p:nvPr>
            <p:ph type="body" sz="quarter" idx="28" hasCustomPrompt="1"/>
          </p:nvPr>
        </p:nvSpPr>
        <p:spPr>
          <a:xfrm>
            <a:off x="3788789"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88" name="Text Placeholder 36">
            <a:extLst>
              <a:ext uri="{FF2B5EF4-FFF2-40B4-BE49-F238E27FC236}">
                <a16:creationId xmlns:a16="http://schemas.microsoft.com/office/drawing/2014/main" id="{26F429AD-CA7A-D714-676B-6FB94AE3C76F}"/>
              </a:ext>
            </a:extLst>
          </p:cNvPr>
          <p:cNvSpPr>
            <a:spLocks noGrp="1"/>
          </p:cNvSpPr>
          <p:nvPr>
            <p:ph type="body" sz="quarter" idx="29" hasCustomPrompt="1"/>
          </p:nvPr>
        </p:nvSpPr>
        <p:spPr>
          <a:xfrm>
            <a:off x="5421433" y="3215880"/>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9" name="Text Placeholder 46">
            <a:extLst>
              <a:ext uri="{FF2B5EF4-FFF2-40B4-BE49-F238E27FC236}">
                <a16:creationId xmlns:a16="http://schemas.microsoft.com/office/drawing/2014/main" id="{66875CB1-95D3-6BCB-2E5D-76CB5FF7B0E9}"/>
              </a:ext>
            </a:extLst>
          </p:cNvPr>
          <p:cNvSpPr>
            <a:spLocks noGrp="1"/>
          </p:cNvSpPr>
          <p:nvPr>
            <p:ph type="body" sz="quarter" idx="30" hasCustomPrompt="1"/>
          </p:nvPr>
        </p:nvSpPr>
        <p:spPr>
          <a:xfrm>
            <a:off x="5420669" y="2962763"/>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0" name="Text Placeholder 36">
            <a:extLst>
              <a:ext uri="{FF2B5EF4-FFF2-40B4-BE49-F238E27FC236}">
                <a16:creationId xmlns:a16="http://schemas.microsoft.com/office/drawing/2014/main" id="{F1D7579C-2408-405B-8495-CF085E500CC8}"/>
              </a:ext>
            </a:extLst>
          </p:cNvPr>
          <p:cNvSpPr>
            <a:spLocks noGrp="1"/>
          </p:cNvSpPr>
          <p:nvPr>
            <p:ph type="body" sz="quarter" idx="31" hasCustomPrompt="1"/>
          </p:nvPr>
        </p:nvSpPr>
        <p:spPr>
          <a:xfrm>
            <a:off x="7053325"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1" name="Text Placeholder 46">
            <a:extLst>
              <a:ext uri="{FF2B5EF4-FFF2-40B4-BE49-F238E27FC236}">
                <a16:creationId xmlns:a16="http://schemas.microsoft.com/office/drawing/2014/main" id="{FEAF2D81-612B-5004-9DF3-AD3EFB2BFE33}"/>
              </a:ext>
            </a:extLst>
          </p:cNvPr>
          <p:cNvSpPr>
            <a:spLocks noGrp="1"/>
          </p:cNvSpPr>
          <p:nvPr>
            <p:ph type="body" sz="quarter" idx="32" hasCustomPrompt="1"/>
          </p:nvPr>
        </p:nvSpPr>
        <p:spPr>
          <a:xfrm>
            <a:off x="7052565" y="3851004"/>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92" name="Text Placeholder 36">
            <a:extLst>
              <a:ext uri="{FF2B5EF4-FFF2-40B4-BE49-F238E27FC236}">
                <a16:creationId xmlns:a16="http://schemas.microsoft.com/office/drawing/2014/main" id="{4E7CE28C-C6D7-F387-F264-C508D8120EE0}"/>
              </a:ext>
            </a:extLst>
          </p:cNvPr>
          <p:cNvSpPr>
            <a:spLocks noGrp="1"/>
          </p:cNvSpPr>
          <p:nvPr>
            <p:ph type="body" sz="quarter" idx="33" hasCustomPrompt="1"/>
          </p:nvPr>
        </p:nvSpPr>
        <p:spPr>
          <a:xfrm>
            <a:off x="8670869" y="3211254"/>
            <a:ext cx="1346795" cy="734967"/>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3" name="Text Placeholder 46">
            <a:extLst>
              <a:ext uri="{FF2B5EF4-FFF2-40B4-BE49-F238E27FC236}">
                <a16:creationId xmlns:a16="http://schemas.microsoft.com/office/drawing/2014/main" id="{C15214F2-DC38-2E75-884A-2B3E33C29EB7}"/>
              </a:ext>
            </a:extLst>
          </p:cNvPr>
          <p:cNvSpPr>
            <a:spLocks noGrp="1"/>
          </p:cNvSpPr>
          <p:nvPr>
            <p:ph type="body" sz="quarter" idx="34" hasCustomPrompt="1"/>
          </p:nvPr>
        </p:nvSpPr>
        <p:spPr>
          <a:xfrm>
            <a:off x="8670109" y="2958135"/>
            <a:ext cx="1346795" cy="24851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10" name="Text Box 18">
            <a:extLst>
              <a:ext uri="{FF2B5EF4-FFF2-40B4-BE49-F238E27FC236}">
                <a16:creationId xmlns:a16="http://schemas.microsoft.com/office/drawing/2014/main" id="{080A5012-5783-5CE9-8CBB-45AFF3B8E245}"/>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3D26FB19-124F-C396-A98A-6420F6FF65A5}"/>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2B9482B0-17A7-7953-A923-1A25EF1C3D22}"/>
              </a:ext>
            </a:extLst>
          </p:cNvPr>
          <p:cNvSpPr>
            <a:spLocks noGrp="1"/>
          </p:cNvSpPr>
          <p:nvPr>
            <p:ph type="body" sz="quarter" idx="65"/>
          </p:nvPr>
        </p:nvSpPr>
        <p:spPr>
          <a:xfrm>
            <a:off x="5876136"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7FA62CB-762E-48EC-F763-B3D9D647FAB0}"/>
              </a:ext>
            </a:extLst>
          </p:cNvPr>
          <p:cNvSpPr>
            <a:spLocks noGrp="1"/>
          </p:cNvSpPr>
          <p:nvPr>
            <p:ph type="body" sz="quarter" idx="66"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703466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_Persona Slide">
    <p:spTree>
      <p:nvGrpSpPr>
        <p:cNvPr id="1" name=""/>
        <p:cNvGrpSpPr/>
        <p:nvPr/>
      </p:nvGrpSpPr>
      <p:grpSpPr>
        <a:xfrm>
          <a:off x="0" y="0"/>
          <a:ext cx="0" cy="0"/>
          <a:chOff x="0" y="0"/>
          <a:chExt cx="0" cy="0"/>
        </a:xfrm>
      </p:grpSpPr>
      <p:sp>
        <p:nvSpPr>
          <p:cNvPr id="53" name="Picture Placeholder 52">
            <a:extLst>
              <a:ext uri="{FF2B5EF4-FFF2-40B4-BE49-F238E27FC236}">
                <a16:creationId xmlns:a16="http://schemas.microsoft.com/office/drawing/2014/main" id="{EA289FAD-E97C-31EF-B457-1CD54C13F9F7}"/>
              </a:ext>
            </a:extLst>
          </p:cNvPr>
          <p:cNvSpPr>
            <a:spLocks noGrp="1"/>
          </p:cNvSpPr>
          <p:nvPr>
            <p:ph type="pic" sz="quarter" idx="21" hasCustomPrompt="1"/>
          </p:nvPr>
        </p:nvSpPr>
        <p:spPr>
          <a:xfrm>
            <a:off x="776291" y="2506665"/>
            <a:ext cx="4614863" cy="3074987"/>
          </a:xfrm>
          <a:prstGeom prst="rect">
            <a:avLst/>
          </a:prstGeom>
        </p:spPr>
        <p:txBody>
          <a:bodyPr anchor="ctr"/>
          <a:lstStyle>
            <a:lvl1pPr marL="0" indent="0" algn="ctr">
              <a:buNone/>
              <a:defRPr/>
            </a:lvl1pPr>
          </a:lstStyle>
          <a:p>
            <a:r>
              <a:rPr lang="en-US" dirty="0"/>
              <a:t>Headshot/Picture</a:t>
            </a:r>
          </a:p>
        </p:txBody>
      </p:sp>
      <p:sp>
        <p:nvSpPr>
          <p:cNvPr id="8" name="Rectangle 7">
            <a:extLst>
              <a:ext uri="{FF2B5EF4-FFF2-40B4-BE49-F238E27FC236}">
                <a16:creationId xmlns:a16="http://schemas.microsoft.com/office/drawing/2014/main" id="{4BB02E37-D0E8-F386-DCA0-41DD99F8BBB5}"/>
              </a:ext>
            </a:extLst>
          </p:cNvPr>
          <p:cNvSpPr/>
          <p:nvPr userDrawn="1"/>
        </p:nvSpPr>
        <p:spPr>
          <a:xfrm>
            <a:off x="7810341" y="2507425"/>
            <a:ext cx="3073591" cy="307359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Rectangle 8">
            <a:extLst>
              <a:ext uri="{FF2B5EF4-FFF2-40B4-BE49-F238E27FC236}">
                <a16:creationId xmlns:a16="http://schemas.microsoft.com/office/drawing/2014/main" id="{51C6D9AC-E7E1-A470-DE07-EBA82FD632EB}"/>
              </a:ext>
            </a:extLst>
          </p:cNvPr>
          <p:cNvSpPr/>
          <p:nvPr userDrawn="1"/>
        </p:nvSpPr>
        <p:spPr>
          <a:xfrm>
            <a:off x="5562223" y="2507426"/>
            <a:ext cx="2105087" cy="830887"/>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23C1BFDF-E88E-4269-4427-CCBFE4AF8DB9}"/>
              </a:ext>
            </a:extLst>
          </p:cNvPr>
          <p:cNvSpPr/>
          <p:nvPr userDrawn="1"/>
        </p:nvSpPr>
        <p:spPr>
          <a:xfrm>
            <a:off x="5562225" y="3475929"/>
            <a:ext cx="2105087" cy="210508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6" y="433184"/>
            <a:ext cx="3944111" cy="1424129"/>
          </a:xfrm>
          <a:prstGeom prst="rect">
            <a:avLst/>
          </a:prstGeom>
        </p:spPr>
        <p:txBody>
          <a:bodyPr/>
          <a:lstStyle>
            <a:lvl1pPr marL="0" indent="0" algn="l">
              <a:lnSpc>
                <a:spcPts val="4760"/>
              </a:lnSpc>
              <a:buNone/>
              <a:defRPr sz="4800" b="0">
                <a:solidFill>
                  <a:schemeClr val="accent5"/>
                </a:solidFill>
                <a:latin typeface="+mj-lt"/>
                <a:cs typeface="Arial" panose="020B0604020202020204" pitchFamily="34" charset="0"/>
              </a:defRPr>
            </a:lvl1pPr>
          </a:lstStyle>
          <a:p>
            <a:pPr lvl="0"/>
            <a:r>
              <a:rPr lang="en-US" dirty="0"/>
              <a:t>Persona Concept Title</a:t>
            </a:r>
          </a:p>
        </p:txBody>
      </p:sp>
      <p:sp>
        <p:nvSpPr>
          <p:cNvPr id="34" name="Text Placeholder 30">
            <a:extLst>
              <a:ext uri="{FF2B5EF4-FFF2-40B4-BE49-F238E27FC236}">
                <a16:creationId xmlns:a16="http://schemas.microsoft.com/office/drawing/2014/main" id="{1E317DA4-8277-619D-FA69-7CF3E1B5B735}"/>
              </a:ext>
            </a:extLst>
          </p:cNvPr>
          <p:cNvSpPr>
            <a:spLocks noGrp="1"/>
          </p:cNvSpPr>
          <p:nvPr>
            <p:ph type="body" sz="quarter" idx="14" hasCustomPrompt="1"/>
          </p:nvPr>
        </p:nvSpPr>
        <p:spPr>
          <a:xfrm>
            <a:off x="5638537" y="2614008"/>
            <a:ext cx="1898059" cy="605573"/>
          </a:xfrm>
          <a:prstGeom prst="rect">
            <a:avLst/>
          </a:prstGeom>
        </p:spPr>
        <p:txBody>
          <a:bodyPr/>
          <a:lstStyle>
            <a:lvl1pPr marL="0" indent="0">
              <a:buNone/>
              <a:defRPr sz="1400" b="1">
                <a:solidFill>
                  <a:schemeClr val="bg1"/>
                </a:solidFill>
                <a:latin typeface="Arial" panose="020B0604020202020204" pitchFamily="34" charset="0"/>
                <a:cs typeface="Arial" panose="020B0604020202020204" pitchFamily="34" charset="0"/>
              </a:defRPr>
            </a:lvl1pPr>
          </a:lstStyle>
          <a:p>
            <a:pPr lvl="0"/>
            <a:r>
              <a:rPr lang="en-US" dirty="0"/>
              <a:t>Name</a:t>
            </a:r>
          </a:p>
          <a:p>
            <a:pPr lvl="0"/>
            <a:r>
              <a:rPr lang="en-US" dirty="0"/>
              <a:t>Age: ##</a:t>
            </a:r>
          </a:p>
        </p:txBody>
      </p:sp>
      <p:sp>
        <p:nvSpPr>
          <p:cNvPr id="38" name="Text Placeholder 30">
            <a:extLst>
              <a:ext uri="{FF2B5EF4-FFF2-40B4-BE49-F238E27FC236}">
                <a16:creationId xmlns:a16="http://schemas.microsoft.com/office/drawing/2014/main" id="{8B4BA342-B240-5391-30D0-8798652CCBD5}"/>
              </a:ext>
            </a:extLst>
          </p:cNvPr>
          <p:cNvSpPr>
            <a:spLocks noGrp="1"/>
          </p:cNvSpPr>
          <p:nvPr>
            <p:ph type="body" sz="quarter" idx="15" hasCustomPrompt="1"/>
          </p:nvPr>
        </p:nvSpPr>
        <p:spPr>
          <a:xfrm>
            <a:off x="7882453" y="2615136"/>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9" name="Text Placeholder 30">
            <a:extLst>
              <a:ext uri="{FF2B5EF4-FFF2-40B4-BE49-F238E27FC236}">
                <a16:creationId xmlns:a16="http://schemas.microsoft.com/office/drawing/2014/main" id="{A6C42D32-7901-2071-3E65-87AE7640A8BE}"/>
              </a:ext>
            </a:extLst>
          </p:cNvPr>
          <p:cNvSpPr>
            <a:spLocks noGrp="1"/>
          </p:cNvSpPr>
          <p:nvPr>
            <p:ph type="body" sz="quarter" idx="16" hasCustomPrompt="1"/>
          </p:nvPr>
        </p:nvSpPr>
        <p:spPr>
          <a:xfrm>
            <a:off x="7882453" y="4031184"/>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42" name="Text Placeholder 30">
            <a:extLst>
              <a:ext uri="{FF2B5EF4-FFF2-40B4-BE49-F238E27FC236}">
                <a16:creationId xmlns:a16="http://schemas.microsoft.com/office/drawing/2014/main" id="{F1AB9D0D-CD12-559D-3418-742DB934E038}"/>
              </a:ext>
            </a:extLst>
          </p:cNvPr>
          <p:cNvSpPr>
            <a:spLocks noGrp="1"/>
          </p:cNvSpPr>
          <p:nvPr>
            <p:ph type="body" sz="quarter" idx="17" hasCustomPrompt="1"/>
          </p:nvPr>
        </p:nvSpPr>
        <p:spPr>
          <a:xfrm>
            <a:off x="5638537" y="3672736"/>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 name="Text Placeholder 37">
            <a:extLst>
              <a:ext uri="{FF2B5EF4-FFF2-40B4-BE49-F238E27FC236}">
                <a16:creationId xmlns:a16="http://schemas.microsoft.com/office/drawing/2014/main" id="{7D530D96-D716-0C7D-71D2-6EECA0201900}"/>
              </a:ext>
            </a:extLst>
          </p:cNvPr>
          <p:cNvSpPr>
            <a:spLocks noGrp="1"/>
          </p:cNvSpPr>
          <p:nvPr>
            <p:ph type="body" sz="quarter" idx="23" hasCustomPrompt="1"/>
          </p:nvPr>
        </p:nvSpPr>
        <p:spPr>
          <a:xfrm>
            <a:off x="5638175" y="3990441"/>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5" name="Text Placeholder 37">
            <a:extLst>
              <a:ext uri="{FF2B5EF4-FFF2-40B4-BE49-F238E27FC236}">
                <a16:creationId xmlns:a16="http://schemas.microsoft.com/office/drawing/2014/main" id="{2350611E-C6F4-2C2A-179A-B173FC4C0913}"/>
              </a:ext>
            </a:extLst>
          </p:cNvPr>
          <p:cNvSpPr>
            <a:spLocks noGrp="1"/>
          </p:cNvSpPr>
          <p:nvPr>
            <p:ph type="body" sz="quarter" idx="24" hasCustomPrompt="1"/>
          </p:nvPr>
        </p:nvSpPr>
        <p:spPr>
          <a:xfrm>
            <a:off x="7882453" y="2904319"/>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6" name="Text Placeholder 37">
            <a:extLst>
              <a:ext uri="{FF2B5EF4-FFF2-40B4-BE49-F238E27FC236}">
                <a16:creationId xmlns:a16="http://schemas.microsoft.com/office/drawing/2014/main" id="{9D0B3565-4A68-410C-92C9-99C2188538E0}"/>
              </a:ext>
            </a:extLst>
          </p:cNvPr>
          <p:cNvSpPr>
            <a:spLocks noGrp="1"/>
          </p:cNvSpPr>
          <p:nvPr>
            <p:ph type="body" sz="quarter" idx="25" hasCustomPrompt="1"/>
          </p:nvPr>
        </p:nvSpPr>
        <p:spPr>
          <a:xfrm>
            <a:off x="7882453" y="4351596"/>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12" name="Text Box 18">
            <a:extLst>
              <a:ext uri="{FF2B5EF4-FFF2-40B4-BE49-F238E27FC236}">
                <a16:creationId xmlns:a16="http://schemas.microsoft.com/office/drawing/2014/main" id="{4BB133EC-6F02-DFBE-459A-E4AB28378FBE}"/>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EE443392-84CF-7C4C-7CFA-7DBF620CB7F4}"/>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89476791-4B97-23C8-67E5-59EBF81CC5C4}"/>
              </a:ext>
            </a:extLst>
          </p:cNvPr>
          <p:cNvSpPr>
            <a:spLocks noGrp="1"/>
          </p:cNvSpPr>
          <p:nvPr>
            <p:ph type="body" sz="quarter" idx="31"/>
          </p:nvPr>
        </p:nvSpPr>
        <p:spPr>
          <a:xfrm>
            <a:off x="788135" y="1949345"/>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3A8F8C36-947E-6741-4778-8AE7408A7C3D}"/>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28553332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_Comparison Slide">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7"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7" y="2003391"/>
            <a:ext cx="2105087" cy="2124279"/>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3"/>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5" y="2001527"/>
            <a:ext cx="2105087" cy="2126143"/>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9"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5"/>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6" y="4404555"/>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201"/>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30" y="1668202"/>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802"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61"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9"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E6E3645D-2775-7DB3-3E9E-FA6C077AE65B}"/>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3A443117-F888-102A-C39D-778D1158233D}"/>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3" name="Text Placeholder 5">
            <a:extLst>
              <a:ext uri="{FF2B5EF4-FFF2-40B4-BE49-F238E27FC236}">
                <a16:creationId xmlns:a16="http://schemas.microsoft.com/office/drawing/2014/main" id="{5C5A50A1-312D-E934-14A1-53B74FC79A83}"/>
              </a:ext>
            </a:extLst>
          </p:cNvPr>
          <p:cNvSpPr>
            <a:spLocks noGrp="1"/>
          </p:cNvSpPr>
          <p:nvPr>
            <p:ph type="body" sz="quarter" idx="33"/>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41BE4C33-C051-87DE-ECAE-F6E175FEA467}"/>
              </a:ext>
            </a:extLst>
          </p:cNvPr>
          <p:cNvSpPr>
            <a:spLocks noGrp="1"/>
          </p:cNvSpPr>
          <p:nvPr>
            <p:ph type="body" sz="quarter" idx="34"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4808675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_Comparison Slide 2">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7"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7" y="2003391"/>
            <a:ext cx="2105087" cy="2124279"/>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3"/>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5" y="2001527"/>
            <a:ext cx="2105087" cy="2126143"/>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9"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5"/>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6" y="4404555"/>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201"/>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30" y="1668202"/>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802"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61"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9"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FEB409FA-F33C-166E-5BB7-14F4CB0852A0}"/>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D09AE1F-A351-8970-0044-364A23855832}"/>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8" name="Text Placeholder 5">
            <a:extLst>
              <a:ext uri="{FF2B5EF4-FFF2-40B4-BE49-F238E27FC236}">
                <a16:creationId xmlns:a16="http://schemas.microsoft.com/office/drawing/2014/main" id="{E957A1D8-BE18-9659-DD63-4E215209E5B4}"/>
              </a:ext>
            </a:extLst>
          </p:cNvPr>
          <p:cNvSpPr>
            <a:spLocks noGrp="1"/>
          </p:cNvSpPr>
          <p:nvPr>
            <p:ph type="body" sz="quarter" idx="33"/>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5A4F117-CE6F-B19E-F8B3-AAC460BF84A7}"/>
              </a:ext>
            </a:extLst>
          </p:cNvPr>
          <p:cNvSpPr>
            <a:spLocks noGrp="1"/>
          </p:cNvSpPr>
          <p:nvPr>
            <p:ph type="body" sz="quarter" idx="34"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1582473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2_Comparison Slide 3">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7"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7" y="2003391"/>
            <a:ext cx="2105087" cy="2124279"/>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3" y="433183"/>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9"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5" y="2001527"/>
            <a:ext cx="2105087" cy="2126143"/>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9" y="4663223"/>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5"/>
            <a:ext cx="4373560" cy="248511"/>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6" y="4404555"/>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5" y="1668201"/>
            <a:ext cx="4357264" cy="219143"/>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30" y="1668202"/>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802"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61"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9"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9" y="2204099"/>
            <a:ext cx="1898059"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7" y="2521805"/>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B0D7B58D-7B6A-7245-FD76-061E73EFF8BE}"/>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2DA6ECB-2353-42C6-66B1-77E4E03B0892}"/>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3" name="Text Placeholder 5">
            <a:extLst>
              <a:ext uri="{FF2B5EF4-FFF2-40B4-BE49-F238E27FC236}">
                <a16:creationId xmlns:a16="http://schemas.microsoft.com/office/drawing/2014/main" id="{A616C93B-AA8E-A3F5-828C-2A8E118EE282}"/>
              </a:ext>
            </a:extLst>
          </p:cNvPr>
          <p:cNvSpPr>
            <a:spLocks noGrp="1"/>
          </p:cNvSpPr>
          <p:nvPr>
            <p:ph type="body" sz="quarter" idx="33"/>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E3C9FA71-C89A-D562-DF1D-BAA2DD6B084C}"/>
              </a:ext>
            </a:extLst>
          </p:cNvPr>
          <p:cNvSpPr>
            <a:spLocks noGrp="1"/>
          </p:cNvSpPr>
          <p:nvPr>
            <p:ph type="body" sz="quarter" idx="34"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2421205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2_Compare Three Slide">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9"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21" y="3701347"/>
            <a:ext cx="2817419" cy="20205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5"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4" y="433183"/>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7" name="Rectangle 6">
            <a:extLst>
              <a:ext uri="{FF2B5EF4-FFF2-40B4-BE49-F238E27FC236}">
                <a16:creationId xmlns:a16="http://schemas.microsoft.com/office/drawing/2014/main" id="{432B7170-2C31-02CD-43CE-8D5A40B33830}"/>
              </a:ext>
            </a:extLst>
          </p:cNvPr>
          <p:cNvSpPr/>
          <p:nvPr userDrawn="1"/>
        </p:nvSpPr>
        <p:spPr>
          <a:xfrm>
            <a:off x="1311179" y="4089463"/>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6"/>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B035C712-DBF1-5B24-ECE8-BB3A472C8066}"/>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11D97256-807D-5F44-F9BC-5251D36D3D8D}"/>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EC2CFA52-03F8-0607-76F9-B387E0022FBC}"/>
              </a:ext>
            </a:extLst>
          </p:cNvPr>
          <p:cNvSpPr>
            <a:spLocks noGrp="1"/>
          </p:cNvSpPr>
          <p:nvPr>
            <p:ph type="body" sz="quarter" idx="46"/>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FC6F4B89-0447-CBC8-C616-DFA5E39DFECB}"/>
              </a:ext>
            </a:extLst>
          </p:cNvPr>
          <p:cNvSpPr>
            <a:spLocks noGrp="1"/>
          </p:cNvSpPr>
          <p:nvPr>
            <p:ph type="body" sz="quarter" idx="47"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7521412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_Compare Three Slide 2">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9"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21" y="3701347"/>
            <a:ext cx="2817419" cy="202053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5"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4" y="433183"/>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6"/>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8E2E3CB9-A327-2FE4-4D09-E850DFD413F3}"/>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ABBCBD9C-1361-6CFC-24B8-6398E1DAB026}"/>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6E0B3680-F680-21C7-B9A0-4ABC10B5AADD}"/>
              </a:ext>
            </a:extLst>
          </p:cNvPr>
          <p:cNvSpPr>
            <a:spLocks noGrp="1"/>
          </p:cNvSpPr>
          <p:nvPr>
            <p:ph type="body" sz="quarter" idx="46"/>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AFCF3D1D-9333-B4B8-2DB2-3CB03B6D9DE6}"/>
              </a:ext>
            </a:extLst>
          </p:cNvPr>
          <p:cNvSpPr>
            <a:spLocks noGrp="1"/>
          </p:cNvSpPr>
          <p:nvPr>
            <p:ph type="body" sz="quarter" idx="47"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260026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0704DEDC-515A-4650-8227-F7EF9CC663BC}" type="datetimeFigureOut">
              <a:rPr lang="en-US" smtClean="0"/>
              <a:t>5/2/2025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112631464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Four Points (Block) 3">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4" y="4079946"/>
            <a:ext cx="1947677" cy="1944676"/>
          </a:xfrm>
          <a:prstGeom prst="rect">
            <a:avLst/>
          </a:prstGeom>
          <a:solidFill>
            <a:schemeClr val="accent1"/>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4" y="2048591"/>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1" y="2044439"/>
            <a:ext cx="1936069" cy="1936071"/>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70" y="2044439"/>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40"/>
            <a:ext cx="1936071"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5"/>
            <a:ext cx="1936071"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70" y="4077766"/>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50" y="2044701"/>
            <a:ext cx="1936751" cy="1935163"/>
          </a:xfrm>
          <a:prstGeom prst="rect">
            <a:avLst/>
          </a:prstGeom>
        </p:spPr>
        <p:txBody>
          <a:bodyPr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8" y="2048591"/>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8" y="4079946"/>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AC3374FC-E9A8-A240-1DC3-03966062082B}"/>
              </a:ext>
            </a:extLst>
          </p:cNvPr>
          <p:cNvSpPr>
            <a:spLocks noGrp="1"/>
          </p:cNvSpPr>
          <p:nvPr>
            <p:ph type="body" sz="quarter" idx="31"/>
          </p:nvPr>
        </p:nvSpPr>
        <p:spPr>
          <a:xfrm>
            <a:off x="5878630" y="103077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511521DA-6AF0-E2B6-E8E7-64D2B5182778}"/>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9599524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2_Compare Three Slide 3">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9"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21" y="3701347"/>
            <a:ext cx="2817419" cy="2020532"/>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5"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6"/>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4" y="433183"/>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7"/>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5" y="3701347"/>
            <a:ext cx="2817419" cy="2020532"/>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9" y="3844995"/>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9" y="4275645"/>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9" y="4585336"/>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167" indent="0">
              <a:buNone/>
              <a:defRPr sz="1400" b="1">
                <a:solidFill>
                  <a:schemeClr val="bg1"/>
                </a:solidFill>
                <a:latin typeface="Arial" panose="020B0604020202020204" pitchFamily="34" charset="0"/>
                <a:cs typeface="Arial" panose="020B0604020202020204" pitchFamily="34" charset="0"/>
              </a:defRPr>
            </a:lvl2pPr>
            <a:lvl3pPr marL="914332" indent="0">
              <a:buNone/>
              <a:defRPr sz="1400" b="1">
                <a:solidFill>
                  <a:schemeClr val="bg1"/>
                </a:solidFill>
                <a:latin typeface="Arial" panose="020B0604020202020204" pitchFamily="34" charset="0"/>
                <a:cs typeface="Arial" panose="020B0604020202020204" pitchFamily="34" charset="0"/>
              </a:defRPr>
            </a:lvl3pPr>
            <a:lvl4pPr marL="1371498" indent="0">
              <a:buNone/>
              <a:defRPr sz="1400" b="1">
                <a:solidFill>
                  <a:schemeClr val="bg1"/>
                </a:solidFill>
                <a:latin typeface="Arial" panose="020B0604020202020204" pitchFamily="34" charset="0"/>
                <a:cs typeface="Arial" panose="020B0604020202020204" pitchFamily="34" charset="0"/>
              </a:defRPr>
            </a:lvl4pPr>
            <a:lvl5pPr marL="1828664"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 name="Text Box 18">
            <a:extLst>
              <a:ext uri="{FF2B5EF4-FFF2-40B4-BE49-F238E27FC236}">
                <a16:creationId xmlns:a16="http://schemas.microsoft.com/office/drawing/2014/main" id="{59B2DEA8-30CC-D2F7-8E33-F32C9814FC1F}"/>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7" name="Picture 6">
            <a:extLst>
              <a:ext uri="{FF2B5EF4-FFF2-40B4-BE49-F238E27FC236}">
                <a16:creationId xmlns:a16="http://schemas.microsoft.com/office/drawing/2014/main" id="{F571C5FC-F2AA-9855-9DB8-1FCE3A534F61}"/>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5">
            <a:extLst>
              <a:ext uri="{FF2B5EF4-FFF2-40B4-BE49-F238E27FC236}">
                <a16:creationId xmlns:a16="http://schemas.microsoft.com/office/drawing/2014/main" id="{3655868A-EB68-FC09-43D2-80EFB317AD26}"/>
              </a:ext>
            </a:extLst>
          </p:cNvPr>
          <p:cNvSpPr>
            <a:spLocks noGrp="1"/>
          </p:cNvSpPr>
          <p:nvPr>
            <p:ph type="body" sz="quarter" idx="46"/>
          </p:nvPr>
        </p:nvSpPr>
        <p:spPr>
          <a:xfrm>
            <a:off x="788135" y="135950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BE0B19B-B773-AF61-F091-7377883CA80F}"/>
              </a:ext>
            </a:extLst>
          </p:cNvPr>
          <p:cNvSpPr>
            <a:spLocks noGrp="1"/>
          </p:cNvSpPr>
          <p:nvPr>
            <p:ph type="body" sz="quarter" idx="47"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669928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_End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13FABA5-107C-74FE-14BF-0FF94B7A28EB}"/>
              </a:ext>
            </a:extLst>
          </p:cNvPr>
          <p:cNvSpPr/>
          <p:nvPr userDrawn="1"/>
        </p:nvSpPr>
        <p:spPr>
          <a:xfrm>
            <a:off x="642800" y="534158"/>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latin typeface="Arial" panose="020B0604020202020204" pitchFamily="34" charset="0"/>
                <a:cs typeface="Arial" panose="020B0604020202020204" pitchFamily="34" charset="0"/>
              </a:rPr>
              <a:t>THE PENN MUTUAL</a:t>
            </a:r>
          </a:p>
          <a:p>
            <a:pPr algn="ctr"/>
            <a:r>
              <a:rPr lang="en-US" sz="1000" b="1" spc="300" dirty="0">
                <a:latin typeface="Arial" panose="020B0604020202020204" pitchFamily="34" charset="0"/>
                <a:cs typeface="Arial" panose="020B0604020202020204" pitchFamily="34" charset="0"/>
              </a:rPr>
              <a:t>LIFE INSURANCE COMPANY</a:t>
            </a:r>
          </a:p>
        </p:txBody>
      </p:sp>
      <p:sp>
        <p:nvSpPr>
          <p:cNvPr id="8" name="TextBox 7">
            <a:extLst>
              <a:ext uri="{FF2B5EF4-FFF2-40B4-BE49-F238E27FC236}">
                <a16:creationId xmlns:a16="http://schemas.microsoft.com/office/drawing/2014/main" id="{765B5442-9F27-05C5-3EA6-2D8E4ABA60A2}"/>
              </a:ext>
            </a:extLst>
          </p:cNvPr>
          <p:cNvSpPr txBox="1"/>
          <p:nvPr userDrawn="1"/>
        </p:nvSpPr>
        <p:spPr>
          <a:xfrm>
            <a:off x="4038600" y="980465"/>
            <a:ext cx="5803669" cy="2246769"/>
          </a:xfrm>
          <a:prstGeom prst="rect">
            <a:avLst/>
          </a:prstGeom>
          <a:noFill/>
        </p:spPr>
        <p:txBody>
          <a:bodyPr wrap="square">
            <a:spAutoFit/>
          </a:bodyPr>
          <a:lstStyle/>
          <a:p>
            <a:pPr algn="l"/>
            <a:r>
              <a:rPr lang="en-US" sz="1400" dirty="0">
                <a:solidFill>
                  <a:schemeClr val="tx1"/>
                </a:solidFill>
              </a:rPr>
              <a:t>For over 175 years, Penn Mutual has empowered individuals, families and businesses on the journey to achieve their financial goals. Through our partnership with Financial Professionals across the U.S., we help generations grow stronger by instilling the confidence and reliability that comes from a secure financial future. Penn Mutual and its affiliates offer a comprehensive suite of competitive and robust solutions to meet the unique needs of Financial Professionals and their clients, including life insurance, annuities, wealth management and institutional asset management. To learn more, including current financial strength ratings, visit </a:t>
            </a:r>
            <a:r>
              <a:rPr lang="en-US" sz="1400" dirty="0" err="1">
                <a:solidFill>
                  <a:schemeClr val="tx1"/>
                </a:solidFill>
              </a:rPr>
              <a:t>www.pennmutual.com</a:t>
            </a:r>
            <a:r>
              <a:rPr lang="en-US" sz="1400" dirty="0">
                <a:solidFill>
                  <a:schemeClr val="tx1"/>
                </a:solidFill>
              </a:rPr>
              <a:t>. </a:t>
            </a:r>
          </a:p>
        </p:txBody>
      </p:sp>
      <p:sp>
        <p:nvSpPr>
          <p:cNvPr id="9" name="TextBox 8">
            <a:extLst>
              <a:ext uri="{FF2B5EF4-FFF2-40B4-BE49-F238E27FC236}">
                <a16:creationId xmlns:a16="http://schemas.microsoft.com/office/drawing/2014/main" id="{894E655C-0F49-783F-1FC7-9F3A3FA76B4E}"/>
              </a:ext>
            </a:extLst>
          </p:cNvPr>
          <p:cNvSpPr txBox="1"/>
          <p:nvPr userDrawn="1"/>
        </p:nvSpPr>
        <p:spPr>
          <a:xfrm>
            <a:off x="4038601" y="439184"/>
            <a:ext cx="6846683" cy="430887"/>
          </a:xfrm>
          <a:prstGeom prst="rect">
            <a:avLst/>
          </a:prstGeom>
          <a:noFill/>
        </p:spPr>
        <p:txBody>
          <a:bodyPr wrap="square">
            <a:spAutoFit/>
          </a:bodyPr>
          <a:lstStyle/>
          <a:p>
            <a:r>
              <a:rPr lang="en-US" sz="2200" dirty="0">
                <a:solidFill>
                  <a:schemeClr val="tx1"/>
                </a:solidFill>
                <a:latin typeface="+mj-lt"/>
              </a:rPr>
              <a:t>About The Penn Mutual Life Insurance Company</a:t>
            </a:r>
          </a:p>
        </p:txBody>
      </p:sp>
      <p:sp>
        <p:nvSpPr>
          <p:cNvPr id="10" name="Text Placeholder 10">
            <a:extLst>
              <a:ext uri="{FF2B5EF4-FFF2-40B4-BE49-F238E27FC236}">
                <a16:creationId xmlns:a16="http://schemas.microsoft.com/office/drawing/2014/main" id="{772B8A16-2DEC-1A17-3D23-B769758491CB}"/>
              </a:ext>
            </a:extLst>
          </p:cNvPr>
          <p:cNvSpPr>
            <a:spLocks noGrp="1"/>
          </p:cNvSpPr>
          <p:nvPr>
            <p:ph type="body" sz="quarter" idx="18" hasCustomPrompt="1"/>
          </p:nvPr>
        </p:nvSpPr>
        <p:spPr>
          <a:xfrm>
            <a:off x="633743" y="5323805"/>
            <a:ext cx="11229820" cy="657631"/>
          </a:xfrm>
          <a:prstGeom prst="rect">
            <a:avLst/>
          </a:prstGeom>
        </p:spPr>
        <p:txBody>
          <a:bodyPr>
            <a:normAutofit/>
          </a:bodyPr>
          <a:lstStyle>
            <a:lvl1pPr marL="9525" indent="-9525">
              <a:buNone/>
              <a:tabLst/>
              <a:defRPr sz="1051">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a:r>
              <a:rPr lang="en-US" dirty="0"/>
              <a:t>Disclosures </a:t>
            </a:r>
          </a:p>
          <a:p>
            <a:pPr lvl="0"/>
            <a:br>
              <a:rPr lang="en-US" dirty="0"/>
            </a:br>
            <a:r>
              <a:rPr lang="en-US" dirty="0"/>
              <a:t>Compliance Code </a:t>
            </a:r>
          </a:p>
        </p:txBody>
      </p:sp>
      <p:pic>
        <p:nvPicPr>
          <p:cNvPr id="3" name="Picture 2" descr="A black background with a black square&#10;&#10;Description automatically generated with medium confidence">
            <a:extLst>
              <a:ext uri="{FF2B5EF4-FFF2-40B4-BE49-F238E27FC236}">
                <a16:creationId xmlns:a16="http://schemas.microsoft.com/office/drawing/2014/main" id="{F375220E-648D-F5ED-5A70-61E920933A93}"/>
              </a:ext>
            </a:extLst>
          </p:cNvPr>
          <p:cNvPicPr>
            <a:picLocks noChangeAspect="1"/>
          </p:cNvPicPr>
          <p:nvPr userDrawn="1"/>
        </p:nvPicPr>
        <p:blipFill>
          <a:blip r:embed="rId2"/>
          <a:stretch>
            <a:fillRect/>
          </a:stretch>
        </p:blipFill>
        <p:spPr>
          <a:xfrm>
            <a:off x="4140200" y="3477876"/>
            <a:ext cx="1778000" cy="255917"/>
          </a:xfrm>
          <a:prstGeom prst="rect">
            <a:avLst/>
          </a:prstGeom>
        </p:spPr>
      </p:pic>
      <p:sp>
        <p:nvSpPr>
          <p:cNvPr id="20" name="TextBox 19">
            <a:extLst>
              <a:ext uri="{FF2B5EF4-FFF2-40B4-BE49-F238E27FC236}">
                <a16:creationId xmlns:a16="http://schemas.microsoft.com/office/drawing/2014/main" id="{34920FD1-DCFE-8F11-4705-523A2D9EA90E}"/>
              </a:ext>
            </a:extLst>
          </p:cNvPr>
          <p:cNvSpPr txBox="1"/>
          <p:nvPr userDrawn="1"/>
        </p:nvSpPr>
        <p:spPr>
          <a:xfrm>
            <a:off x="2019305" y="5803904"/>
            <a:ext cx="184731" cy="461665"/>
          </a:xfrm>
          <a:prstGeom prst="rect">
            <a:avLst/>
          </a:prstGeom>
          <a:noFill/>
        </p:spPr>
        <p:txBody>
          <a:bodyPr wrap="none" rtlCol="0">
            <a:spAutoFit/>
          </a:bodyPr>
          <a:lstStyle/>
          <a:p>
            <a:endParaRPr lang="en-US" sz="2400" dirty="0"/>
          </a:p>
        </p:txBody>
      </p:sp>
      <p:sp>
        <p:nvSpPr>
          <p:cNvPr id="21" name="Text Box 18">
            <a:extLst>
              <a:ext uri="{FF2B5EF4-FFF2-40B4-BE49-F238E27FC236}">
                <a16:creationId xmlns:a16="http://schemas.microsoft.com/office/drawing/2014/main" id="{078E0137-FACB-124C-6B2A-284E92DFEA75}"/>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22" name="Picture 21">
            <a:extLst>
              <a:ext uri="{FF2B5EF4-FFF2-40B4-BE49-F238E27FC236}">
                <a16:creationId xmlns:a16="http://schemas.microsoft.com/office/drawing/2014/main" id="{A9D4F1C5-9509-4E0A-4BB2-ADA39229FBF1}"/>
              </a:ext>
            </a:extLst>
          </p:cNvPr>
          <p:cNvPicPr>
            <a:picLocks noChangeAspect="1"/>
          </p:cNvPicPr>
          <p:nvPr userDrawn="1"/>
        </p:nvPicPr>
        <p:blipFill>
          <a:blip r:embed="rId3"/>
          <a:srcRect/>
          <a:stretch/>
        </p:blipFill>
        <p:spPr>
          <a:xfrm>
            <a:off x="398233" y="6311421"/>
            <a:ext cx="1553583" cy="276731"/>
          </a:xfrm>
          <a:prstGeom prst="rect">
            <a:avLst/>
          </a:prstGeom>
        </p:spPr>
      </p:pic>
      <p:sp>
        <p:nvSpPr>
          <p:cNvPr id="26" name="TextBox 25">
            <a:extLst>
              <a:ext uri="{FF2B5EF4-FFF2-40B4-BE49-F238E27FC236}">
                <a16:creationId xmlns:a16="http://schemas.microsoft.com/office/drawing/2014/main" id="{2CD768F3-B07C-7A4F-8792-8365830627B2}"/>
              </a:ext>
            </a:extLst>
          </p:cNvPr>
          <p:cNvSpPr txBox="1"/>
          <p:nvPr userDrawn="1"/>
        </p:nvSpPr>
        <p:spPr>
          <a:xfrm>
            <a:off x="644943" y="2304544"/>
            <a:ext cx="3198191" cy="215444"/>
          </a:xfrm>
          <a:prstGeom prst="rect">
            <a:avLst/>
          </a:prstGeom>
          <a:noFill/>
        </p:spPr>
        <p:txBody>
          <a:bodyPr wrap="square">
            <a:spAutoFit/>
          </a:bodyPr>
          <a:lstStyle/>
          <a:p>
            <a:pPr algn="ctr"/>
            <a:r>
              <a:rPr lang="en-US" sz="800" b="1" spc="169" baseline="0" dirty="0">
                <a:solidFill>
                  <a:schemeClr val="bg1"/>
                </a:solidFill>
                <a:latin typeface="Arial" panose="020B0604020202020204" pitchFamily="34" charset="0"/>
                <a:cs typeface="Arial" panose="020B0604020202020204" pitchFamily="34" charset="0"/>
              </a:rPr>
              <a:t>I EST. 1847 I</a:t>
            </a:r>
            <a:endParaRPr lang="en-US" sz="800" spc="169" baseline="0" dirty="0">
              <a:solidFill>
                <a:schemeClr val="bg1"/>
              </a:solidFill>
            </a:endParaRPr>
          </a:p>
        </p:txBody>
      </p:sp>
      <p:sp>
        <p:nvSpPr>
          <p:cNvPr id="2" name="Text Placeholder 15">
            <a:extLst>
              <a:ext uri="{FF2B5EF4-FFF2-40B4-BE49-F238E27FC236}">
                <a16:creationId xmlns:a16="http://schemas.microsoft.com/office/drawing/2014/main" id="{19B038D3-2149-EEAB-AE85-5DADC8AD288D}"/>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9827613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2_Logo, Name, &amp; Page Number">
    <p:spTree>
      <p:nvGrpSpPr>
        <p:cNvPr id="1" name=""/>
        <p:cNvGrpSpPr/>
        <p:nvPr/>
      </p:nvGrpSpPr>
      <p:grpSpPr>
        <a:xfrm>
          <a:off x="0" y="0"/>
          <a:ext cx="0" cy="0"/>
          <a:chOff x="0" y="0"/>
          <a:chExt cx="0" cy="0"/>
        </a:xfrm>
      </p:grpSpPr>
      <p:sp>
        <p:nvSpPr>
          <p:cNvPr id="5" name="Text Box 18">
            <a:extLst>
              <a:ext uri="{FF2B5EF4-FFF2-40B4-BE49-F238E27FC236}">
                <a16:creationId xmlns:a16="http://schemas.microsoft.com/office/drawing/2014/main" id="{BFF5DE79-83D6-A212-02FA-570B15D0260E}"/>
              </a:ext>
            </a:extLst>
          </p:cNvPr>
          <p:cNvSpPr txBox="1">
            <a:spLocks noChangeArrowheads="1"/>
          </p:cNvSpPr>
          <p:nvPr userDrawn="1"/>
        </p:nvSpPr>
        <p:spPr bwMode="auto">
          <a:xfrm>
            <a:off x="11643361" y="6417658"/>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67" eaLnBrk="1" fontAlgn="auto" hangingPunct="1">
              <a:spcBef>
                <a:spcPts val="0"/>
              </a:spcBef>
              <a:spcAft>
                <a:spcPts val="0"/>
              </a:spcAft>
            </a:pPr>
            <a:fld id="{95990F28-EF56-40AF-B6C1-2CF755EA3890}" type="slidenum">
              <a:rPr lang="en-US" sz="1200" b="1" i="0">
                <a:solidFill>
                  <a:schemeClr val="accent5"/>
                </a:solidFill>
                <a:latin typeface="+mn-lt"/>
              </a:rPr>
              <a:pPr algn="l" defTabSz="457167"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D26489D-4092-52A7-7793-270D4BA9A061}"/>
              </a:ext>
            </a:extLst>
          </p:cNvPr>
          <p:cNvPicPr>
            <a:picLocks noChangeAspect="1"/>
          </p:cNvPicPr>
          <p:nvPr userDrawn="1"/>
        </p:nvPicPr>
        <p:blipFill>
          <a:blip r:embed="rId2"/>
          <a:srcRect/>
          <a:stretch/>
        </p:blipFill>
        <p:spPr>
          <a:xfrm>
            <a:off x="398233" y="6311421"/>
            <a:ext cx="1553583" cy="276731"/>
          </a:xfrm>
          <a:prstGeom prst="rect">
            <a:avLst/>
          </a:prstGeom>
        </p:spPr>
      </p:pic>
      <p:sp>
        <p:nvSpPr>
          <p:cNvPr id="2" name="Text Placeholder 15">
            <a:extLst>
              <a:ext uri="{FF2B5EF4-FFF2-40B4-BE49-F238E27FC236}">
                <a16:creationId xmlns:a16="http://schemas.microsoft.com/office/drawing/2014/main" id="{E065FA90-FB58-65D7-A3A8-10AB049728EB}"/>
              </a:ext>
            </a:extLst>
          </p:cNvPr>
          <p:cNvSpPr>
            <a:spLocks noGrp="1"/>
          </p:cNvSpPr>
          <p:nvPr>
            <p:ph type="body" sz="quarter" idx="32" hasCustomPrompt="1"/>
          </p:nvPr>
        </p:nvSpPr>
        <p:spPr>
          <a:xfrm>
            <a:off x="7496225" y="6472919"/>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32"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86192615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89" y="0"/>
            <a:ext cx="738461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3"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5" y="6426425"/>
            <a:ext cx="2039341" cy="215444"/>
          </a:xfrm>
          <a:prstGeom prst="rect">
            <a:avLst/>
          </a:prstGeom>
          <a:noFill/>
        </p:spPr>
        <p:txBody>
          <a:bodyPr wrap="none" rtlCol="0">
            <a:spAutoFit/>
          </a:bodyPr>
          <a:lstStyle/>
          <a:p>
            <a:pPr defTabSz="457155" fontAlgn="auto">
              <a:spcBef>
                <a:spcPts val="0"/>
              </a:spcBef>
              <a:spcAft>
                <a:spcPts val="0"/>
              </a:spcAft>
              <a:defRPr/>
            </a:pPr>
            <a:r>
              <a:rPr lang="en-US" sz="800" dirty="0">
                <a:solidFill>
                  <a:schemeClr val="tx1"/>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55"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3" y="2922697"/>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76" marR="0" indent="-100576" algn="l" defTabSz="457167"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6"/>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76" marR="0" indent="-100576" algn="l" defTabSz="457167"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7"/>
            <a:ext cx="5181600" cy="1504239"/>
          </a:xfrm>
          <a:prstGeom prst="rect">
            <a:avLst/>
          </a:prstGeom>
        </p:spPr>
        <p:txBody>
          <a:bodyPr lIns="0" tIns="0" rIns="0" bIns="0"/>
          <a:lstStyle>
            <a:lvl1pPr marL="100576" indent="-100576">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76" indent="-192010">
              <a:lnSpc>
                <a:spcPts val="3360"/>
              </a:lnSpc>
              <a:spcBef>
                <a:spcPts val="0"/>
              </a:spcBef>
              <a:defRPr b="0" i="0">
                <a:latin typeface="Arial" panose="020B0604020202020204" pitchFamily="34" charset="0"/>
                <a:cs typeface="Arial" panose="020B0604020202020204" pitchFamily="34" charset="0"/>
              </a:defRPr>
            </a:lvl2pPr>
            <a:lvl3pPr marL="100576" indent="-192010">
              <a:lnSpc>
                <a:spcPts val="3360"/>
              </a:lnSpc>
              <a:spcBef>
                <a:spcPts val="0"/>
              </a:spcBef>
              <a:defRPr b="0" i="0">
                <a:latin typeface="Arial" panose="020B0604020202020204" pitchFamily="34" charset="0"/>
                <a:cs typeface="Arial" panose="020B0604020202020204" pitchFamily="34" charset="0"/>
              </a:defRPr>
            </a:lvl3pPr>
            <a:lvl4pPr marL="100576" indent="-192010">
              <a:lnSpc>
                <a:spcPts val="3360"/>
              </a:lnSpc>
              <a:spcBef>
                <a:spcPts val="0"/>
              </a:spcBef>
              <a:defRPr b="0" i="0">
                <a:latin typeface="Arial" panose="020B0604020202020204" pitchFamily="34" charset="0"/>
                <a:cs typeface="Arial" panose="020B0604020202020204" pitchFamily="34" charset="0"/>
              </a:defRPr>
            </a:lvl4pPr>
            <a:lvl5pPr marL="100576" indent="-192010">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tx1"/>
                </a:solidFill>
              </a:defRPr>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4B27DFAE-4E76-63C8-D524-495FD6CB0FF9}"/>
              </a:ext>
            </a:extLst>
          </p:cNvPr>
          <p:cNvPicPr>
            <a:picLocks noChangeAspect="1"/>
          </p:cNvPicPr>
          <p:nvPr userDrawn="1"/>
        </p:nvPicPr>
        <p:blipFill>
          <a:blip r:embed="rId2"/>
          <a:srcRect/>
          <a:stretch/>
        </p:blipFill>
        <p:spPr>
          <a:xfrm>
            <a:off x="328439" y="6338418"/>
            <a:ext cx="1307423" cy="232721"/>
          </a:xfrm>
          <a:prstGeom prst="rect">
            <a:avLst/>
          </a:prstGeom>
        </p:spPr>
      </p:pic>
    </p:spTree>
    <p:extLst>
      <p:ext uri="{BB962C8B-B14F-4D97-AF65-F5344CB8AC3E}">
        <p14:creationId xmlns:p14="http://schemas.microsoft.com/office/powerpoint/2010/main" val="10507123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3_Main Title Slide 2">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B49391-1A5F-27BC-3895-131C79582FC7}"/>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a:extLst>
              <a:ext uri="{FF2B5EF4-FFF2-40B4-BE49-F238E27FC236}">
                <a16:creationId xmlns:a16="http://schemas.microsoft.com/office/drawing/2014/main" id="{0F5D3BFD-134A-E1AF-4EDD-7F50D368F68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3" name="Text Placeholder 15">
            <a:extLst>
              <a:ext uri="{FF2B5EF4-FFF2-40B4-BE49-F238E27FC236}">
                <a16:creationId xmlns:a16="http://schemas.microsoft.com/office/drawing/2014/main" id="{39BB9B1D-ED22-0724-6618-F45CD77219D2}"/>
              </a:ext>
            </a:extLst>
          </p:cNvPr>
          <p:cNvSpPr>
            <a:spLocks noGrp="1"/>
          </p:cNvSpPr>
          <p:nvPr>
            <p:ph type="body" sz="quarter" idx="15" hasCustomPrompt="1"/>
          </p:nvPr>
        </p:nvSpPr>
        <p:spPr>
          <a:xfrm>
            <a:off x="7496222" y="6303950"/>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lvl="0"/>
            <a:r>
              <a:rPr lang="en-US" sz="700" dirty="0">
                <a:solidFill>
                  <a:schemeClr val="bg1"/>
                </a:solidFill>
                <a:latin typeface="Arial" panose="020B0604020202020204" pitchFamily="34" charset="0"/>
                <a:cs typeface="Arial" panose="020B0604020202020204" pitchFamily="34" charset="0"/>
              </a:rPr>
              <a:t>Add audience disclosures.</a:t>
            </a:r>
            <a:endParaRPr lang="en-US" dirty="0"/>
          </a:p>
        </p:txBody>
      </p:sp>
      <p:sp>
        <p:nvSpPr>
          <p:cNvPr id="14" name="Text Placeholder 23">
            <a:extLst>
              <a:ext uri="{FF2B5EF4-FFF2-40B4-BE49-F238E27FC236}">
                <a16:creationId xmlns:a16="http://schemas.microsoft.com/office/drawing/2014/main" id="{8726FAC0-D958-5241-8B90-F8BA03C0C715}"/>
              </a:ext>
            </a:extLst>
          </p:cNvPr>
          <p:cNvSpPr>
            <a:spLocks noGrp="1"/>
          </p:cNvSpPr>
          <p:nvPr>
            <p:ph type="body" sz="quarter" idx="17" hasCustomPrompt="1"/>
          </p:nvPr>
        </p:nvSpPr>
        <p:spPr>
          <a:xfrm>
            <a:off x="1243325" y="2279552"/>
            <a:ext cx="7920645" cy="1363165"/>
          </a:xfrm>
          <a:prstGeom prst="rect">
            <a:avLst/>
          </a:prstGeom>
        </p:spPr>
        <p:txBody>
          <a:bodyPr/>
          <a:lstStyle>
            <a:lvl1pPr marL="0" indent="0">
              <a:buNone/>
              <a:defRPr sz="4800" b="1">
                <a:solidFill>
                  <a:schemeClr val="tx2"/>
                </a:solidFill>
              </a:defRPr>
            </a:lvl1pPr>
          </a:lstStyle>
          <a:p>
            <a:pPr lvl="0"/>
            <a:r>
              <a:rPr lang="en-US" dirty="0"/>
              <a:t>Title of your Presentation Here</a:t>
            </a:r>
          </a:p>
        </p:txBody>
      </p:sp>
      <p:sp>
        <p:nvSpPr>
          <p:cNvPr id="15" name="Text Placeholder 17">
            <a:extLst>
              <a:ext uri="{FF2B5EF4-FFF2-40B4-BE49-F238E27FC236}">
                <a16:creationId xmlns:a16="http://schemas.microsoft.com/office/drawing/2014/main" id="{60220D39-9687-24DD-29D1-5627A0AA20EE}"/>
              </a:ext>
            </a:extLst>
          </p:cNvPr>
          <p:cNvSpPr>
            <a:spLocks noGrp="1"/>
          </p:cNvSpPr>
          <p:nvPr>
            <p:ph type="body" sz="quarter" idx="18" hasCustomPrompt="1"/>
          </p:nvPr>
        </p:nvSpPr>
        <p:spPr>
          <a:xfrm>
            <a:off x="1243557" y="4082463"/>
            <a:ext cx="4035425" cy="355600"/>
          </a:xfrm>
          <a:prstGeom prst="rect">
            <a:avLst/>
          </a:prstGeom>
        </p:spPr>
        <p:txBody>
          <a:bodyPr/>
          <a:lstStyle>
            <a:lvl1pPr marL="0" indent="0">
              <a:buNone/>
              <a:defRPr sz="1400" i="1">
                <a:solidFill>
                  <a:schemeClr val="accent5"/>
                </a:solidFill>
                <a:latin typeface="Arial" panose="020B0604020202020204" pitchFamily="34" charset="0"/>
                <a:cs typeface="Arial" panose="020B0604020202020204" pitchFamily="34" charset="0"/>
              </a:defRPr>
            </a:lvl1pPr>
          </a:lstStyle>
          <a:p>
            <a:pPr lvl="0"/>
            <a:r>
              <a:rPr lang="en-US" dirty="0"/>
              <a:t>Name of Presenter | Todays date</a:t>
            </a:r>
          </a:p>
        </p:txBody>
      </p:sp>
      <p:sp>
        <p:nvSpPr>
          <p:cNvPr id="6" name="Text Placeholder 5">
            <a:extLst>
              <a:ext uri="{FF2B5EF4-FFF2-40B4-BE49-F238E27FC236}">
                <a16:creationId xmlns:a16="http://schemas.microsoft.com/office/drawing/2014/main" id="{BAE05445-C30C-5042-54D9-439910CFE9F2}"/>
              </a:ext>
            </a:extLst>
          </p:cNvPr>
          <p:cNvSpPr>
            <a:spLocks noGrp="1"/>
          </p:cNvSpPr>
          <p:nvPr>
            <p:ph type="body" sz="quarter" idx="20"/>
          </p:nvPr>
        </p:nvSpPr>
        <p:spPr>
          <a:xfrm>
            <a:off x="1363209" y="38156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803BA921-A488-51CD-5CBF-4EC21DFD273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5254456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3_Divider Slide Section 1">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8" name="Text Placeholder 5">
            <a:extLst>
              <a:ext uri="{FF2B5EF4-FFF2-40B4-BE49-F238E27FC236}">
                <a16:creationId xmlns:a16="http://schemas.microsoft.com/office/drawing/2014/main" id="{2FEC77F7-4299-1E78-BBED-F0FC8B8FB12B}"/>
              </a:ext>
            </a:extLst>
          </p:cNvPr>
          <p:cNvSpPr>
            <a:spLocks noGrp="1"/>
          </p:cNvSpPr>
          <p:nvPr>
            <p:ph type="body" sz="quarter" idx="20"/>
          </p:nvPr>
        </p:nvSpPr>
        <p:spPr>
          <a:xfrm>
            <a:off x="5876730" y="347509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5A7F9B6-0DB8-A6EC-AF7A-90CA77DF518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0780955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3_Divider Slide Section 2">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03C4A028-10EC-E45C-0FC9-C858EC48528A}"/>
              </a:ext>
            </a:extLst>
          </p:cNvPr>
          <p:cNvSpPr>
            <a:spLocks noGrp="1"/>
          </p:cNvSpPr>
          <p:nvPr>
            <p:ph type="body" sz="quarter" idx="20"/>
          </p:nvPr>
        </p:nvSpPr>
        <p:spPr>
          <a:xfrm>
            <a:off x="5876730" y="3475093"/>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EFDFC618-58CB-5F52-CBBA-DF3DDE34AF6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3671988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3_Divider Slide Section 3">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990154E1-3808-AFA9-6DAC-84AB710C0DEE}"/>
              </a:ext>
            </a:extLst>
          </p:cNvPr>
          <p:cNvSpPr>
            <a:spLocks noGrp="1"/>
          </p:cNvSpPr>
          <p:nvPr>
            <p:ph type="body" sz="quarter" idx="20"/>
          </p:nvPr>
        </p:nvSpPr>
        <p:spPr>
          <a:xfrm>
            <a:off x="5876730" y="3475093"/>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FE96EE1-A262-7F9A-EF2F-0E38E290200D}"/>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24875291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3_Divider Slide Section 4">
    <p:bg>
      <p:bgPr>
        <a:solidFill>
          <a:schemeClr val="accent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A1CEDE35-F128-D598-CE86-1D5AE1AE50DA}"/>
              </a:ext>
            </a:extLst>
          </p:cNvPr>
          <p:cNvSpPr>
            <a:spLocks noGrp="1"/>
          </p:cNvSpPr>
          <p:nvPr>
            <p:ph type="body" sz="quarter" idx="20"/>
          </p:nvPr>
        </p:nvSpPr>
        <p:spPr>
          <a:xfrm>
            <a:off x="5876730" y="3475093"/>
            <a:ext cx="439737" cy="36576"/>
          </a:xfrm>
          <a:prstGeom prst="rect">
            <a:avLst/>
          </a:prstGeom>
          <a:solidFill>
            <a:schemeClr val="accent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550DC8AF-627C-2164-A980-C567BB83484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7656410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3_Divider Slide Section 5">
    <p:bg>
      <p:bgPr>
        <a:solidFill>
          <a:srgbClr val="F2603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3B237243-7B2C-7B69-FDBC-525AD7880F92}"/>
              </a:ext>
            </a:extLst>
          </p:cNvPr>
          <p:cNvSpPr>
            <a:spLocks noGrp="1"/>
          </p:cNvSpPr>
          <p:nvPr>
            <p:ph type="body" sz="quarter" idx="20"/>
          </p:nvPr>
        </p:nvSpPr>
        <p:spPr>
          <a:xfrm>
            <a:off x="5876730" y="3475093"/>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C8BEC58-A2A9-38F6-FCB9-3CAEE8D35A5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631104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Four Points &amp; Text">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73E97080-67DB-80F8-10F0-391C5A040A22}"/>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B0186AD-D207-7423-57CE-012D7D0AF4EF}"/>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779175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_Divider Slide Section 6">
    <p:bg>
      <p:bgPr>
        <a:solidFill>
          <a:srgbClr val="87235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58C1937B-E0A8-48D1-FDCA-3A05CAC070AD}"/>
              </a:ext>
            </a:extLst>
          </p:cNvPr>
          <p:cNvSpPr>
            <a:spLocks noGrp="1"/>
          </p:cNvSpPr>
          <p:nvPr>
            <p:ph type="body" sz="quarter" idx="20"/>
          </p:nvPr>
        </p:nvSpPr>
        <p:spPr>
          <a:xfrm>
            <a:off x="5876730" y="3475093"/>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AA89D293-6F33-2D35-E7B2-07793CDA68E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6687275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3_Divider Slide Section 7">
    <p:bg>
      <p:bgPr>
        <a:solidFill>
          <a:srgbClr val="87C70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BED284C7-AAE7-5020-EA60-284E0B93D572}"/>
              </a:ext>
            </a:extLst>
          </p:cNvPr>
          <p:cNvSpPr>
            <a:spLocks noGrp="1"/>
          </p:cNvSpPr>
          <p:nvPr>
            <p:ph type="body" sz="quarter" idx="20"/>
          </p:nvPr>
        </p:nvSpPr>
        <p:spPr>
          <a:xfrm>
            <a:off x="5876730" y="3475093"/>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EBD31C8-D563-A8AA-350B-5C14A4419E2C}"/>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80835112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3_Divider Slide Section 8">
    <p:bg>
      <p:bgPr>
        <a:solidFill>
          <a:srgbClr val="5F2E93"/>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FBBD4AFB-96A3-A685-5B1E-63585E1EA16C}"/>
              </a:ext>
            </a:extLst>
          </p:cNvPr>
          <p:cNvSpPr>
            <a:spLocks noGrp="1"/>
          </p:cNvSpPr>
          <p:nvPr>
            <p:ph type="body" sz="quarter" idx="20"/>
          </p:nvPr>
        </p:nvSpPr>
        <p:spPr>
          <a:xfrm>
            <a:off x="5876730" y="3475093"/>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19CEAB6-9300-41C6-5587-E701D5BEF75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43540813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3_Divider Slide Section 9">
    <p:bg>
      <p:bgPr>
        <a:solidFill>
          <a:srgbClr val="00A6C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4C1D572E-F942-243C-29F0-F32C57196AF6}"/>
              </a:ext>
            </a:extLst>
          </p:cNvPr>
          <p:cNvSpPr>
            <a:spLocks noGrp="1"/>
          </p:cNvSpPr>
          <p:nvPr>
            <p:ph type="body" sz="quarter" idx="20"/>
          </p:nvPr>
        </p:nvSpPr>
        <p:spPr>
          <a:xfrm>
            <a:off x="5876730" y="3475093"/>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B29322C3-833C-7F7A-53BB-59FD0AEDF68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1485981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3_Divider Slide Section 10">
    <p:bg>
      <p:bgPr>
        <a:solidFill>
          <a:srgbClr val="00AA4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9EF67E10-593E-E95F-EC20-F5165F826B1A}"/>
              </a:ext>
            </a:extLst>
          </p:cNvPr>
          <p:cNvSpPr>
            <a:spLocks noGrp="1"/>
          </p:cNvSpPr>
          <p:nvPr>
            <p:ph type="body" sz="quarter" idx="20"/>
          </p:nvPr>
        </p:nvSpPr>
        <p:spPr>
          <a:xfrm>
            <a:off x="5876730" y="3475093"/>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71E8CFB3-A69D-298F-8642-6434FC8BFBC7}"/>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1682667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3_Divider Slide Section 11">
    <p:bg>
      <p:bgPr>
        <a:solidFill>
          <a:srgbClr val="009E96"/>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39F54498-A18D-8855-3F43-A1E42C8ED2E3}"/>
              </a:ext>
            </a:extLst>
          </p:cNvPr>
          <p:cNvSpPr>
            <a:spLocks noGrp="1"/>
          </p:cNvSpPr>
          <p:nvPr>
            <p:ph type="body" sz="quarter" idx="20"/>
          </p:nvPr>
        </p:nvSpPr>
        <p:spPr>
          <a:xfrm>
            <a:off x="5876730" y="3475093"/>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3FF289A-AE4A-DEC8-5A3D-43EA1F5C91D2}"/>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75989355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3_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4" y="942533"/>
            <a:ext cx="10897127" cy="649366"/>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4" y="2082449"/>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7" name="Picture 6">
            <a:extLst>
              <a:ext uri="{FF2B5EF4-FFF2-40B4-BE49-F238E27FC236}">
                <a16:creationId xmlns:a16="http://schemas.microsoft.com/office/drawing/2014/main" id="{F2187753-6EC9-20C8-0406-AE654BF29728}"/>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47" y="177342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9EEC0E7-9CE1-7BCC-2FA9-E39A7521A9F3}"/>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8119924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3_General Text Slide (Dark)">
    <p:bg>
      <p:bgPr>
        <a:solidFill>
          <a:schemeClr val="accent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6748F58-34E1-14BF-9129-6CFEF1FA8E70}"/>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4" y="942533"/>
            <a:ext cx="10897127" cy="649366"/>
          </a:xfrm>
          <a:prstGeom prst="rect">
            <a:avLst/>
          </a:prstGeom>
        </p:spPr>
        <p:txBody>
          <a:bodyPr/>
          <a:lstStyle>
            <a:lvl1pPr marL="0" indent="0" algn="l">
              <a:buNone/>
              <a:defRPr sz="4800" b="0">
                <a:solidFill>
                  <a:schemeClr val="bg1"/>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49"/>
            <a:ext cx="10732404" cy="3983735"/>
          </a:xfrm>
          <a:prstGeom prst="rect">
            <a:avLst/>
          </a:prstGeom>
        </p:spPr>
        <p:txBody>
          <a:bodyPr numCol="1"/>
          <a:lstStyle>
            <a:lvl1pPr marL="0" indent="0">
              <a:buNone/>
              <a:defRPr sz="1400">
                <a:solidFill>
                  <a:schemeClr val="bg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84C1FE2B-69DB-B153-A3CC-10313726D2F2}"/>
              </a:ext>
            </a:extLst>
          </p:cNvPr>
          <p:cNvSpPr>
            <a:spLocks noGrp="1"/>
          </p:cNvSpPr>
          <p:nvPr>
            <p:ph type="body" sz="quarter" idx="20"/>
          </p:nvPr>
        </p:nvSpPr>
        <p:spPr>
          <a:xfrm>
            <a:off x="878647" y="1773420"/>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0F6D20E4-8680-7E60-9374-CC2CA2D4808B}"/>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8845585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3_Four Points Slide">
    <p:spTree>
      <p:nvGrpSpPr>
        <p:cNvPr id="1" name=""/>
        <p:cNvGrpSpPr/>
        <p:nvPr/>
      </p:nvGrpSpPr>
      <p:grpSpPr>
        <a:xfrm>
          <a:off x="0" y="0"/>
          <a:ext cx="0" cy="0"/>
          <a:chOff x="0" y="0"/>
          <a:chExt cx="0" cy="0"/>
        </a:xfrm>
      </p:grpSpPr>
      <p:sp>
        <p:nvSpPr>
          <p:cNvPr id="6" name="Text Placeholder 35">
            <a:extLst>
              <a:ext uri="{FF2B5EF4-FFF2-40B4-BE49-F238E27FC236}">
                <a16:creationId xmlns:a16="http://schemas.microsoft.com/office/drawing/2014/main" id="{C12FE7CC-D50F-991C-9F6E-112A0E7EEA53}"/>
              </a:ext>
            </a:extLst>
          </p:cNvPr>
          <p:cNvSpPr>
            <a:spLocks noGrp="1"/>
          </p:cNvSpPr>
          <p:nvPr>
            <p:ph type="body" sz="quarter" idx="24"/>
          </p:nvPr>
        </p:nvSpPr>
        <p:spPr>
          <a:xfrm>
            <a:off x="9091805" y="2256934"/>
            <a:ext cx="2188789" cy="2185416"/>
          </a:xfrm>
          <a:prstGeom prst="rect">
            <a:avLst/>
          </a:prstGeom>
          <a:solidFill>
            <a:schemeClr val="accent5"/>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3" name="Text Placeholder 35">
            <a:extLst>
              <a:ext uri="{FF2B5EF4-FFF2-40B4-BE49-F238E27FC236}">
                <a16:creationId xmlns:a16="http://schemas.microsoft.com/office/drawing/2014/main" id="{7F32A296-D95F-3CF1-0712-0E0A47B81EA2}"/>
              </a:ext>
            </a:extLst>
          </p:cNvPr>
          <p:cNvSpPr>
            <a:spLocks noGrp="1"/>
          </p:cNvSpPr>
          <p:nvPr>
            <p:ph type="body" sz="quarter" idx="25"/>
          </p:nvPr>
        </p:nvSpPr>
        <p:spPr>
          <a:xfrm>
            <a:off x="6368086" y="2256934"/>
            <a:ext cx="2188789" cy="2185416"/>
          </a:xfrm>
          <a:prstGeom prst="rect">
            <a:avLst/>
          </a:prstGeom>
          <a:solidFill>
            <a:schemeClr val="accent3"/>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35">
            <a:extLst>
              <a:ext uri="{FF2B5EF4-FFF2-40B4-BE49-F238E27FC236}">
                <a16:creationId xmlns:a16="http://schemas.microsoft.com/office/drawing/2014/main" id="{66FE3F35-F379-9AAE-F695-B8D58BC75B03}"/>
              </a:ext>
            </a:extLst>
          </p:cNvPr>
          <p:cNvSpPr>
            <a:spLocks noGrp="1"/>
          </p:cNvSpPr>
          <p:nvPr>
            <p:ph type="body" sz="quarter" idx="26"/>
          </p:nvPr>
        </p:nvSpPr>
        <p:spPr>
          <a:xfrm>
            <a:off x="3644367" y="2256934"/>
            <a:ext cx="2188789" cy="2185416"/>
          </a:xfrm>
          <a:prstGeom prst="rect">
            <a:avLst/>
          </a:prstGeom>
          <a:solidFill>
            <a:schemeClr val="bg2"/>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5" name="Text Placeholder 35">
            <a:extLst>
              <a:ext uri="{FF2B5EF4-FFF2-40B4-BE49-F238E27FC236}">
                <a16:creationId xmlns:a16="http://schemas.microsoft.com/office/drawing/2014/main" id="{8666090B-1FCC-2016-9B78-EC6EA400F0D8}"/>
              </a:ext>
            </a:extLst>
          </p:cNvPr>
          <p:cNvSpPr>
            <a:spLocks noGrp="1"/>
          </p:cNvSpPr>
          <p:nvPr>
            <p:ph type="body" sz="quarter" idx="27"/>
          </p:nvPr>
        </p:nvSpPr>
        <p:spPr>
          <a:xfrm>
            <a:off x="920648" y="2256934"/>
            <a:ext cx="2188789" cy="2185416"/>
          </a:xfrm>
          <a:prstGeom prst="rect">
            <a:avLst/>
          </a:prstGeom>
          <a:solidFill>
            <a:schemeClr val="tx2"/>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8" name="Picture Placeholder 20">
            <a:extLst>
              <a:ext uri="{FF2B5EF4-FFF2-40B4-BE49-F238E27FC236}">
                <a16:creationId xmlns:a16="http://schemas.microsoft.com/office/drawing/2014/main" id="{2894C08B-208B-2BF8-D735-2467ECBA83AB}"/>
              </a:ext>
            </a:extLst>
          </p:cNvPr>
          <p:cNvSpPr>
            <a:spLocks noGrp="1"/>
          </p:cNvSpPr>
          <p:nvPr>
            <p:ph type="pic" sz="quarter" idx="16" hasCustomPrompt="1"/>
          </p:nvPr>
        </p:nvSpPr>
        <p:spPr>
          <a:xfrm>
            <a:off x="1643567"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 </a:t>
            </a:r>
            <a:br>
              <a:rPr lang="en-US" dirty="0"/>
            </a:br>
            <a:r>
              <a:rPr lang="en-US" dirty="0"/>
              <a:t>Icon</a:t>
            </a:r>
          </a:p>
        </p:txBody>
      </p:sp>
      <p:sp>
        <p:nvSpPr>
          <p:cNvPr id="19" name="Picture Placeholder 20">
            <a:extLst>
              <a:ext uri="{FF2B5EF4-FFF2-40B4-BE49-F238E27FC236}">
                <a16:creationId xmlns:a16="http://schemas.microsoft.com/office/drawing/2014/main" id="{5CD2DCBA-81A3-2E33-E61D-078E6F8D675B}"/>
              </a:ext>
            </a:extLst>
          </p:cNvPr>
          <p:cNvSpPr>
            <a:spLocks noGrp="1"/>
          </p:cNvSpPr>
          <p:nvPr>
            <p:ph type="pic" sz="quarter" idx="17" hasCustomPrompt="1"/>
          </p:nvPr>
        </p:nvSpPr>
        <p:spPr>
          <a:xfrm>
            <a:off x="4367286"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0" name="Picture Placeholder 20">
            <a:extLst>
              <a:ext uri="{FF2B5EF4-FFF2-40B4-BE49-F238E27FC236}">
                <a16:creationId xmlns:a16="http://schemas.microsoft.com/office/drawing/2014/main" id="{FE1A3964-F243-7E4F-A597-F28DB370815A}"/>
              </a:ext>
            </a:extLst>
          </p:cNvPr>
          <p:cNvSpPr>
            <a:spLocks noGrp="1"/>
          </p:cNvSpPr>
          <p:nvPr>
            <p:ph type="pic" sz="quarter" idx="18" hasCustomPrompt="1"/>
          </p:nvPr>
        </p:nvSpPr>
        <p:spPr>
          <a:xfrm>
            <a:off x="7091005"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1" name="Picture Placeholder 20">
            <a:extLst>
              <a:ext uri="{FF2B5EF4-FFF2-40B4-BE49-F238E27FC236}">
                <a16:creationId xmlns:a16="http://schemas.microsoft.com/office/drawing/2014/main" id="{147F0819-554C-24AF-AB8F-696CE4BBCDA8}"/>
              </a:ext>
            </a:extLst>
          </p:cNvPr>
          <p:cNvSpPr>
            <a:spLocks noGrp="1"/>
          </p:cNvSpPr>
          <p:nvPr>
            <p:ph type="pic" sz="quarter" idx="19"/>
          </p:nvPr>
        </p:nvSpPr>
        <p:spPr>
          <a:xfrm>
            <a:off x="13775746" y="350027"/>
            <a:ext cx="742950" cy="742950"/>
          </a:xfrm>
          <a:prstGeom prst="rect">
            <a:avLst/>
          </a:prstGeom>
        </p:spPr>
        <p:txBody>
          <a:bodyPr/>
          <a:lstStyle>
            <a:lvl1pPr marL="0" indent="0" algn="ctr">
              <a:buNone/>
              <a:defRPr sz="900"/>
            </a:lvl1pPr>
          </a:lstStyle>
          <a:p>
            <a:endParaRPr lang="en-US" dirty="0"/>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850458"/>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9" name="Text Placeholder 28">
            <a:extLst>
              <a:ext uri="{FF2B5EF4-FFF2-40B4-BE49-F238E27FC236}">
                <a16:creationId xmlns:a16="http://schemas.microsoft.com/office/drawing/2014/main" id="{CCC1EF47-0EF3-396D-DF98-7E42E19B8C97}"/>
              </a:ext>
            </a:extLst>
          </p:cNvPr>
          <p:cNvSpPr>
            <a:spLocks noGrp="1"/>
          </p:cNvSpPr>
          <p:nvPr>
            <p:ph type="body" sz="quarter" idx="20"/>
          </p:nvPr>
        </p:nvSpPr>
        <p:spPr>
          <a:xfrm>
            <a:off x="928688" y="4821238"/>
            <a:ext cx="10356850" cy="10953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lgn="ctr">
              <a:buNone/>
              <a:defRPr sz="1400">
                <a:latin typeface="Arial" panose="020B0604020202020204" pitchFamily="34" charset="0"/>
                <a:cs typeface="Arial" panose="020B0604020202020204" pitchFamily="34" charset="0"/>
              </a:defRPr>
            </a:lvl2pPr>
            <a:lvl3pPr marL="914400" indent="0" algn="ctr">
              <a:buNone/>
              <a:defRPr sz="1400">
                <a:latin typeface="Arial" panose="020B0604020202020204" pitchFamily="34" charset="0"/>
                <a:cs typeface="Arial" panose="020B0604020202020204" pitchFamily="34" charset="0"/>
              </a:defRPr>
            </a:lvl3pPr>
            <a:lvl4pPr marL="1371600" indent="0" algn="ctr">
              <a:buNone/>
              <a:defRPr sz="1400">
                <a:latin typeface="Arial" panose="020B0604020202020204" pitchFamily="34" charset="0"/>
                <a:cs typeface="Arial" panose="020B0604020202020204" pitchFamily="34" charset="0"/>
              </a:defRPr>
            </a:lvl4pPr>
            <a:lvl5pPr marL="1828800" indent="0" algn="ctr">
              <a:buNone/>
              <a:defRPr sz="1400">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36" name="Picture 35">
            <a:extLst>
              <a:ext uri="{FF2B5EF4-FFF2-40B4-BE49-F238E27FC236}">
                <a16:creationId xmlns:a16="http://schemas.microsoft.com/office/drawing/2014/main" id="{000FEB7F-CABE-035C-372B-A3DA763C3CE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17" name="Picture Placeholder 20">
            <a:extLst>
              <a:ext uri="{FF2B5EF4-FFF2-40B4-BE49-F238E27FC236}">
                <a16:creationId xmlns:a16="http://schemas.microsoft.com/office/drawing/2014/main" id="{BBF09AE2-EF06-7EAF-C583-1BF62BD7080F}"/>
              </a:ext>
            </a:extLst>
          </p:cNvPr>
          <p:cNvSpPr>
            <a:spLocks noGrp="1"/>
          </p:cNvSpPr>
          <p:nvPr>
            <p:ph type="pic" sz="quarter" idx="28" hasCustomPrompt="1"/>
          </p:nvPr>
        </p:nvSpPr>
        <p:spPr>
          <a:xfrm>
            <a:off x="9814724"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 name="Text Placeholder 5">
            <a:extLst>
              <a:ext uri="{FF2B5EF4-FFF2-40B4-BE49-F238E27FC236}">
                <a16:creationId xmlns:a16="http://schemas.microsoft.com/office/drawing/2014/main" id="{99BCB666-49AB-FFC9-0BEC-00BD0C729336}"/>
              </a:ext>
            </a:extLst>
          </p:cNvPr>
          <p:cNvSpPr>
            <a:spLocks noGrp="1"/>
          </p:cNvSpPr>
          <p:nvPr>
            <p:ph type="body" sz="quarter" idx="29"/>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E3E0289-B87D-CB15-4228-468153FE6C29}"/>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6319079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3_Four Points (Block)">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D398402-280A-7A12-6485-7ECE403786E0}"/>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059E571D-AAB5-71F5-97E7-F9CB9F4FDC4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6545483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our Points &amp; Text 2">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B2B3C49F-6332-2BD9-EAFD-1755B317FCE7}"/>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30B3945-9ADD-6395-BCF9-6D13F72CB887}"/>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342536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3_Four Points (Block) 2">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E7FA0802-B78E-9C72-43F1-94212E1B0225}"/>
              </a:ext>
            </a:extLst>
          </p:cNvPr>
          <p:cNvSpPr>
            <a:spLocks noGrp="1"/>
          </p:cNvSpPr>
          <p:nvPr>
            <p:ph type="body" sz="quarter" idx="31"/>
          </p:nvPr>
        </p:nvSpPr>
        <p:spPr>
          <a:xfrm>
            <a:off x="5878629" y="1030777"/>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E65F7EB-DC47-8772-EFA6-E2A7B4FD0D0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8021964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3_Four Points (Block) 3">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chemeClr val="accent1"/>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AC3374FC-E9A8-A240-1DC3-03966062082B}"/>
              </a:ext>
            </a:extLst>
          </p:cNvPr>
          <p:cNvSpPr>
            <a:spLocks noGrp="1"/>
          </p:cNvSpPr>
          <p:nvPr>
            <p:ph type="body" sz="quarter" idx="31"/>
          </p:nvPr>
        </p:nvSpPr>
        <p:spPr>
          <a:xfrm>
            <a:off x="5878629" y="103077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511521DA-6AF0-E2B6-E8E7-64D2B518277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25690100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3_Four Points &amp; Text">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73E97080-67DB-80F8-10F0-391C5A040A22}"/>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B0186AD-D207-7423-57CE-012D7D0AF4E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7918880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3_Four Points &amp; Text 2">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B2B3C49F-6332-2BD9-EAFD-1755B317FCE7}"/>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30B3945-9ADD-6395-BCF9-6D13F72CB88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2603747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_Four Points &amp; Text 3">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0D3F37A-D44B-042A-3608-A399DB40A8DC}"/>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129A437-E9C6-8112-2C6C-91DD7115297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9509721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3_Three Points Slide">
    <p:spTree>
      <p:nvGrpSpPr>
        <p:cNvPr id="1" name=""/>
        <p:cNvGrpSpPr/>
        <p:nvPr/>
      </p:nvGrpSpPr>
      <p:grpSpPr>
        <a:xfrm>
          <a:off x="0" y="0"/>
          <a:ext cx="0" cy="0"/>
          <a:chOff x="0" y="0"/>
          <a:chExt cx="0" cy="0"/>
        </a:xfrm>
      </p:grpSpPr>
      <p:sp>
        <p:nvSpPr>
          <p:cNvPr id="4" name="Text Placeholder 35">
            <a:extLst>
              <a:ext uri="{FF2B5EF4-FFF2-40B4-BE49-F238E27FC236}">
                <a16:creationId xmlns:a16="http://schemas.microsoft.com/office/drawing/2014/main" id="{E87B2BC1-2546-A91C-2BC6-37A1DAC0362F}"/>
              </a:ext>
            </a:extLst>
          </p:cNvPr>
          <p:cNvSpPr>
            <a:spLocks noGrp="1"/>
          </p:cNvSpPr>
          <p:nvPr>
            <p:ph type="body" sz="quarter" idx="27"/>
          </p:nvPr>
        </p:nvSpPr>
        <p:spPr>
          <a:xfrm>
            <a:off x="1420484"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5" name="Text Placeholder 35">
            <a:extLst>
              <a:ext uri="{FF2B5EF4-FFF2-40B4-BE49-F238E27FC236}">
                <a16:creationId xmlns:a16="http://schemas.microsoft.com/office/drawing/2014/main" id="{BF90E3E3-A9D7-C773-97B8-D12DEF046E36}"/>
              </a:ext>
            </a:extLst>
          </p:cNvPr>
          <p:cNvSpPr>
            <a:spLocks noGrp="1"/>
          </p:cNvSpPr>
          <p:nvPr>
            <p:ph type="body" sz="quarter" idx="44"/>
          </p:nvPr>
        </p:nvSpPr>
        <p:spPr>
          <a:xfrm>
            <a:off x="5061575"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3A53AB43-5C0A-7354-E6F4-E72D3AE9980E}"/>
              </a:ext>
            </a:extLst>
          </p:cNvPr>
          <p:cNvSpPr>
            <a:spLocks noGrp="1"/>
          </p:cNvSpPr>
          <p:nvPr>
            <p:ph type="body" sz="quarter" idx="45"/>
          </p:nvPr>
        </p:nvSpPr>
        <p:spPr>
          <a:xfrm>
            <a:off x="8724468"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821004"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2095"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 name="Text Placeholder 5">
            <a:extLst>
              <a:ext uri="{FF2B5EF4-FFF2-40B4-BE49-F238E27FC236}">
                <a16:creationId xmlns:a16="http://schemas.microsoft.com/office/drawing/2014/main" id="{FD88489B-59A7-22FE-08DD-50D42CAA2004}"/>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8FE846B8-DA09-E325-B156-A281D44DB94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5127152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3_Three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6"/>
            <a:ext cx="12192000" cy="1422965"/>
          </a:xfrm>
          <a:prstGeom prst="rect">
            <a:avLst/>
          </a:prstGeom>
        </p:spPr>
        <p:txBody>
          <a:bodyPr/>
          <a:lstStyle>
            <a:lvl1pPr marL="0" indent="0" algn="ctr">
              <a:buNone/>
              <a:defRPr sz="4800" b="0">
                <a:solidFill>
                  <a:schemeClr val="accent6"/>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87754"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56371"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87754"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7819"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pic>
        <p:nvPicPr>
          <p:cNvPr id="2" name="Picture 1">
            <a:extLst>
              <a:ext uri="{FF2B5EF4-FFF2-40B4-BE49-F238E27FC236}">
                <a16:creationId xmlns:a16="http://schemas.microsoft.com/office/drawing/2014/main" id="{8B4EC67F-CBAA-797B-E8CE-02A265497A5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7" name="Text Box 18">
            <a:extLst>
              <a:ext uri="{FF2B5EF4-FFF2-40B4-BE49-F238E27FC236}">
                <a16:creationId xmlns:a16="http://schemas.microsoft.com/office/drawing/2014/main" id="{F0B9C32D-BCD6-9256-359F-9259A630F1FD}"/>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1" name="Text Placeholder 35">
            <a:extLst>
              <a:ext uri="{FF2B5EF4-FFF2-40B4-BE49-F238E27FC236}">
                <a16:creationId xmlns:a16="http://schemas.microsoft.com/office/drawing/2014/main" id="{03C48EBF-5E89-58DF-B925-443A566E04E5}"/>
              </a:ext>
            </a:extLst>
          </p:cNvPr>
          <p:cNvSpPr>
            <a:spLocks noGrp="1"/>
          </p:cNvSpPr>
          <p:nvPr>
            <p:ph type="body" sz="quarter" idx="27" hasCustomPrompt="1"/>
          </p:nvPr>
        </p:nvSpPr>
        <p:spPr>
          <a:xfrm>
            <a:off x="1420484"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B7C29ECB-0D71-8B3F-3FB9-647DA2281CF7}"/>
              </a:ext>
            </a:extLst>
          </p:cNvPr>
          <p:cNvSpPr>
            <a:spLocks noGrp="1"/>
          </p:cNvSpPr>
          <p:nvPr>
            <p:ph type="body" sz="quarter" idx="44" hasCustomPrompt="1"/>
          </p:nvPr>
        </p:nvSpPr>
        <p:spPr>
          <a:xfrm>
            <a:off x="5061575"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7966DE95-89DB-8B86-138F-6BC92B5D6C7C}"/>
              </a:ext>
            </a:extLst>
          </p:cNvPr>
          <p:cNvSpPr>
            <a:spLocks noGrp="1"/>
          </p:cNvSpPr>
          <p:nvPr>
            <p:ph type="body" sz="quarter" idx="45" hasCustomPrompt="1"/>
          </p:nvPr>
        </p:nvSpPr>
        <p:spPr>
          <a:xfrm>
            <a:off x="8724468"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7B73B2E-E0D1-C5E4-8BCC-60DC38D55F55}"/>
              </a:ext>
            </a:extLst>
          </p:cNvPr>
          <p:cNvSpPr>
            <a:spLocks noGrp="1"/>
          </p:cNvSpPr>
          <p:nvPr>
            <p:ph type="body" sz="quarter" idx="31"/>
          </p:nvPr>
        </p:nvSpPr>
        <p:spPr>
          <a:xfrm>
            <a:off x="5878629" y="1030777"/>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3D043201-E198-722A-6B8D-6C9FAFF569F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6111250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3_Three Points Slide (Stack)">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5720645" y="4493522"/>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5720645" y="2682061"/>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5720645" y="832271"/>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2128058"/>
            <a:ext cx="4263044" cy="2075563"/>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497395" y="8497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7497395" y="26912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7497395" y="45073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497395" y="11534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7497395" y="29949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7497395" y="48110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CEA16375-C29F-61B0-A31A-2C9F760C3CCE}"/>
              </a:ext>
            </a:extLst>
          </p:cNvPr>
          <p:cNvSpPr>
            <a:spLocks noGrp="1"/>
          </p:cNvSpPr>
          <p:nvPr>
            <p:ph type="body" sz="quarter" idx="31"/>
          </p:nvPr>
        </p:nvSpPr>
        <p:spPr>
          <a:xfrm>
            <a:off x="1114858" y="426904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A5C7D62D-49E5-D591-53CB-B6504C38B3A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8834792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3_Three Points Slide (Vertical)">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1089651" y="4582904"/>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1089651" y="3172607"/>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1089651" y="1762310"/>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861737"/>
            <a:ext cx="10474570" cy="851117"/>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2450185" y="175464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2450185" y="2058326"/>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Text Placeholder 37">
            <a:extLst>
              <a:ext uri="{FF2B5EF4-FFF2-40B4-BE49-F238E27FC236}">
                <a16:creationId xmlns:a16="http://schemas.microsoft.com/office/drawing/2014/main" id="{0442C109-FE66-B27C-59F9-35A429C5E66D}"/>
              </a:ext>
            </a:extLst>
          </p:cNvPr>
          <p:cNvSpPr>
            <a:spLocks noGrp="1"/>
          </p:cNvSpPr>
          <p:nvPr>
            <p:ph type="body" sz="quarter" idx="46" hasCustomPrompt="1"/>
          </p:nvPr>
        </p:nvSpPr>
        <p:spPr>
          <a:xfrm>
            <a:off x="2450185" y="3178397"/>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 name="Text Placeholder 19">
            <a:extLst>
              <a:ext uri="{FF2B5EF4-FFF2-40B4-BE49-F238E27FC236}">
                <a16:creationId xmlns:a16="http://schemas.microsoft.com/office/drawing/2014/main" id="{D2F8E1BB-ADFA-24CA-3560-29F2AFBD5E4F}"/>
              </a:ext>
            </a:extLst>
          </p:cNvPr>
          <p:cNvSpPr>
            <a:spLocks noGrp="1"/>
          </p:cNvSpPr>
          <p:nvPr>
            <p:ph type="body" sz="quarter" idx="47" hasCustomPrompt="1"/>
          </p:nvPr>
        </p:nvSpPr>
        <p:spPr>
          <a:xfrm>
            <a:off x="2450185" y="3482083"/>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1" name="Text Placeholder 37">
            <a:extLst>
              <a:ext uri="{FF2B5EF4-FFF2-40B4-BE49-F238E27FC236}">
                <a16:creationId xmlns:a16="http://schemas.microsoft.com/office/drawing/2014/main" id="{23848A04-E52B-9ACD-6471-7B4522FF1BF5}"/>
              </a:ext>
            </a:extLst>
          </p:cNvPr>
          <p:cNvSpPr>
            <a:spLocks noGrp="1"/>
          </p:cNvSpPr>
          <p:nvPr>
            <p:ph type="body" sz="quarter" idx="48" hasCustomPrompt="1"/>
          </p:nvPr>
        </p:nvSpPr>
        <p:spPr>
          <a:xfrm>
            <a:off x="2450185" y="459237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12" name="Text Placeholder 19">
            <a:extLst>
              <a:ext uri="{FF2B5EF4-FFF2-40B4-BE49-F238E27FC236}">
                <a16:creationId xmlns:a16="http://schemas.microsoft.com/office/drawing/2014/main" id="{6E1CE074-8E7B-9EBA-36FF-B47E4E092A56}"/>
              </a:ext>
            </a:extLst>
          </p:cNvPr>
          <p:cNvSpPr>
            <a:spLocks noGrp="1"/>
          </p:cNvSpPr>
          <p:nvPr>
            <p:ph type="body" sz="quarter" idx="49" hasCustomPrompt="1"/>
          </p:nvPr>
        </p:nvSpPr>
        <p:spPr>
          <a:xfrm>
            <a:off x="2450185" y="4896062"/>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3" name="Text Placeholder 5">
            <a:extLst>
              <a:ext uri="{FF2B5EF4-FFF2-40B4-BE49-F238E27FC236}">
                <a16:creationId xmlns:a16="http://schemas.microsoft.com/office/drawing/2014/main" id="{BABF1E9C-8A9B-3A38-4D14-C4AA0119E388}"/>
              </a:ext>
            </a:extLst>
          </p:cNvPr>
          <p:cNvSpPr>
            <a:spLocks noGrp="1"/>
          </p:cNvSpPr>
          <p:nvPr>
            <p:ph type="body" sz="quarter" idx="31"/>
          </p:nvPr>
        </p:nvSpPr>
        <p:spPr>
          <a:xfrm>
            <a:off x="1109971" y="733429"/>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D6583F4-0720-99C3-26E1-D21A0A4E195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1774596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3_Six Points Slide">
    <p:spTree>
      <p:nvGrpSpPr>
        <p:cNvPr id="1" name=""/>
        <p:cNvGrpSpPr/>
        <p:nvPr/>
      </p:nvGrpSpPr>
      <p:grpSpPr>
        <a:xfrm>
          <a:off x="0" y="0"/>
          <a:ext cx="0" cy="0"/>
          <a:chOff x="0" y="0"/>
          <a:chExt cx="0" cy="0"/>
        </a:xfrm>
      </p:grpSpPr>
      <p:sp>
        <p:nvSpPr>
          <p:cNvPr id="43" name="Text Placeholder 35">
            <a:extLst>
              <a:ext uri="{FF2B5EF4-FFF2-40B4-BE49-F238E27FC236}">
                <a16:creationId xmlns:a16="http://schemas.microsoft.com/office/drawing/2014/main" id="{14319F33-0D51-1E35-9234-37E8F7E36740}"/>
              </a:ext>
            </a:extLst>
          </p:cNvPr>
          <p:cNvSpPr>
            <a:spLocks noGrp="1"/>
          </p:cNvSpPr>
          <p:nvPr>
            <p:ph type="body" sz="quarter" idx="65" hasCustomPrompt="1"/>
          </p:nvPr>
        </p:nvSpPr>
        <p:spPr>
          <a:xfrm>
            <a:off x="832721"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2" name="Text Placeholder 35">
            <a:extLst>
              <a:ext uri="{FF2B5EF4-FFF2-40B4-BE49-F238E27FC236}">
                <a16:creationId xmlns:a16="http://schemas.microsoft.com/office/drawing/2014/main" id="{F061494F-9D80-8093-768E-2B2E2FA7B4FE}"/>
              </a:ext>
            </a:extLst>
          </p:cNvPr>
          <p:cNvSpPr>
            <a:spLocks noGrp="1"/>
          </p:cNvSpPr>
          <p:nvPr>
            <p:ph type="body" sz="quarter" idx="61" hasCustomPrompt="1"/>
          </p:nvPr>
        </p:nvSpPr>
        <p:spPr>
          <a:xfrm>
            <a:off x="6338282"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3" name="Text Placeholder 35">
            <a:extLst>
              <a:ext uri="{FF2B5EF4-FFF2-40B4-BE49-F238E27FC236}">
                <a16:creationId xmlns:a16="http://schemas.microsoft.com/office/drawing/2014/main" id="{37611067-5D7B-1699-0485-FB6BE809A9EA}"/>
              </a:ext>
            </a:extLst>
          </p:cNvPr>
          <p:cNvSpPr>
            <a:spLocks noGrp="1"/>
          </p:cNvSpPr>
          <p:nvPr>
            <p:ph type="body" sz="quarter" idx="62" hasCustomPrompt="1"/>
          </p:nvPr>
        </p:nvSpPr>
        <p:spPr>
          <a:xfrm>
            <a:off x="8173469"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1" name="Text Placeholder 35">
            <a:extLst>
              <a:ext uri="{FF2B5EF4-FFF2-40B4-BE49-F238E27FC236}">
                <a16:creationId xmlns:a16="http://schemas.microsoft.com/office/drawing/2014/main" id="{E2AF4ED4-CB9A-7504-6C20-80B09889AF75}"/>
              </a:ext>
            </a:extLst>
          </p:cNvPr>
          <p:cNvSpPr>
            <a:spLocks noGrp="1"/>
          </p:cNvSpPr>
          <p:nvPr>
            <p:ph type="body" sz="quarter" idx="63" hasCustomPrompt="1"/>
          </p:nvPr>
        </p:nvSpPr>
        <p:spPr>
          <a:xfrm>
            <a:off x="10008654"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2" name="Text Placeholder 35">
            <a:extLst>
              <a:ext uri="{FF2B5EF4-FFF2-40B4-BE49-F238E27FC236}">
                <a16:creationId xmlns:a16="http://schemas.microsoft.com/office/drawing/2014/main" id="{A4B4152B-32F4-D96F-7FCE-9DE291168F87}"/>
              </a:ext>
            </a:extLst>
          </p:cNvPr>
          <p:cNvSpPr>
            <a:spLocks noGrp="1"/>
          </p:cNvSpPr>
          <p:nvPr>
            <p:ph type="body" sz="quarter" idx="64" hasCustomPrompt="1"/>
          </p:nvPr>
        </p:nvSpPr>
        <p:spPr>
          <a:xfrm>
            <a:off x="450309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0" name="Text Box 18">
            <a:extLst>
              <a:ext uri="{FF2B5EF4-FFF2-40B4-BE49-F238E27FC236}">
                <a16:creationId xmlns:a16="http://schemas.microsoft.com/office/drawing/2014/main" id="{9A452759-EB71-A162-5CD7-481825DA640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3" name="Text Placeholder 35">
            <a:extLst>
              <a:ext uri="{FF2B5EF4-FFF2-40B4-BE49-F238E27FC236}">
                <a16:creationId xmlns:a16="http://schemas.microsoft.com/office/drawing/2014/main" id="{63D418F6-4B73-851E-8BD2-643A7B38615C}"/>
              </a:ext>
            </a:extLst>
          </p:cNvPr>
          <p:cNvSpPr>
            <a:spLocks noGrp="1"/>
          </p:cNvSpPr>
          <p:nvPr>
            <p:ph type="body" sz="quarter" idx="59" hasCustomPrompt="1"/>
          </p:nvPr>
        </p:nvSpPr>
        <p:spPr>
          <a:xfrm>
            <a:off x="2667908"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142EC546-71B3-12B4-A673-304FA1065730}"/>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1B7F45B0-8263-3B42-9A4F-6AEB2F51567C}"/>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4424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Four Points &amp; Text 3">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2"/>
            <a:ext cx="8651740" cy="649367"/>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6" y="1783654"/>
            <a:ext cx="5402263" cy="1133719"/>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3" y="2767679"/>
            <a:ext cx="5402263" cy="2702653"/>
          </a:xfrm>
          <a:prstGeom prst="rect">
            <a:avLst/>
          </a:prstGeom>
        </p:spPr>
        <p:txBody>
          <a:bodyPr/>
          <a:lstStyle>
            <a:lvl1pPr marL="285744" indent="-285744">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6" y="3797558"/>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6" y="1766203"/>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70" y="1766203"/>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70" y="3797558"/>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0D3F37A-D44B-042A-3608-A399DB40A8DC}"/>
              </a:ext>
            </a:extLst>
          </p:cNvPr>
          <p:cNvSpPr>
            <a:spLocks noGrp="1"/>
          </p:cNvSpPr>
          <p:nvPr>
            <p:ph type="body" sz="quarter" idx="31"/>
          </p:nvPr>
        </p:nvSpPr>
        <p:spPr>
          <a:xfrm>
            <a:off x="839486" y="1387056"/>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129A437-E9C6-8112-2C6C-91DD7115297D}"/>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6642511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3_Six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73143"/>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6829"/>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pic>
        <p:nvPicPr>
          <p:cNvPr id="10" name="Picture 9">
            <a:extLst>
              <a:ext uri="{FF2B5EF4-FFF2-40B4-BE49-F238E27FC236}">
                <a16:creationId xmlns:a16="http://schemas.microsoft.com/office/drawing/2014/main" id="{DFB0B120-347A-63EF-7E4E-9F998D603677}"/>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5" name="Text Placeholder 35">
            <a:extLst>
              <a:ext uri="{FF2B5EF4-FFF2-40B4-BE49-F238E27FC236}">
                <a16:creationId xmlns:a16="http://schemas.microsoft.com/office/drawing/2014/main" id="{70F93BE0-FED4-8A30-106A-226E550D90F7}"/>
              </a:ext>
            </a:extLst>
          </p:cNvPr>
          <p:cNvSpPr>
            <a:spLocks noGrp="1"/>
          </p:cNvSpPr>
          <p:nvPr>
            <p:ph type="body" sz="quarter" idx="65" hasCustomPrompt="1"/>
          </p:nvPr>
        </p:nvSpPr>
        <p:spPr>
          <a:xfrm>
            <a:off x="832721"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7" name="Text Placeholder 35">
            <a:extLst>
              <a:ext uri="{FF2B5EF4-FFF2-40B4-BE49-F238E27FC236}">
                <a16:creationId xmlns:a16="http://schemas.microsoft.com/office/drawing/2014/main" id="{F129E6B8-2489-5A64-4178-D276A7DF0FBE}"/>
              </a:ext>
            </a:extLst>
          </p:cNvPr>
          <p:cNvSpPr>
            <a:spLocks noGrp="1"/>
          </p:cNvSpPr>
          <p:nvPr>
            <p:ph type="body" sz="quarter" idx="61" hasCustomPrompt="1"/>
          </p:nvPr>
        </p:nvSpPr>
        <p:spPr>
          <a:xfrm>
            <a:off x="6338282"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8" name="Text Placeholder 35">
            <a:extLst>
              <a:ext uri="{FF2B5EF4-FFF2-40B4-BE49-F238E27FC236}">
                <a16:creationId xmlns:a16="http://schemas.microsoft.com/office/drawing/2014/main" id="{1BFA1A07-EC96-39CB-5428-F2A32997B899}"/>
              </a:ext>
            </a:extLst>
          </p:cNvPr>
          <p:cNvSpPr>
            <a:spLocks noGrp="1"/>
          </p:cNvSpPr>
          <p:nvPr>
            <p:ph type="body" sz="quarter" idx="62" hasCustomPrompt="1"/>
          </p:nvPr>
        </p:nvSpPr>
        <p:spPr>
          <a:xfrm>
            <a:off x="8173469"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9" name="Text Placeholder 35">
            <a:extLst>
              <a:ext uri="{FF2B5EF4-FFF2-40B4-BE49-F238E27FC236}">
                <a16:creationId xmlns:a16="http://schemas.microsoft.com/office/drawing/2014/main" id="{AF52A4E9-EDAA-4716-56E9-15828CDFC573}"/>
              </a:ext>
            </a:extLst>
          </p:cNvPr>
          <p:cNvSpPr>
            <a:spLocks noGrp="1"/>
          </p:cNvSpPr>
          <p:nvPr>
            <p:ph type="body" sz="quarter" idx="63" hasCustomPrompt="1"/>
          </p:nvPr>
        </p:nvSpPr>
        <p:spPr>
          <a:xfrm>
            <a:off x="10008654"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3982F4D3-2CFC-5D43-D30B-0F4E61CBED0E}"/>
              </a:ext>
            </a:extLst>
          </p:cNvPr>
          <p:cNvSpPr>
            <a:spLocks noGrp="1"/>
          </p:cNvSpPr>
          <p:nvPr>
            <p:ph type="body" sz="quarter" idx="64" hasCustomPrompt="1"/>
          </p:nvPr>
        </p:nvSpPr>
        <p:spPr>
          <a:xfrm>
            <a:off x="450309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4" name="Text Placeholder 35">
            <a:extLst>
              <a:ext uri="{FF2B5EF4-FFF2-40B4-BE49-F238E27FC236}">
                <a16:creationId xmlns:a16="http://schemas.microsoft.com/office/drawing/2014/main" id="{F6FED7EF-43C4-D96F-125A-C27EE5814458}"/>
              </a:ext>
            </a:extLst>
          </p:cNvPr>
          <p:cNvSpPr>
            <a:spLocks noGrp="1"/>
          </p:cNvSpPr>
          <p:nvPr>
            <p:ph type="body" sz="quarter" idx="59" hasCustomPrompt="1"/>
          </p:nvPr>
        </p:nvSpPr>
        <p:spPr>
          <a:xfrm>
            <a:off x="2667908"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5" name="Text Box 18">
            <a:extLst>
              <a:ext uri="{FF2B5EF4-FFF2-40B4-BE49-F238E27FC236}">
                <a16:creationId xmlns:a16="http://schemas.microsoft.com/office/drawing/2014/main" id="{15FC2E40-59FB-C42C-7144-42A12FD948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16878BB1-02CC-A33A-AE22-BAF00DEDEE0F}"/>
              </a:ext>
            </a:extLst>
          </p:cNvPr>
          <p:cNvSpPr>
            <a:spLocks noGrp="1"/>
          </p:cNvSpPr>
          <p:nvPr>
            <p:ph type="body" sz="quarter" idx="31"/>
          </p:nvPr>
        </p:nvSpPr>
        <p:spPr>
          <a:xfrm>
            <a:off x="5876131" y="1036853"/>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CD0FDB17-D3AB-822D-5B8A-085B8F46A93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0726722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3_Six Points Slide (Icon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97C068A-5561-F59A-F73F-BE65589D5380}"/>
              </a:ext>
            </a:extLst>
          </p:cNvPr>
          <p:cNvSpPr/>
          <p:nvPr userDrawn="1"/>
        </p:nvSpPr>
        <p:spPr>
          <a:xfrm>
            <a:off x="835899"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EBFF5021-3830-9FBA-4F09-4A483839D711}"/>
              </a:ext>
            </a:extLst>
          </p:cNvPr>
          <p:cNvSpPr/>
          <p:nvPr userDrawn="1"/>
        </p:nvSpPr>
        <p:spPr>
          <a:xfrm>
            <a:off x="2669351"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C1797CBC-7BFB-2800-878A-3DCCCB20E829}"/>
              </a:ext>
            </a:extLst>
          </p:cNvPr>
          <p:cNvSpPr/>
          <p:nvPr userDrawn="1"/>
        </p:nvSpPr>
        <p:spPr>
          <a:xfrm>
            <a:off x="4502803"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 name="Rectangle 1">
            <a:extLst>
              <a:ext uri="{FF2B5EF4-FFF2-40B4-BE49-F238E27FC236}">
                <a16:creationId xmlns:a16="http://schemas.microsoft.com/office/drawing/2014/main" id="{BD6F62A1-2967-2E4D-D1F3-EBACB737887C}"/>
              </a:ext>
            </a:extLst>
          </p:cNvPr>
          <p:cNvSpPr/>
          <p:nvPr userDrawn="1"/>
        </p:nvSpPr>
        <p:spPr>
          <a:xfrm>
            <a:off x="6336255"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0F1F3E1A-EE5A-C2F2-DA3F-801BECB9D8FF}"/>
              </a:ext>
            </a:extLst>
          </p:cNvPr>
          <p:cNvSpPr/>
          <p:nvPr userDrawn="1"/>
        </p:nvSpPr>
        <p:spPr>
          <a:xfrm>
            <a:off x="8169707" y="2182833"/>
            <a:ext cx="1422965" cy="141400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6C1C3ADD-63BC-CCA1-8F86-649BB0EEBDD6}"/>
              </a:ext>
            </a:extLst>
          </p:cNvPr>
          <p:cNvSpPr/>
          <p:nvPr userDrawn="1"/>
        </p:nvSpPr>
        <p:spPr>
          <a:xfrm>
            <a:off x="10003161"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7" name="Text Box 18">
            <a:extLst>
              <a:ext uri="{FF2B5EF4-FFF2-40B4-BE49-F238E27FC236}">
                <a16:creationId xmlns:a16="http://schemas.microsoft.com/office/drawing/2014/main" id="{BDB7C58F-427A-09E3-F843-8AF96C176F2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32DD7612-856D-A59F-F766-1537B00A96E1}"/>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6B190DD-4623-40BD-568A-E2A4E473DB5C}"/>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3298058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3_Clean Content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D108C8D-5AD9-2E74-EF0E-CDC0F604D094}"/>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Box 18">
            <a:extLst>
              <a:ext uri="{FF2B5EF4-FFF2-40B4-BE49-F238E27FC236}">
                <a16:creationId xmlns:a16="http://schemas.microsoft.com/office/drawing/2014/main" id="{1EE0BCD8-0E89-87EB-354E-3758095F550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2EC995D0-EBDC-FC11-6238-2022DEE506B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16" name="Text Placeholder 23">
            <a:extLst>
              <a:ext uri="{FF2B5EF4-FFF2-40B4-BE49-F238E27FC236}">
                <a16:creationId xmlns:a16="http://schemas.microsoft.com/office/drawing/2014/main" id="{0C40A629-A1DD-4B80-2467-24F81BFE7654}"/>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17" name="Text Placeholder 37">
            <a:extLst>
              <a:ext uri="{FF2B5EF4-FFF2-40B4-BE49-F238E27FC236}">
                <a16:creationId xmlns:a16="http://schemas.microsoft.com/office/drawing/2014/main" id="{6615F0FE-3ACC-5DB8-7837-04A7109D9230}"/>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18" name="Text Placeholder 37">
            <a:extLst>
              <a:ext uri="{FF2B5EF4-FFF2-40B4-BE49-F238E27FC236}">
                <a16:creationId xmlns:a16="http://schemas.microsoft.com/office/drawing/2014/main" id="{61E3C0B1-C788-E947-BB2E-8595425163E8}"/>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9" name="Text Placeholder 37">
            <a:extLst>
              <a:ext uri="{FF2B5EF4-FFF2-40B4-BE49-F238E27FC236}">
                <a16:creationId xmlns:a16="http://schemas.microsoft.com/office/drawing/2014/main" id="{7E9E19FF-7279-D179-E8F2-31CC074B11E9}"/>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19">
            <a:extLst>
              <a:ext uri="{FF2B5EF4-FFF2-40B4-BE49-F238E27FC236}">
                <a16:creationId xmlns:a16="http://schemas.microsoft.com/office/drawing/2014/main" id="{A5FCD89B-9E16-812C-C3A0-6558C0A952EB}"/>
              </a:ext>
            </a:extLst>
          </p:cNvPr>
          <p:cNvSpPr>
            <a:spLocks noGrp="1"/>
          </p:cNvSpPr>
          <p:nvPr>
            <p:ph type="body" sz="quarter" idx="41" hasCustomPrompt="1"/>
          </p:nvPr>
        </p:nvSpPr>
        <p:spPr>
          <a:xfrm>
            <a:off x="821004"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3" name="Text Placeholder 19">
            <a:extLst>
              <a:ext uri="{FF2B5EF4-FFF2-40B4-BE49-F238E27FC236}">
                <a16:creationId xmlns:a16="http://schemas.microsoft.com/office/drawing/2014/main" id="{4E361739-837D-EF39-72A7-B96A048A97BE}"/>
              </a:ext>
            </a:extLst>
          </p:cNvPr>
          <p:cNvSpPr>
            <a:spLocks noGrp="1"/>
          </p:cNvSpPr>
          <p:nvPr>
            <p:ph type="body" sz="quarter" idx="42" hasCustomPrompt="1"/>
          </p:nvPr>
        </p:nvSpPr>
        <p:spPr>
          <a:xfrm>
            <a:off x="4462095"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24" name="Text Placeholder 19">
            <a:extLst>
              <a:ext uri="{FF2B5EF4-FFF2-40B4-BE49-F238E27FC236}">
                <a16:creationId xmlns:a16="http://schemas.microsoft.com/office/drawing/2014/main" id="{05546096-99F7-8EEA-8204-E44A70B8D6C8}"/>
              </a:ext>
            </a:extLst>
          </p:cNvPr>
          <p:cNvSpPr>
            <a:spLocks noGrp="1"/>
          </p:cNvSpPr>
          <p:nvPr>
            <p:ph type="body" sz="quarter" idx="43" hasCustomPrompt="1"/>
          </p:nvPr>
        </p:nvSpPr>
        <p:spPr>
          <a:xfrm>
            <a:off x="8124988"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5" name="Text Placeholder 5">
            <a:extLst>
              <a:ext uri="{FF2B5EF4-FFF2-40B4-BE49-F238E27FC236}">
                <a16:creationId xmlns:a16="http://schemas.microsoft.com/office/drawing/2014/main" id="{99DEBB9E-9967-44A6-E583-2B254D6C348C}"/>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7" name="Rectangle 26">
            <a:extLst>
              <a:ext uri="{FF2B5EF4-FFF2-40B4-BE49-F238E27FC236}">
                <a16:creationId xmlns:a16="http://schemas.microsoft.com/office/drawing/2014/main" id="{4C8255E7-7C8A-F658-8E87-17AFA20FE9FF}"/>
              </a:ext>
            </a:extLst>
          </p:cNvPr>
          <p:cNvSpPr/>
          <p:nvPr userDrawn="1"/>
        </p:nvSpPr>
        <p:spPr>
          <a:xfrm>
            <a:off x="1420484"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10D8C20F-7B50-F3B2-76F3-C09BD6709D90}"/>
              </a:ext>
            </a:extLst>
          </p:cNvPr>
          <p:cNvSpPr>
            <a:spLocks noGrp="1"/>
          </p:cNvSpPr>
          <p:nvPr>
            <p:ph type="pic" sz="quarter" idx="45" hasCustomPrompt="1"/>
          </p:nvPr>
        </p:nvSpPr>
        <p:spPr>
          <a:xfrm>
            <a:off x="145983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8" name="Rectangle 27">
            <a:extLst>
              <a:ext uri="{FF2B5EF4-FFF2-40B4-BE49-F238E27FC236}">
                <a16:creationId xmlns:a16="http://schemas.microsoft.com/office/drawing/2014/main" id="{BF1FB953-1BF3-92AF-9070-03D23A2ACEDB}"/>
              </a:ext>
            </a:extLst>
          </p:cNvPr>
          <p:cNvSpPr/>
          <p:nvPr userDrawn="1"/>
        </p:nvSpPr>
        <p:spPr>
          <a:xfrm>
            <a:off x="5067300"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icture Placeholder 29">
            <a:extLst>
              <a:ext uri="{FF2B5EF4-FFF2-40B4-BE49-F238E27FC236}">
                <a16:creationId xmlns:a16="http://schemas.microsoft.com/office/drawing/2014/main" id="{48FA30B2-17A4-8C5A-B179-5FC335A6CFA7}"/>
              </a:ext>
            </a:extLst>
          </p:cNvPr>
          <p:cNvSpPr>
            <a:spLocks noGrp="1"/>
          </p:cNvSpPr>
          <p:nvPr>
            <p:ph type="pic" sz="quarter" idx="46" hasCustomPrompt="1"/>
          </p:nvPr>
        </p:nvSpPr>
        <p:spPr>
          <a:xfrm>
            <a:off x="5106650"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3" name="Rectangle 32">
            <a:extLst>
              <a:ext uri="{FF2B5EF4-FFF2-40B4-BE49-F238E27FC236}">
                <a16:creationId xmlns:a16="http://schemas.microsoft.com/office/drawing/2014/main" id="{9759CE91-63C2-FC17-3B0F-0DB537C47363}"/>
              </a:ext>
            </a:extLst>
          </p:cNvPr>
          <p:cNvSpPr/>
          <p:nvPr userDrawn="1"/>
        </p:nvSpPr>
        <p:spPr>
          <a:xfrm>
            <a:off x="8675204"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Picture Placeholder 29">
            <a:extLst>
              <a:ext uri="{FF2B5EF4-FFF2-40B4-BE49-F238E27FC236}">
                <a16:creationId xmlns:a16="http://schemas.microsoft.com/office/drawing/2014/main" id="{05A2A381-81C1-35F1-1AE8-A25D59CB700A}"/>
              </a:ext>
            </a:extLst>
          </p:cNvPr>
          <p:cNvSpPr>
            <a:spLocks noGrp="1"/>
          </p:cNvSpPr>
          <p:nvPr>
            <p:ph type="pic" sz="quarter" idx="47" hasCustomPrompt="1"/>
          </p:nvPr>
        </p:nvSpPr>
        <p:spPr>
          <a:xfrm>
            <a:off x="871455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5" name="Text Placeholder 12">
            <a:extLst>
              <a:ext uri="{FF2B5EF4-FFF2-40B4-BE49-F238E27FC236}">
                <a16:creationId xmlns:a16="http://schemas.microsoft.com/office/drawing/2014/main" id="{EAF39CF6-CDB8-36F1-4633-2EB59BFF279E}"/>
              </a:ext>
            </a:extLst>
          </p:cNvPr>
          <p:cNvSpPr>
            <a:spLocks noGrp="1"/>
          </p:cNvSpPr>
          <p:nvPr>
            <p:ph type="body" sz="quarter" idx="29" hasCustomPrompt="1"/>
          </p:nvPr>
        </p:nvSpPr>
        <p:spPr>
          <a:xfrm>
            <a:off x="2728913" y="5700182"/>
            <a:ext cx="6734175" cy="655270"/>
          </a:xfrm>
          <a:prstGeom prst="rect">
            <a:avLst/>
          </a:prstGeom>
          <a:solidFill>
            <a:schemeClr val="accent5"/>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407026601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3_Clean Content Slide (Dark)">
    <p:bg>
      <p:bgPr>
        <a:solidFill>
          <a:schemeClr val="accent5"/>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0E641D8-0785-0048-430D-7BF1DC8EF45C}"/>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7" name="Text Box 18">
            <a:extLst>
              <a:ext uri="{FF2B5EF4-FFF2-40B4-BE49-F238E27FC236}">
                <a16:creationId xmlns:a16="http://schemas.microsoft.com/office/drawing/2014/main" id="{0662BB60-4898-03BC-272F-94D0EF2875D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1106BBB3-09EC-A503-D244-194E1B90FFAA}"/>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
        <p:nvSpPr>
          <p:cNvPr id="33" name="Text Placeholder 23">
            <a:extLst>
              <a:ext uri="{FF2B5EF4-FFF2-40B4-BE49-F238E27FC236}">
                <a16:creationId xmlns:a16="http://schemas.microsoft.com/office/drawing/2014/main" id="{14BC8F74-B6AD-F9F9-A7BF-44D517FAF33A}"/>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34" name="Text Placeholder 37">
            <a:extLst>
              <a:ext uri="{FF2B5EF4-FFF2-40B4-BE49-F238E27FC236}">
                <a16:creationId xmlns:a16="http://schemas.microsoft.com/office/drawing/2014/main" id="{91C5CA00-887A-56FA-2175-5F0A0A21AAA7}"/>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5" name="Text Placeholder 37">
            <a:extLst>
              <a:ext uri="{FF2B5EF4-FFF2-40B4-BE49-F238E27FC236}">
                <a16:creationId xmlns:a16="http://schemas.microsoft.com/office/drawing/2014/main" id="{83BCFADF-B59A-4882-7A5E-9A8778745CDC}"/>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36" name="Text Placeholder 37">
            <a:extLst>
              <a:ext uri="{FF2B5EF4-FFF2-40B4-BE49-F238E27FC236}">
                <a16:creationId xmlns:a16="http://schemas.microsoft.com/office/drawing/2014/main" id="{05DDDE87-C520-1A97-3693-0318098AB03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37" name="Text Placeholder 19">
            <a:extLst>
              <a:ext uri="{FF2B5EF4-FFF2-40B4-BE49-F238E27FC236}">
                <a16:creationId xmlns:a16="http://schemas.microsoft.com/office/drawing/2014/main" id="{ADB2A0D6-6F6D-499B-C7CD-4DB683811BFA}"/>
              </a:ext>
            </a:extLst>
          </p:cNvPr>
          <p:cNvSpPr>
            <a:spLocks noGrp="1"/>
          </p:cNvSpPr>
          <p:nvPr>
            <p:ph type="body" sz="quarter" idx="41" hasCustomPrompt="1"/>
          </p:nvPr>
        </p:nvSpPr>
        <p:spPr>
          <a:xfrm>
            <a:off x="821004"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38" name="Text Placeholder 19">
            <a:extLst>
              <a:ext uri="{FF2B5EF4-FFF2-40B4-BE49-F238E27FC236}">
                <a16:creationId xmlns:a16="http://schemas.microsoft.com/office/drawing/2014/main" id="{25C1C43E-7620-4360-5952-592BFC215099}"/>
              </a:ext>
            </a:extLst>
          </p:cNvPr>
          <p:cNvSpPr>
            <a:spLocks noGrp="1"/>
          </p:cNvSpPr>
          <p:nvPr>
            <p:ph type="body" sz="quarter" idx="42" hasCustomPrompt="1"/>
          </p:nvPr>
        </p:nvSpPr>
        <p:spPr>
          <a:xfrm>
            <a:off x="4462095"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39" name="Text Placeholder 19">
            <a:extLst>
              <a:ext uri="{FF2B5EF4-FFF2-40B4-BE49-F238E27FC236}">
                <a16:creationId xmlns:a16="http://schemas.microsoft.com/office/drawing/2014/main" id="{545EADF2-0659-273A-F42F-BA2160D59F35}"/>
              </a:ext>
            </a:extLst>
          </p:cNvPr>
          <p:cNvSpPr>
            <a:spLocks noGrp="1"/>
          </p:cNvSpPr>
          <p:nvPr>
            <p:ph type="body" sz="quarter" idx="43" hasCustomPrompt="1"/>
          </p:nvPr>
        </p:nvSpPr>
        <p:spPr>
          <a:xfrm>
            <a:off x="8124988"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40" name="Text Placeholder 5">
            <a:extLst>
              <a:ext uri="{FF2B5EF4-FFF2-40B4-BE49-F238E27FC236}">
                <a16:creationId xmlns:a16="http://schemas.microsoft.com/office/drawing/2014/main" id="{4AD5AED2-20F8-76FC-7C07-CC259CF244C7}"/>
              </a:ext>
            </a:extLst>
          </p:cNvPr>
          <p:cNvSpPr>
            <a:spLocks noGrp="1"/>
          </p:cNvSpPr>
          <p:nvPr>
            <p:ph type="body" sz="quarter" idx="31"/>
          </p:nvPr>
        </p:nvSpPr>
        <p:spPr>
          <a:xfrm>
            <a:off x="5878629" y="1030777"/>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1" name="Rectangle 40">
            <a:extLst>
              <a:ext uri="{FF2B5EF4-FFF2-40B4-BE49-F238E27FC236}">
                <a16:creationId xmlns:a16="http://schemas.microsoft.com/office/drawing/2014/main" id="{5600BA82-1996-E2AD-862A-8A1BBACB01C5}"/>
              </a:ext>
            </a:extLst>
          </p:cNvPr>
          <p:cNvSpPr/>
          <p:nvPr userDrawn="1"/>
        </p:nvSpPr>
        <p:spPr>
          <a:xfrm>
            <a:off x="1420484"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icture Placeholder 29">
            <a:extLst>
              <a:ext uri="{FF2B5EF4-FFF2-40B4-BE49-F238E27FC236}">
                <a16:creationId xmlns:a16="http://schemas.microsoft.com/office/drawing/2014/main" id="{FFC6ED6A-C699-A344-863E-B614552D90C5}"/>
              </a:ext>
            </a:extLst>
          </p:cNvPr>
          <p:cNvSpPr>
            <a:spLocks noGrp="1"/>
          </p:cNvSpPr>
          <p:nvPr>
            <p:ph type="pic" sz="quarter" idx="45" hasCustomPrompt="1"/>
          </p:nvPr>
        </p:nvSpPr>
        <p:spPr>
          <a:xfrm>
            <a:off x="145983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3" name="Rectangle 42">
            <a:extLst>
              <a:ext uri="{FF2B5EF4-FFF2-40B4-BE49-F238E27FC236}">
                <a16:creationId xmlns:a16="http://schemas.microsoft.com/office/drawing/2014/main" id="{34BACB37-5AD7-4275-E4E8-3D56C8E813CA}"/>
              </a:ext>
            </a:extLst>
          </p:cNvPr>
          <p:cNvSpPr/>
          <p:nvPr userDrawn="1"/>
        </p:nvSpPr>
        <p:spPr>
          <a:xfrm>
            <a:off x="5067300"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29">
            <a:extLst>
              <a:ext uri="{FF2B5EF4-FFF2-40B4-BE49-F238E27FC236}">
                <a16:creationId xmlns:a16="http://schemas.microsoft.com/office/drawing/2014/main" id="{ED0E536D-925C-7B95-BFF0-E77CF13DA448}"/>
              </a:ext>
            </a:extLst>
          </p:cNvPr>
          <p:cNvSpPr>
            <a:spLocks noGrp="1"/>
          </p:cNvSpPr>
          <p:nvPr>
            <p:ph type="pic" sz="quarter" idx="46" hasCustomPrompt="1"/>
          </p:nvPr>
        </p:nvSpPr>
        <p:spPr>
          <a:xfrm>
            <a:off x="5106650"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5" name="Rectangle 44">
            <a:extLst>
              <a:ext uri="{FF2B5EF4-FFF2-40B4-BE49-F238E27FC236}">
                <a16:creationId xmlns:a16="http://schemas.microsoft.com/office/drawing/2014/main" id="{04A3D9C2-A636-5FE0-0966-B1382BAC30A4}"/>
              </a:ext>
            </a:extLst>
          </p:cNvPr>
          <p:cNvSpPr/>
          <p:nvPr userDrawn="1"/>
        </p:nvSpPr>
        <p:spPr>
          <a:xfrm>
            <a:off x="8675204"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Picture Placeholder 29">
            <a:extLst>
              <a:ext uri="{FF2B5EF4-FFF2-40B4-BE49-F238E27FC236}">
                <a16:creationId xmlns:a16="http://schemas.microsoft.com/office/drawing/2014/main" id="{36E56AD2-D571-D13A-1B01-936B8C105FE6}"/>
              </a:ext>
            </a:extLst>
          </p:cNvPr>
          <p:cNvSpPr>
            <a:spLocks noGrp="1"/>
          </p:cNvSpPr>
          <p:nvPr>
            <p:ph type="pic" sz="quarter" idx="47" hasCustomPrompt="1"/>
          </p:nvPr>
        </p:nvSpPr>
        <p:spPr>
          <a:xfrm>
            <a:off x="871455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7" name="Text Placeholder 12">
            <a:extLst>
              <a:ext uri="{FF2B5EF4-FFF2-40B4-BE49-F238E27FC236}">
                <a16:creationId xmlns:a16="http://schemas.microsoft.com/office/drawing/2014/main" id="{83F3BDE9-9597-B232-3560-F5693147D701}"/>
              </a:ext>
            </a:extLst>
          </p:cNvPr>
          <p:cNvSpPr>
            <a:spLocks noGrp="1"/>
          </p:cNvSpPr>
          <p:nvPr>
            <p:ph type="body" sz="quarter" idx="29" hasCustomPrompt="1"/>
          </p:nvPr>
        </p:nvSpPr>
        <p:spPr>
          <a:xfrm>
            <a:off x="2728913" y="5700182"/>
            <a:ext cx="6734175" cy="655270"/>
          </a:xfrm>
          <a:prstGeom prst="rect">
            <a:avLst/>
          </a:prstGeom>
          <a:solidFill>
            <a:schemeClr val="accent3"/>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45013577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3_Content Slide (Fill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7FB752-3946-B9C5-4CE7-07102EAD0EC9}"/>
              </a:ext>
            </a:extLst>
          </p:cNvPr>
          <p:cNvSpPr/>
          <p:nvPr userDrawn="1"/>
        </p:nvSpPr>
        <p:spPr>
          <a:xfrm rot="16200000">
            <a:off x="-649937" y="649936"/>
            <a:ext cx="6857998"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a:extLst>
              <a:ext uri="{FF2B5EF4-FFF2-40B4-BE49-F238E27FC236}">
                <a16:creationId xmlns:a16="http://schemas.microsoft.com/office/drawing/2014/main" id="{F48B3B9F-0A45-DB57-C731-3965A69FF5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015112" y="4908912"/>
            <a:ext cx="604389" cy="604389"/>
          </a:xfrm>
          <a:prstGeom prst="rect">
            <a:avLst/>
          </a:prstGeom>
        </p:spPr>
      </p:pic>
      <p:pic>
        <p:nvPicPr>
          <p:cNvPr id="20" name="Graphic 19">
            <a:extLst>
              <a:ext uri="{FF2B5EF4-FFF2-40B4-BE49-F238E27FC236}">
                <a16:creationId xmlns:a16="http://schemas.microsoft.com/office/drawing/2014/main" id="{DF9C5ADF-0FD0-9B72-7FBC-1635D5AFB3D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015112" y="2991539"/>
            <a:ext cx="604389" cy="604389"/>
          </a:xfrm>
          <a:prstGeom prst="rect">
            <a:avLst/>
          </a:prstGeom>
        </p:spPr>
      </p:pic>
      <p:pic>
        <p:nvPicPr>
          <p:cNvPr id="21" name="Graphic 20">
            <a:extLst>
              <a:ext uri="{FF2B5EF4-FFF2-40B4-BE49-F238E27FC236}">
                <a16:creationId xmlns:a16="http://schemas.microsoft.com/office/drawing/2014/main" id="{C1D4199C-399B-7402-5BF7-9D2043C3850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015112" y="1073383"/>
            <a:ext cx="604389" cy="604389"/>
          </a:xfrm>
          <a:prstGeom prst="rect">
            <a:avLst/>
          </a:prstGeom>
        </p:spPr>
      </p:pic>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5" name="Text Placeholder 37">
            <a:extLst>
              <a:ext uri="{FF2B5EF4-FFF2-40B4-BE49-F238E27FC236}">
                <a16:creationId xmlns:a16="http://schemas.microsoft.com/office/drawing/2014/main" id="{87341EAF-8BE9-C091-FF2A-4A0A22B2E90A}"/>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6" name="Text Placeholder 37">
            <a:extLst>
              <a:ext uri="{FF2B5EF4-FFF2-40B4-BE49-F238E27FC236}">
                <a16:creationId xmlns:a16="http://schemas.microsoft.com/office/drawing/2014/main" id="{5275340A-96ED-9B3B-D49B-70DF4CD60ECD}"/>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ext Placeholder 37">
            <a:extLst>
              <a:ext uri="{FF2B5EF4-FFF2-40B4-BE49-F238E27FC236}">
                <a16:creationId xmlns:a16="http://schemas.microsoft.com/office/drawing/2014/main" id="{18AB213A-8F3A-79EF-6F05-899B498063DA}"/>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8" name="Text Placeholder 19">
            <a:extLst>
              <a:ext uri="{FF2B5EF4-FFF2-40B4-BE49-F238E27FC236}">
                <a16:creationId xmlns:a16="http://schemas.microsoft.com/office/drawing/2014/main" id="{E87D563F-DC41-CFC5-01D3-FE81B255A07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9" name="Text Placeholder 19">
            <a:extLst>
              <a:ext uri="{FF2B5EF4-FFF2-40B4-BE49-F238E27FC236}">
                <a16:creationId xmlns:a16="http://schemas.microsoft.com/office/drawing/2014/main" id="{01D9EB66-179E-E045-4085-38332250CB88}"/>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10" name="Text Placeholder 19">
            <a:extLst>
              <a:ext uri="{FF2B5EF4-FFF2-40B4-BE49-F238E27FC236}">
                <a16:creationId xmlns:a16="http://schemas.microsoft.com/office/drawing/2014/main" id="{A5395737-3DF0-C241-BFAF-94930DF5F2ED}"/>
              </a:ext>
            </a:extLst>
          </p:cNvPr>
          <p:cNvSpPr>
            <a:spLocks noGrp="1"/>
          </p:cNvSpPr>
          <p:nvPr>
            <p:ph type="body" sz="quarter" idx="42" hasCustomPrompt="1"/>
          </p:nvPr>
        </p:nvSpPr>
        <p:spPr>
          <a:xfrm>
            <a:off x="6744596"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15" name="Text Placeholder 14">
            <a:extLst>
              <a:ext uri="{FF2B5EF4-FFF2-40B4-BE49-F238E27FC236}">
                <a16:creationId xmlns:a16="http://schemas.microsoft.com/office/drawing/2014/main" id="{584D1C48-E4B8-F1CA-4D61-0B5AFAB8F482}"/>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13" name="Picture 12">
            <a:extLst>
              <a:ext uri="{FF2B5EF4-FFF2-40B4-BE49-F238E27FC236}">
                <a16:creationId xmlns:a16="http://schemas.microsoft.com/office/drawing/2014/main" id="{CFA7D695-C17B-31F0-2D31-FE0FD36709D8}"/>
              </a:ext>
            </a:extLst>
          </p:cNvPr>
          <p:cNvPicPr>
            <a:picLocks noChangeAspect="1"/>
          </p:cNvPicPr>
          <p:nvPr userDrawn="1"/>
        </p:nvPicPr>
        <p:blipFill>
          <a:blip r:embed="rId8"/>
          <a:stretch>
            <a:fillRect/>
          </a:stretch>
        </p:blipFill>
        <p:spPr>
          <a:xfrm>
            <a:off x="403612" y="6311418"/>
            <a:ext cx="1566007" cy="278945"/>
          </a:xfrm>
          <a:prstGeom prst="rect">
            <a:avLst/>
          </a:prstGeom>
        </p:spPr>
      </p:pic>
      <p:sp>
        <p:nvSpPr>
          <p:cNvPr id="17" name="Text Box 18">
            <a:extLst>
              <a:ext uri="{FF2B5EF4-FFF2-40B4-BE49-F238E27FC236}">
                <a16:creationId xmlns:a16="http://schemas.microsoft.com/office/drawing/2014/main" id="{DBFF2C51-48A1-2C4F-C523-B39669471C90}"/>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A31D114-9DCC-0919-C68A-FC2F2F0D3472}"/>
              </a:ext>
            </a:extLst>
          </p:cNvPr>
          <p:cNvSpPr>
            <a:spLocks noGrp="1"/>
          </p:cNvSpPr>
          <p:nvPr>
            <p:ph type="body" sz="quarter" idx="31"/>
          </p:nvPr>
        </p:nvSpPr>
        <p:spPr>
          <a:xfrm>
            <a:off x="6868229" y="90727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0826DBF1-C197-1941-4D53-790E182584AF}"/>
              </a:ext>
            </a:extLst>
          </p:cNvPr>
          <p:cNvSpPr>
            <a:spLocks noGrp="1"/>
          </p:cNvSpPr>
          <p:nvPr>
            <p:ph type="body" sz="quarter" idx="44"/>
          </p:nvPr>
        </p:nvSpPr>
        <p:spPr>
          <a:xfrm>
            <a:off x="6868229" y="281735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CA1FF1A5-47DC-5575-A23F-A02E43D6B459}"/>
              </a:ext>
            </a:extLst>
          </p:cNvPr>
          <p:cNvSpPr>
            <a:spLocks noGrp="1"/>
          </p:cNvSpPr>
          <p:nvPr>
            <p:ph type="body" sz="quarter" idx="45"/>
          </p:nvPr>
        </p:nvSpPr>
        <p:spPr>
          <a:xfrm>
            <a:off x="6868229" y="47375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4" name="Text Placeholder 5">
            <a:extLst>
              <a:ext uri="{FF2B5EF4-FFF2-40B4-BE49-F238E27FC236}">
                <a16:creationId xmlns:a16="http://schemas.microsoft.com/office/drawing/2014/main" id="{249FADE3-0F95-B0B9-7B62-A8C405513F4E}"/>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2" name="Text Placeholder 15">
            <a:extLst>
              <a:ext uri="{FF2B5EF4-FFF2-40B4-BE49-F238E27FC236}">
                <a16:creationId xmlns:a16="http://schemas.microsoft.com/office/drawing/2014/main" id="{E2D91F15-1C78-2D8C-FCD7-E5F8F6412B36}"/>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0799807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3_Content Slide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29DB07B-75EA-E66C-DC5A-8097FD337BD7}"/>
              </a:ext>
            </a:extLst>
          </p:cNvPr>
          <p:cNvSpPr>
            <a:spLocks noGrp="1"/>
          </p:cNvSpPr>
          <p:nvPr>
            <p:ph type="body" sz="quarter" idx="31"/>
          </p:nvPr>
        </p:nvSpPr>
        <p:spPr>
          <a:xfrm>
            <a:off x="6868229" y="90727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19665B3D-CF8E-37CA-F886-3024EBC012F1}"/>
              </a:ext>
            </a:extLst>
          </p:cNvPr>
          <p:cNvSpPr>
            <a:spLocks noGrp="1"/>
          </p:cNvSpPr>
          <p:nvPr>
            <p:ph type="body" sz="quarter" idx="44"/>
          </p:nvPr>
        </p:nvSpPr>
        <p:spPr>
          <a:xfrm>
            <a:off x="6868229" y="281735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3CEA9B9-2230-056B-0E36-6FDEC6D2BBBA}"/>
              </a:ext>
            </a:extLst>
          </p:cNvPr>
          <p:cNvSpPr>
            <a:spLocks noGrp="1"/>
          </p:cNvSpPr>
          <p:nvPr>
            <p:ph type="body" sz="quarter" idx="45"/>
          </p:nvPr>
        </p:nvSpPr>
        <p:spPr>
          <a:xfrm>
            <a:off x="6868229" y="47375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C5AD873-CC8F-37F9-4EE3-2DBA00779925}"/>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F80EB63-A724-C4C5-FBFC-034FBAB5840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8394405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3_Content Slide 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66B7005-1E2A-DD11-27C6-7DEA20F359DA}"/>
              </a:ext>
            </a:extLst>
          </p:cNvPr>
          <p:cNvSpPr>
            <a:spLocks noGrp="1"/>
          </p:cNvSpPr>
          <p:nvPr>
            <p:ph type="body" sz="quarter" idx="31"/>
          </p:nvPr>
        </p:nvSpPr>
        <p:spPr>
          <a:xfrm>
            <a:off x="6868229" y="90727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04EE5F4-564B-9BC5-A97F-E1B75107A6A2}"/>
              </a:ext>
            </a:extLst>
          </p:cNvPr>
          <p:cNvSpPr>
            <a:spLocks noGrp="1"/>
          </p:cNvSpPr>
          <p:nvPr>
            <p:ph type="body" sz="quarter" idx="44"/>
          </p:nvPr>
        </p:nvSpPr>
        <p:spPr>
          <a:xfrm>
            <a:off x="6868229" y="281735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A888ADC6-15D4-32C5-2D59-A8F5EFD1C75C}"/>
              </a:ext>
            </a:extLst>
          </p:cNvPr>
          <p:cNvSpPr>
            <a:spLocks noGrp="1"/>
          </p:cNvSpPr>
          <p:nvPr>
            <p:ph type="body" sz="quarter" idx="45"/>
          </p:nvPr>
        </p:nvSpPr>
        <p:spPr>
          <a:xfrm>
            <a:off x="6868229" y="473759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B68CC122-BEAE-EE54-031D-CEA9494C5D44}"/>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D917444-5474-AE27-9603-F77EB576FAF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4196427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_Content Slide 2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FD9479EE-1C09-E368-F774-759022FC27F0}"/>
              </a:ext>
            </a:extLst>
          </p:cNvPr>
          <p:cNvSpPr>
            <a:spLocks noGrp="1"/>
          </p:cNvSpPr>
          <p:nvPr>
            <p:ph type="body" sz="quarter" idx="31"/>
          </p:nvPr>
        </p:nvSpPr>
        <p:spPr>
          <a:xfrm>
            <a:off x="7458293" y="90727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0740263B-7CB3-1D19-0660-1CCCABD55DD5}"/>
              </a:ext>
            </a:extLst>
          </p:cNvPr>
          <p:cNvSpPr>
            <a:spLocks noGrp="1"/>
          </p:cNvSpPr>
          <p:nvPr>
            <p:ph type="body" sz="quarter" idx="44"/>
          </p:nvPr>
        </p:nvSpPr>
        <p:spPr>
          <a:xfrm>
            <a:off x="7458293" y="281735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B44DC881-CEC8-ACA1-5558-E57777750176}"/>
              </a:ext>
            </a:extLst>
          </p:cNvPr>
          <p:cNvSpPr>
            <a:spLocks noGrp="1"/>
          </p:cNvSpPr>
          <p:nvPr>
            <p:ph type="body" sz="quarter" idx="45"/>
          </p:nvPr>
        </p:nvSpPr>
        <p:spPr>
          <a:xfrm>
            <a:off x="7458293" y="473759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CB897FFA-30D2-1D8F-DA1F-486507AE8D45}"/>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F6DD433-3378-C3D0-CC16-51FAA302C68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6363779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3_Content Slide 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65675"/>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EA76730-A8C9-37F5-91DF-48186814153A}"/>
              </a:ext>
            </a:extLst>
          </p:cNvPr>
          <p:cNvSpPr>
            <a:spLocks noGrp="1"/>
          </p:cNvSpPr>
          <p:nvPr>
            <p:ph type="body" sz="quarter" idx="31"/>
          </p:nvPr>
        </p:nvSpPr>
        <p:spPr>
          <a:xfrm>
            <a:off x="6868229" y="90727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F6747C5-C984-7631-8B56-9191B1FAE185}"/>
              </a:ext>
            </a:extLst>
          </p:cNvPr>
          <p:cNvSpPr>
            <a:spLocks noGrp="1"/>
          </p:cNvSpPr>
          <p:nvPr>
            <p:ph type="body" sz="quarter" idx="44"/>
          </p:nvPr>
        </p:nvSpPr>
        <p:spPr>
          <a:xfrm>
            <a:off x="6868229" y="281735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6937C129-3116-F25F-F632-90DA17C7E4BF}"/>
              </a:ext>
            </a:extLst>
          </p:cNvPr>
          <p:cNvSpPr>
            <a:spLocks noGrp="1"/>
          </p:cNvSpPr>
          <p:nvPr>
            <p:ph type="body" sz="quarter" idx="45"/>
          </p:nvPr>
        </p:nvSpPr>
        <p:spPr>
          <a:xfrm>
            <a:off x="6868229" y="473759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02CDA941-A245-25A3-928A-D1E494280499}"/>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E1B70F9-4AD4-5908-D14E-2F6D5B6308A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8933902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2_Content Slide 3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BD0C4CA6-C8F1-5767-5804-59F9F2A0AC45}"/>
              </a:ext>
            </a:extLst>
          </p:cNvPr>
          <p:cNvSpPr>
            <a:spLocks noGrp="1"/>
          </p:cNvSpPr>
          <p:nvPr>
            <p:ph type="body" sz="quarter" idx="31"/>
          </p:nvPr>
        </p:nvSpPr>
        <p:spPr>
          <a:xfrm>
            <a:off x="7458293" y="90727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1EC6AEC7-AFBD-2B8F-8B9C-7C51D44434CA}"/>
              </a:ext>
            </a:extLst>
          </p:cNvPr>
          <p:cNvSpPr>
            <a:spLocks noGrp="1"/>
          </p:cNvSpPr>
          <p:nvPr>
            <p:ph type="body" sz="quarter" idx="44"/>
          </p:nvPr>
        </p:nvSpPr>
        <p:spPr>
          <a:xfrm>
            <a:off x="7458293" y="281735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82EA04AC-2931-FF09-A6D2-547358AC1442}"/>
              </a:ext>
            </a:extLst>
          </p:cNvPr>
          <p:cNvSpPr>
            <a:spLocks noGrp="1"/>
          </p:cNvSpPr>
          <p:nvPr>
            <p:ph type="body" sz="quarter" idx="45"/>
          </p:nvPr>
        </p:nvSpPr>
        <p:spPr>
          <a:xfrm>
            <a:off x="7458293" y="473759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0352FEA9-A8E5-4B57-584D-AE574858DD72}"/>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1830D463-8DFF-F1DC-3E9B-EFA6E1780D1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61634126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hree Points Slide">
    <p:spTree>
      <p:nvGrpSpPr>
        <p:cNvPr id="1" name=""/>
        <p:cNvGrpSpPr/>
        <p:nvPr/>
      </p:nvGrpSpPr>
      <p:grpSpPr>
        <a:xfrm>
          <a:off x="0" y="0"/>
          <a:ext cx="0" cy="0"/>
          <a:chOff x="0" y="0"/>
          <a:chExt cx="0" cy="0"/>
        </a:xfrm>
      </p:grpSpPr>
      <p:sp>
        <p:nvSpPr>
          <p:cNvPr id="4" name="Text Placeholder 35">
            <a:extLst>
              <a:ext uri="{FF2B5EF4-FFF2-40B4-BE49-F238E27FC236}">
                <a16:creationId xmlns:a16="http://schemas.microsoft.com/office/drawing/2014/main" id="{E87B2BC1-2546-A91C-2BC6-37A1DAC0362F}"/>
              </a:ext>
            </a:extLst>
          </p:cNvPr>
          <p:cNvSpPr>
            <a:spLocks noGrp="1"/>
          </p:cNvSpPr>
          <p:nvPr>
            <p:ph type="body" sz="quarter" idx="27"/>
          </p:nvPr>
        </p:nvSpPr>
        <p:spPr>
          <a:xfrm>
            <a:off x="1420484"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5" name="Text Placeholder 35">
            <a:extLst>
              <a:ext uri="{FF2B5EF4-FFF2-40B4-BE49-F238E27FC236}">
                <a16:creationId xmlns:a16="http://schemas.microsoft.com/office/drawing/2014/main" id="{BF90E3E3-A9D7-C773-97B8-D12DEF046E36}"/>
              </a:ext>
            </a:extLst>
          </p:cNvPr>
          <p:cNvSpPr>
            <a:spLocks noGrp="1"/>
          </p:cNvSpPr>
          <p:nvPr>
            <p:ph type="body" sz="quarter" idx="44"/>
          </p:nvPr>
        </p:nvSpPr>
        <p:spPr>
          <a:xfrm>
            <a:off x="5061575"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3A53AB43-5C0A-7354-E6F4-E72D3AE9980E}"/>
              </a:ext>
            </a:extLst>
          </p:cNvPr>
          <p:cNvSpPr>
            <a:spLocks noGrp="1"/>
          </p:cNvSpPr>
          <p:nvPr>
            <p:ph type="body" sz="quarter" idx="45"/>
          </p:nvPr>
        </p:nvSpPr>
        <p:spPr>
          <a:xfrm>
            <a:off x="8724468" y="2200991"/>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821004"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2095"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 name="Text Placeholder 5">
            <a:extLst>
              <a:ext uri="{FF2B5EF4-FFF2-40B4-BE49-F238E27FC236}">
                <a16:creationId xmlns:a16="http://schemas.microsoft.com/office/drawing/2014/main" id="{FD88489B-59A7-22FE-08DD-50D42CAA2004}"/>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8FE846B8-DA09-E325-B156-A281D44DB945}"/>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3596423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3_Content Slide 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97D0BC3-3536-954F-CAF9-B72E3D711B62}"/>
              </a:ext>
            </a:extLst>
          </p:cNvPr>
          <p:cNvSpPr>
            <a:spLocks noGrp="1"/>
          </p:cNvSpPr>
          <p:nvPr>
            <p:ph type="body" sz="quarter" idx="31"/>
          </p:nvPr>
        </p:nvSpPr>
        <p:spPr>
          <a:xfrm>
            <a:off x="6868229" y="90727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6B43AD5-9F26-FD4D-84B7-196CFE3B6771}"/>
              </a:ext>
            </a:extLst>
          </p:cNvPr>
          <p:cNvSpPr>
            <a:spLocks noGrp="1"/>
          </p:cNvSpPr>
          <p:nvPr>
            <p:ph type="body" sz="quarter" idx="44"/>
          </p:nvPr>
        </p:nvSpPr>
        <p:spPr>
          <a:xfrm>
            <a:off x="6868229" y="281735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7048C870-8845-8373-0970-1366E2BCD417}"/>
              </a:ext>
            </a:extLst>
          </p:cNvPr>
          <p:cNvSpPr>
            <a:spLocks noGrp="1"/>
          </p:cNvSpPr>
          <p:nvPr>
            <p:ph type="body" sz="quarter" idx="45"/>
          </p:nvPr>
        </p:nvSpPr>
        <p:spPr>
          <a:xfrm>
            <a:off x="6868229" y="473759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CC2B214B-C868-8B98-8CBC-51B6B262016B}"/>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F8B30AE-DC14-3480-057B-7AA581BE47B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56892427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2_Content Slide 4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 name="Text Placeholder 5">
            <a:extLst>
              <a:ext uri="{FF2B5EF4-FFF2-40B4-BE49-F238E27FC236}">
                <a16:creationId xmlns:a16="http://schemas.microsoft.com/office/drawing/2014/main" id="{BE9CC234-F342-71FD-7B7C-D58CF6D7CD89}"/>
              </a:ext>
            </a:extLst>
          </p:cNvPr>
          <p:cNvSpPr>
            <a:spLocks noGrp="1"/>
          </p:cNvSpPr>
          <p:nvPr>
            <p:ph type="body" sz="quarter" idx="31"/>
          </p:nvPr>
        </p:nvSpPr>
        <p:spPr>
          <a:xfrm>
            <a:off x="7458293" y="90727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18090FB-49C9-06BC-D2B4-953FF950E976}"/>
              </a:ext>
            </a:extLst>
          </p:cNvPr>
          <p:cNvSpPr>
            <a:spLocks noGrp="1"/>
          </p:cNvSpPr>
          <p:nvPr>
            <p:ph type="body" sz="quarter" idx="44"/>
          </p:nvPr>
        </p:nvSpPr>
        <p:spPr>
          <a:xfrm>
            <a:off x="7458293" y="281735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50925BA8-7AE1-6F2A-4486-F4012776D835}"/>
              </a:ext>
            </a:extLst>
          </p:cNvPr>
          <p:cNvSpPr>
            <a:spLocks noGrp="1"/>
          </p:cNvSpPr>
          <p:nvPr>
            <p:ph type="body" sz="quarter" idx="45"/>
          </p:nvPr>
        </p:nvSpPr>
        <p:spPr>
          <a:xfrm>
            <a:off x="7458293" y="473759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EF4E95EE-4849-305D-6AAF-87181FA0F097}"/>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D46E3410-1C83-C200-B9D8-997A6410992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3497481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3_Content Slide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2E46111-50C6-9CEC-DD80-5AC1B3E2B090}"/>
              </a:ext>
            </a:extLst>
          </p:cNvPr>
          <p:cNvSpPr>
            <a:spLocks noGrp="1"/>
          </p:cNvSpPr>
          <p:nvPr>
            <p:ph type="body" sz="quarter" idx="31"/>
          </p:nvPr>
        </p:nvSpPr>
        <p:spPr>
          <a:xfrm>
            <a:off x="6868229" y="90727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44DED0BB-1168-93D0-3D66-2F844BA868A0}"/>
              </a:ext>
            </a:extLst>
          </p:cNvPr>
          <p:cNvSpPr>
            <a:spLocks noGrp="1"/>
          </p:cNvSpPr>
          <p:nvPr>
            <p:ph type="body" sz="quarter" idx="44"/>
          </p:nvPr>
        </p:nvSpPr>
        <p:spPr>
          <a:xfrm>
            <a:off x="6868229" y="281735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5FB589A1-A092-B90A-6532-EA6BC513378C}"/>
              </a:ext>
            </a:extLst>
          </p:cNvPr>
          <p:cNvSpPr>
            <a:spLocks noGrp="1"/>
          </p:cNvSpPr>
          <p:nvPr>
            <p:ph type="body" sz="quarter" idx="45"/>
          </p:nvPr>
        </p:nvSpPr>
        <p:spPr>
          <a:xfrm>
            <a:off x="6868229" y="473759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394416C2-FA28-B33C-88DA-9759D1048A2D}"/>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7BBC3D2-F6E1-CE45-F72E-007A98CD8E66}"/>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9253788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2_Content Slide 5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052F4657-5614-2E97-EC1E-FED92BC4DFBC}"/>
              </a:ext>
            </a:extLst>
          </p:cNvPr>
          <p:cNvSpPr>
            <a:spLocks noGrp="1"/>
          </p:cNvSpPr>
          <p:nvPr>
            <p:ph type="body" sz="quarter" idx="31"/>
          </p:nvPr>
        </p:nvSpPr>
        <p:spPr>
          <a:xfrm>
            <a:off x="7458293" y="90727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35ADB0FC-B8B0-6A46-D770-DC918D066589}"/>
              </a:ext>
            </a:extLst>
          </p:cNvPr>
          <p:cNvSpPr>
            <a:spLocks noGrp="1"/>
          </p:cNvSpPr>
          <p:nvPr>
            <p:ph type="body" sz="quarter" idx="44"/>
          </p:nvPr>
        </p:nvSpPr>
        <p:spPr>
          <a:xfrm>
            <a:off x="7458293" y="281735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61A59CCC-420A-487B-FD15-6AC7D01AF38A}"/>
              </a:ext>
            </a:extLst>
          </p:cNvPr>
          <p:cNvSpPr>
            <a:spLocks noGrp="1"/>
          </p:cNvSpPr>
          <p:nvPr>
            <p:ph type="body" sz="quarter" idx="45"/>
          </p:nvPr>
        </p:nvSpPr>
        <p:spPr>
          <a:xfrm>
            <a:off x="7458293" y="473759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3247B2B4-6BC1-9587-E696-5BBB8E9913EF}"/>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BFA0182E-4CDB-5E5A-5C82-B31E7471721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6092489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3_Content Slide 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94B1840-2950-60BF-7FD3-97CB01241548}"/>
              </a:ext>
            </a:extLst>
          </p:cNvPr>
          <p:cNvSpPr>
            <a:spLocks noGrp="1"/>
          </p:cNvSpPr>
          <p:nvPr>
            <p:ph type="body" sz="quarter" idx="31"/>
          </p:nvPr>
        </p:nvSpPr>
        <p:spPr>
          <a:xfrm>
            <a:off x="6868229" y="90727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B2374D1C-0AA3-25D2-1243-79E118ED2E11}"/>
              </a:ext>
            </a:extLst>
          </p:cNvPr>
          <p:cNvSpPr>
            <a:spLocks noGrp="1"/>
          </p:cNvSpPr>
          <p:nvPr>
            <p:ph type="body" sz="quarter" idx="44"/>
          </p:nvPr>
        </p:nvSpPr>
        <p:spPr>
          <a:xfrm>
            <a:off x="6868229" y="281735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39659BA-DD78-DFC0-564F-5A76017CA95B}"/>
              </a:ext>
            </a:extLst>
          </p:cNvPr>
          <p:cNvSpPr>
            <a:spLocks noGrp="1"/>
          </p:cNvSpPr>
          <p:nvPr>
            <p:ph type="body" sz="quarter" idx="45"/>
          </p:nvPr>
        </p:nvSpPr>
        <p:spPr>
          <a:xfrm>
            <a:off x="6868229" y="473759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328DF0E-4B81-1916-3D38-F7ADE186BC5A}"/>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3543B640-1683-2DED-35EF-B66AE0E153B0}"/>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076341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2_Content Slide 6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660884F-79D4-CEB5-DFC9-222F90560349}"/>
              </a:ext>
            </a:extLst>
          </p:cNvPr>
          <p:cNvSpPr>
            <a:spLocks noGrp="1"/>
          </p:cNvSpPr>
          <p:nvPr>
            <p:ph type="body" sz="quarter" idx="31"/>
          </p:nvPr>
        </p:nvSpPr>
        <p:spPr>
          <a:xfrm>
            <a:off x="7458293" y="90727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9B17AEE7-1A09-0CBE-2C20-66E656B9ABE2}"/>
              </a:ext>
            </a:extLst>
          </p:cNvPr>
          <p:cNvSpPr>
            <a:spLocks noGrp="1"/>
          </p:cNvSpPr>
          <p:nvPr>
            <p:ph type="body" sz="quarter" idx="44"/>
          </p:nvPr>
        </p:nvSpPr>
        <p:spPr>
          <a:xfrm>
            <a:off x="7458293" y="281735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DF677915-D03E-A736-87C0-5639E68808E7}"/>
              </a:ext>
            </a:extLst>
          </p:cNvPr>
          <p:cNvSpPr>
            <a:spLocks noGrp="1"/>
          </p:cNvSpPr>
          <p:nvPr>
            <p:ph type="body" sz="quarter" idx="45"/>
          </p:nvPr>
        </p:nvSpPr>
        <p:spPr>
          <a:xfrm>
            <a:off x="7458293" y="473759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B3ADED5F-9E0C-9C48-925A-892C29C0AC44}"/>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40692C34-9554-1403-0C5E-5666D6BBEF7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4807071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3_Content Slide 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09DD7E2-0BFE-260A-455E-8F93F84A4BD8}"/>
              </a:ext>
            </a:extLst>
          </p:cNvPr>
          <p:cNvSpPr>
            <a:spLocks noGrp="1"/>
          </p:cNvSpPr>
          <p:nvPr>
            <p:ph type="body" sz="quarter" idx="31"/>
          </p:nvPr>
        </p:nvSpPr>
        <p:spPr>
          <a:xfrm>
            <a:off x="6868229" y="90727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9688CD57-22A2-6326-38E9-97538D669431}"/>
              </a:ext>
            </a:extLst>
          </p:cNvPr>
          <p:cNvSpPr>
            <a:spLocks noGrp="1"/>
          </p:cNvSpPr>
          <p:nvPr>
            <p:ph type="body" sz="quarter" idx="44"/>
          </p:nvPr>
        </p:nvSpPr>
        <p:spPr>
          <a:xfrm>
            <a:off x="6868229" y="281735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068F211-D23D-C981-876F-AADDE3C7C955}"/>
              </a:ext>
            </a:extLst>
          </p:cNvPr>
          <p:cNvSpPr>
            <a:spLocks noGrp="1"/>
          </p:cNvSpPr>
          <p:nvPr>
            <p:ph type="body" sz="quarter" idx="45"/>
          </p:nvPr>
        </p:nvSpPr>
        <p:spPr>
          <a:xfrm>
            <a:off x="6868229" y="473759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42F5C6E8-C6C9-E11F-9257-9C2AACF7118F}"/>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BD0BD73-445A-1393-8429-658DF62486C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1634470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2_Content Slide 7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4D3AFA9C-147E-583A-70EB-02C72B82783F}"/>
              </a:ext>
            </a:extLst>
          </p:cNvPr>
          <p:cNvSpPr>
            <a:spLocks noGrp="1"/>
          </p:cNvSpPr>
          <p:nvPr>
            <p:ph type="body" sz="quarter" idx="31"/>
          </p:nvPr>
        </p:nvSpPr>
        <p:spPr>
          <a:xfrm>
            <a:off x="7458293" y="90727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5EDBCE1B-32FB-65C3-D173-EAAF2267E2C7}"/>
              </a:ext>
            </a:extLst>
          </p:cNvPr>
          <p:cNvSpPr>
            <a:spLocks noGrp="1"/>
          </p:cNvSpPr>
          <p:nvPr>
            <p:ph type="body" sz="quarter" idx="44"/>
          </p:nvPr>
        </p:nvSpPr>
        <p:spPr>
          <a:xfrm>
            <a:off x="7458293" y="281735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2CB66AC9-50AD-5CB2-CE37-A66FC2FF84BC}"/>
              </a:ext>
            </a:extLst>
          </p:cNvPr>
          <p:cNvSpPr>
            <a:spLocks noGrp="1"/>
          </p:cNvSpPr>
          <p:nvPr>
            <p:ph type="body" sz="quarter" idx="45"/>
          </p:nvPr>
        </p:nvSpPr>
        <p:spPr>
          <a:xfrm>
            <a:off x="7458293" y="473759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531AAB08-7A80-3B02-93B9-73A2FD5A24D1}"/>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AF58A077-352B-AF90-03B4-9CC0AB198FF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6005969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3_Content Slide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5F2E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AE6687D-AAC1-C26A-B067-A2F3C74856DC}"/>
              </a:ext>
            </a:extLst>
          </p:cNvPr>
          <p:cNvSpPr>
            <a:spLocks noGrp="1"/>
          </p:cNvSpPr>
          <p:nvPr>
            <p:ph type="body" sz="quarter" idx="31"/>
          </p:nvPr>
        </p:nvSpPr>
        <p:spPr>
          <a:xfrm>
            <a:off x="6868229" y="90727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DED63AC7-301F-D7FD-C6A9-92CD1BFA327A}"/>
              </a:ext>
            </a:extLst>
          </p:cNvPr>
          <p:cNvSpPr>
            <a:spLocks noGrp="1"/>
          </p:cNvSpPr>
          <p:nvPr>
            <p:ph type="body" sz="quarter" idx="44"/>
          </p:nvPr>
        </p:nvSpPr>
        <p:spPr>
          <a:xfrm>
            <a:off x="6868229" y="281735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DACC3489-8367-9085-97E5-D291AFCD68B2}"/>
              </a:ext>
            </a:extLst>
          </p:cNvPr>
          <p:cNvSpPr>
            <a:spLocks noGrp="1"/>
          </p:cNvSpPr>
          <p:nvPr>
            <p:ph type="body" sz="quarter" idx="45"/>
          </p:nvPr>
        </p:nvSpPr>
        <p:spPr>
          <a:xfrm>
            <a:off x="6868229" y="473759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D68DC7D9-06ED-22B7-CC95-0F0C1A84E88E}"/>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4573F545-FBCB-87DB-FE69-9060CC824BA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7397491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2_Content Slide 8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F9714CC-927B-F138-1E8F-FCCDC129A81C}"/>
              </a:ext>
            </a:extLst>
          </p:cNvPr>
          <p:cNvSpPr>
            <a:spLocks noGrp="1"/>
          </p:cNvSpPr>
          <p:nvPr>
            <p:ph type="body" sz="quarter" idx="31"/>
          </p:nvPr>
        </p:nvSpPr>
        <p:spPr>
          <a:xfrm>
            <a:off x="7458293" y="90727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B38BED67-960A-BCA7-617A-F25C091CC17A}"/>
              </a:ext>
            </a:extLst>
          </p:cNvPr>
          <p:cNvSpPr>
            <a:spLocks noGrp="1"/>
          </p:cNvSpPr>
          <p:nvPr>
            <p:ph type="body" sz="quarter" idx="44"/>
          </p:nvPr>
        </p:nvSpPr>
        <p:spPr>
          <a:xfrm>
            <a:off x="7458293" y="281735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3FA6A6E6-FAB5-DDAB-32C2-EE167FAD03D7}"/>
              </a:ext>
            </a:extLst>
          </p:cNvPr>
          <p:cNvSpPr>
            <a:spLocks noGrp="1"/>
          </p:cNvSpPr>
          <p:nvPr>
            <p:ph type="body" sz="quarter" idx="45"/>
          </p:nvPr>
        </p:nvSpPr>
        <p:spPr>
          <a:xfrm>
            <a:off x="7458293" y="473759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44E2D236-8D34-537F-67E2-B3C0EB42185B}"/>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FF09EF3B-7BEF-6E12-1348-CCD621DEB470}"/>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060176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hree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6"/>
            <a:ext cx="12192000" cy="1422965"/>
          </a:xfrm>
          <a:prstGeom prst="rect">
            <a:avLst/>
          </a:prstGeom>
        </p:spPr>
        <p:txBody>
          <a:bodyPr/>
          <a:lstStyle>
            <a:lvl1pPr marL="0" indent="0" algn="ctr">
              <a:buNone/>
              <a:defRPr sz="4800" b="0">
                <a:solidFill>
                  <a:schemeClr val="accent6"/>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87755"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56371"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87755"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7819"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9"/>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pic>
        <p:nvPicPr>
          <p:cNvPr id="2" name="Picture 1">
            <a:extLst>
              <a:ext uri="{FF2B5EF4-FFF2-40B4-BE49-F238E27FC236}">
                <a16:creationId xmlns:a16="http://schemas.microsoft.com/office/drawing/2014/main" id="{8B4EC67F-CBAA-797B-E8CE-02A265497A5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7" name="Text Box 18">
            <a:extLst>
              <a:ext uri="{FF2B5EF4-FFF2-40B4-BE49-F238E27FC236}">
                <a16:creationId xmlns:a16="http://schemas.microsoft.com/office/drawing/2014/main" id="{F0B9C32D-BCD6-9256-359F-9259A630F1FD}"/>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1" name="Text Placeholder 35">
            <a:extLst>
              <a:ext uri="{FF2B5EF4-FFF2-40B4-BE49-F238E27FC236}">
                <a16:creationId xmlns:a16="http://schemas.microsoft.com/office/drawing/2014/main" id="{03C48EBF-5E89-58DF-B925-443A566E04E5}"/>
              </a:ext>
            </a:extLst>
          </p:cNvPr>
          <p:cNvSpPr>
            <a:spLocks noGrp="1"/>
          </p:cNvSpPr>
          <p:nvPr>
            <p:ph type="body" sz="quarter" idx="27" hasCustomPrompt="1"/>
          </p:nvPr>
        </p:nvSpPr>
        <p:spPr>
          <a:xfrm>
            <a:off x="1420484"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B7C29ECB-0D71-8B3F-3FB9-647DA2281CF7}"/>
              </a:ext>
            </a:extLst>
          </p:cNvPr>
          <p:cNvSpPr>
            <a:spLocks noGrp="1"/>
          </p:cNvSpPr>
          <p:nvPr>
            <p:ph type="body" sz="quarter" idx="44" hasCustomPrompt="1"/>
          </p:nvPr>
        </p:nvSpPr>
        <p:spPr>
          <a:xfrm>
            <a:off x="5061575"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7966DE95-89DB-8B86-138F-6BC92B5D6C7C}"/>
              </a:ext>
            </a:extLst>
          </p:cNvPr>
          <p:cNvSpPr>
            <a:spLocks noGrp="1"/>
          </p:cNvSpPr>
          <p:nvPr>
            <p:ph type="body" sz="quarter" idx="45" hasCustomPrompt="1"/>
          </p:nvPr>
        </p:nvSpPr>
        <p:spPr>
          <a:xfrm>
            <a:off x="8724468" y="2200991"/>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7B73B2E-E0D1-C5E4-8BCC-60DC38D55F55}"/>
              </a:ext>
            </a:extLst>
          </p:cNvPr>
          <p:cNvSpPr>
            <a:spLocks noGrp="1"/>
          </p:cNvSpPr>
          <p:nvPr>
            <p:ph type="body" sz="quarter" idx="31"/>
          </p:nvPr>
        </p:nvSpPr>
        <p:spPr>
          <a:xfrm>
            <a:off x="5878630"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3D043201-E198-722A-6B8D-6C9FAFF569F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4743459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3_Content Slide 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FFD3EF01-3897-D8A6-E012-73362AEB8F15}"/>
              </a:ext>
            </a:extLst>
          </p:cNvPr>
          <p:cNvSpPr>
            <a:spLocks noGrp="1"/>
          </p:cNvSpPr>
          <p:nvPr>
            <p:ph type="body" sz="quarter" idx="31"/>
          </p:nvPr>
        </p:nvSpPr>
        <p:spPr>
          <a:xfrm>
            <a:off x="6868229" y="90727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0BFB622-445C-585E-D0AD-F2483A6C493E}"/>
              </a:ext>
            </a:extLst>
          </p:cNvPr>
          <p:cNvSpPr>
            <a:spLocks noGrp="1"/>
          </p:cNvSpPr>
          <p:nvPr>
            <p:ph type="body" sz="quarter" idx="44"/>
          </p:nvPr>
        </p:nvSpPr>
        <p:spPr>
          <a:xfrm>
            <a:off x="6868229" y="281735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223AD9C-4A64-48AF-0286-231DBF8848E2}"/>
              </a:ext>
            </a:extLst>
          </p:cNvPr>
          <p:cNvSpPr>
            <a:spLocks noGrp="1"/>
          </p:cNvSpPr>
          <p:nvPr>
            <p:ph type="body" sz="quarter" idx="45"/>
          </p:nvPr>
        </p:nvSpPr>
        <p:spPr>
          <a:xfrm>
            <a:off x="6868229" y="473759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A49CCBD6-24EF-CBBD-AD0B-054F891F7483}"/>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57A5450-5B3D-175E-68D1-089D99F1245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4122205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_Content Slide 9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1512D7C1-E45C-0BE4-7DD2-D28AABA32250}"/>
              </a:ext>
            </a:extLst>
          </p:cNvPr>
          <p:cNvSpPr>
            <a:spLocks noGrp="1"/>
          </p:cNvSpPr>
          <p:nvPr>
            <p:ph type="body" sz="quarter" idx="31"/>
          </p:nvPr>
        </p:nvSpPr>
        <p:spPr>
          <a:xfrm>
            <a:off x="7458293" y="90727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44DFC3FA-E534-4946-1181-75034C096EAB}"/>
              </a:ext>
            </a:extLst>
          </p:cNvPr>
          <p:cNvSpPr>
            <a:spLocks noGrp="1"/>
          </p:cNvSpPr>
          <p:nvPr>
            <p:ph type="body" sz="quarter" idx="44"/>
          </p:nvPr>
        </p:nvSpPr>
        <p:spPr>
          <a:xfrm>
            <a:off x="7458293" y="281735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03DE5E09-E792-C3CF-A270-9B65EE4732D3}"/>
              </a:ext>
            </a:extLst>
          </p:cNvPr>
          <p:cNvSpPr>
            <a:spLocks noGrp="1"/>
          </p:cNvSpPr>
          <p:nvPr>
            <p:ph type="body" sz="quarter" idx="45"/>
          </p:nvPr>
        </p:nvSpPr>
        <p:spPr>
          <a:xfrm>
            <a:off x="7458293" y="473759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17D516B6-B798-B8BE-BB31-77CCDF832F49}"/>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78510C09-3AFF-9FE6-ED3E-CAC040AB31E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5895060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3_Four Points Vertical (Fill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a:extLst>
              <a:ext uri="{FF2B5EF4-FFF2-40B4-BE49-F238E27FC236}">
                <a16:creationId xmlns:a16="http://schemas.microsoft.com/office/drawing/2014/main" id="{7ECADA0D-C023-1B9B-E02B-4E7E343121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556653" y="1303176"/>
            <a:ext cx="549445" cy="549445"/>
          </a:xfrm>
          <a:prstGeom prst="rect">
            <a:avLst/>
          </a:prstGeom>
        </p:spPr>
      </p:pic>
      <p:pic>
        <p:nvPicPr>
          <p:cNvPr id="18" name="Graphic 17">
            <a:extLst>
              <a:ext uri="{FF2B5EF4-FFF2-40B4-BE49-F238E27FC236}">
                <a16:creationId xmlns:a16="http://schemas.microsoft.com/office/drawing/2014/main" id="{301F92A6-5A21-3EE1-6CF3-6B78C62D157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556653" y="5005377"/>
            <a:ext cx="549445" cy="549445"/>
          </a:xfrm>
          <a:prstGeom prst="rect">
            <a:avLst/>
          </a:prstGeom>
        </p:spPr>
      </p:pic>
      <p:pic>
        <p:nvPicPr>
          <p:cNvPr id="19" name="Graphic 18">
            <a:extLst>
              <a:ext uri="{FF2B5EF4-FFF2-40B4-BE49-F238E27FC236}">
                <a16:creationId xmlns:a16="http://schemas.microsoft.com/office/drawing/2014/main" id="{4084FF7F-81A6-EB29-75FA-C705605EBAC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556653" y="3809438"/>
            <a:ext cx="549445" cy="549445"/>
          </a:xfrm>
          <a:prstGeom prst="rect">
            <a:avLst/>
          </a:prstGeom>
        </p:spPr>
      </p:pic>
      <p:pic>
        <p:nvPicPr>
          <p:cNvPr id="20" name="Graphic 19">
            <a:extLst>
              <a:ext uri="{FF2B5EF4-FFF2-40B4-BE49-F238E27FC236}">
                <a16:creationId xmlns:a16="http://schemas.microsoft.com/office/drawing/2014/main" id="{5EA0E856-20B4-7900-E91E-5B3B80F85C24}"/>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6556653" y="2577371"/>
            <a:ext cx="549445" cy="549445"/>
          </a:xfrm>
          <a:prstGeom prst="rect">
            <a:avLst/>
          </a:prstGeom>
        </p:spPr>
      </p:pic>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10"/>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37504B2-6BA6-71D6-F721-EDC03B4CFA06}"/>
              </a:ext>
            </a:extLst>
          </p:cNvPr>
          <p:cNvSpPr>
            <a:spLocks noGrp="1"/>
          </p:cNvSpPr>
          <p:nvPr>
            <p:ph type="body" sz="quarter" idx="31"/>
          </p:nvPr>
        </p:nvSpPr>
        <p:spPr>
          <a:xfrm>
            <a:off x="85787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F0D734E-D31C-968C-38D1-ED76488EC37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7083321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3_Four Points Vertical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9E304DD8-1C07-2652-D4BC-C04099284233}"/>
              </a:ext>
            </a:extLst>
          </p:cNvPr>
          <p:cNvSpPr>
            <a:spLocks noGrp="1"/>
          </p:cNvSpPr>
          <p:nvPr>
            <p:ph type="body" sz="quarter" idx="31"/>
          </p:nvPr>
        </p:nvSpPr>
        <p:spPr>
          <a:xfrm>
            <a:off x="85787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6310195F-3066-AB21-0B65-3BD7A29F745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66478914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Four Points Vertical 1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1" name="Text Placeholder 37">
            <a:extLst>
              <a:ext uri="{FF2B5EF4-FFF2-40B4-BE49-F238E27FC236}">
                <a16:creationId xmlns:a16="http://schemas.microsoft.com/office/drawing/2014/main" id="{7C506A54-364C-4174-24BA-7E8DE3F8F4C4}"/>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8" name="Text Placeholder 19">
            <a:extLst>
              <a:ext uri="{FF2B5EF4-FFF2-40B4-BE49-F238E27FC236}">
                <a16:creationId xmlns:a16="http://schemas.microsoft.com/office/drawing/2014/main" id="{0EE9AB34-27EC-4C11-4368-8FA6355B72FE}"/>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Box 18">
            <a:extLst>
              <a:ext uri="{FF2B5EF4-FFF2-40B4-BE49-F238E27FC236}">
                <a16:creationId xmlns:a16="http://schemas.microsoft.com/office/drawing/2014/main" id="{C6A0FEB9-A354-6656-D5CB-5C74AB360CCE}"/>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CB306FF2-9A3D-896B-3D02-D2E79969F391}"/>
              </a:ext>
            </a:extLst>
          </p:cNvPr>
          <p:cNvSpPr>
            <a:spLocks noGrp="1"/>
          </p:cNvSpPr>
          <p:nvPr>
            <p:ph type="body" sz="quarter" idx="31"/>
          </p:nvPr>
        </p:nvSpPr>
        <p:spPr>
          <a:xfrm>
            <a:off x="90359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C2DA04-33FA-A5C9-E34B-A0AC36FD54F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0020191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3_Four Points Vertical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9" name="Text Placeholder 5">
            <a:extLst>
              <a:ext uri="{FF2B5EF4-FFF2-40B4-BE49-F238E27FC236}">
                <a16:creationId xmlns:a16="http://schemas.microsoft.com/office/drawing/2014/main" id="{D9293A37-5441-5E48-A59E-6BAEB7790B15}"/>
              </a:ext>
            </a:extLst>
          </p:cNvPr>
          <p:cNvSpPr>
            <a:spLocks noGrp="1"/>
          </p:cNvSpPr>
          <p:nvPr>
            <p:ph type="body" sz="quarter" idx="31"/>
          </p:nvPr>
        </p:nvSpPr>
        <p:spPr>
          <a:xfrm>
            <a:off x="857871" y="264223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B2B9F873-2EBD-247D-EF14-C2C730913866}"/>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255731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2_Four Points Vertical 2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60D62BBF-9694-62F6-FA4F-F4DEA6E0FB65}"/>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2330E6-F45A-1A37-B13B-E2D2903149AC}"/>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70F38722-C3D9-A70B-8832-E5CC5255B0D5}"/>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7C09903B-2F12-F275-EF1C-AAA9F5D05ADB}"/>
              </a:ext>
            </a:extLst>
          </p:cNvPr>
          <p:cNvSpPr>
            <a:spLocks noGrp="1"/>
          </p:cNvSpPr>
          <p:nvPr>
            <p:ph type="body" sz="quarter" idx="31"/>
          </p:nvPr>
        </p:nvSpPr>
        <p:spPr>
          <a:xfrm>
            <a:off x="903591" y="264223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BC095AE-95BD-1449-6213-F383CC5D052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3309771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3_Four Points Vertical 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2A8BC84-ED09-809F-37DF-39D638C52A26}"/>
              </a:ext>
            </a:extLst>
          </p:cNvPr>
          <p:cNvSpPr>
            <a:spLocks noGrp="1"/>
          </p:cNvSpPr>
          <p:nvPr>
            <p:ph type="body" sz="quarter" idx="31"/>
          </p:nvPr>
        </p:nvSpPr>
        <p:spPr>
          <a:xfrm>
            <a:off x="857871" y="2642237"/>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76E9115-B360-CA81-4A87-8B281E8194F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6206170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_Four Points Vertical 3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BC8A76A5-3242-9BEC-00FF-25674A07F6B3}"/>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B1BDB6C-E7A9-5550-DEBB-369E69067367}"/>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E124D65C-A89B-58E5-D5E7-86678620B8E8}"/>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592CAED3-13AD-395A-ED61-658E84935FC3}"/>
              </a:ext>
            </a:extLst>
          </p:cNvPr>
          <p:cNvSpPr>
            <a:spLocks noGrp="1"/>
          </p:cNvSpPr>
          <p:nvPr>
            <p:ph type="body" sz="quarter" idx="31"/>
          </p:nvPr>
        </p:nvSpPr>
        <p:spPr>
          <a:xfrm>
            <a:off x="903591" y="2642237"/>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864C84C-1EF3-422D-99EC-37D7098A1D97}"/>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3386375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3_Four Points Vertical 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tx1"/>
                </a:solidFill>
                <a:latin typeface="+mn-lt"/>
              </a:rPr>
              <a:pPr algn="l" defTabSz="457200" eaLnBrk="1" fontAlgn="auto" hangingPunct="1">
                <a:spcBef>
                  <a:spcPts val="0"/>
                </a:spcBef>
                <a:spcAft>
                  <a:spcPts val="0"/>
                </a:spcAft>
              </a:pPr>
              <a:t>‹#›</a:t>
            </a:fld>
            <a:r>
              <a:rPr lang="en-US" sz="1200" b="1" i="0" dirty="0">
                <a:solidFill>
                  <a:schemeClr val="tx1"/>
                </a:solidFill>
                <a:latin typeface="+mn-lt"/>
              </a:rPr>
              <a:t> </a:t>
            </a:r>
          </a:p>
        </p:txBody>
      </p:sp>
      <p:sp>
        <p:nvSpPr>
          <p:cNvPr id="5" name="Text Placeholder 5">
            <a:extLst>
              <a:ext uri="{FF2B5EF4-FFF2-40B4-BE49-F238E27FC236}">
                <a16:creationId xmlns:a16="http://schemas.microsoft.com/office/drawing/2014/main" id="{63673B66-B396-D1BE-1163-F607CC1D1DF3}"/>
              </a:ext>
            </a:extLst>
          </p:cNvPr>
          <p:cNvSpPr>
            <a:spLocks noGrp="1"/>
          </p:cNvSpPr>
          <p:nvPr>
            <p:ph type="body" sz="quarter" idx="31"/>
          </p:nvPr>
        </p:nvSpPr>
        <p:spPr>
          <a:xfrm>
            <a:off x="857871" y="2642237"/>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C3BECDE8-ECAB-90B6-7C96-C0F7A8793B5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1805730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hree Points Slide (Stack)">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5720646" y="4493522"/>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5720646" y="2682062"/>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5720646" y="832271"/>
            <a:ext cx="1595447" cy="1595447"/>
          </a:xfrm>
          <a:prstGeom prst="rect">
            <a:avLst/>
          </a:prstGeom>
          <a:solidFill>
            <a:schemeClr val="tx2"/>
          </a:solidFill>
        </p:spPr>
        <p:txBody>
          <a:bodyPr tIns="91440" anchor="ctr"/>
          <a:lstStyle>
            <a:lvl1pPr marL="0" indent="0" algn="ctr">
              <a:buNone/>
              <a:defRPr sz="18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1" y="2128059"/>
            <a:ext cx="4263044" cy="2075563"/>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497395" y="8497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7497395" y="26912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7497395" y="450738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497395" y="11534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7497395" y="29949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7497395" y="4811071"/>
            <a:ext cx="3256360" cy="1301119"/>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CEA16375-C29F-61B0-A31A-2C9F760C3CCE}"/>
              </a:ext>
            </a:extLst>
          </p:cNvPr>
          <p:cNvSpPr>
            <a:spLocks noGrp="1"/>
          </p:cNvSpPr>
          <p:nvPr>
            <p:ph type="body" sz="quarter" idx="31"/>
          </p:nvPr>
        </p:nvSpPr>
        <p:spPr>
          <a:xfrm>
            <a:off x="1114860" y="426904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A5C7D62D-49E5-D591-53CB-B6504C38B3A5}"/>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3127090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Four Points Vertical 4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EA47FD86-BDC7-3C75-8A5B-B15D6DCE5A54}"/>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41A7D29-7DAF-9A84-34AB-30E4DFB105C5}"/>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2A55197-F94A-1839-7071-ADE90C4866E0}"/>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tx1"/>
                </a:solidFill>
                <a:latin typeface="+mn-lt"/>
              </a:rPr>
              <a:pPr algn="l" defTabSz="457200" eaLnBrk="1" fontAlgn="auto" hangingPunct="1">
                <a:spcBef>
                  <a:spcPts val="0"/>
                </a:spcBef>
                <a:spcAft>
                  <a:spcPts val="0"/>
                </a:spcAft>
              </a:pPr>
              <a:t>‹#›</a:t>
            </a:fld>
            <a:r>
              <a:rPr lang="en-US" sz="1200" b="1" i="0" dirty="0">
                <a:solidFill>
                  <a:schemeClr val="tx1"/>
                </a:solidFill>
                <a:latin typeface="+mn-lt"/>
              </a:rPr>
              <a:t> </a:t>
            </a:r>
          </a:p>
        </p:txBody>
      </p:sp>
      <p:sp>
        <p:nvSpPr>
          <p:cNvPr id="7" name="Text Placeholder 5">
            <a:extLst>
              <a:ext uri="{FF2B5EF4-FFF2-40B4-BE49-F238E27FC236}">
                <a16:creationId xmlns:a16="http://schemas.microsoft.com/office/drawing/2014/main" id="{B68BB2C7-29E2-A300-1730-95444C75EFD2}"/>
              </a:ext>
            </a:extLst>
          </p:cNvPr>
          <p:cNvSpPr>
            <a:spLocks noGrp="1"/>
          </p:cNvSpPr>
          <p:nvPr>
            <p:ph type="body" sz="quarter" idx="31"/>
          </p:nvPr>
        </p:nvSpPr>
        <p:spPr>
          <a:xfrm>
            <a:off x="903591" y="2642237"/>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449AF80-9ED5-CA74-A5F8-972CBA1B5B9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052417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3_Four Points Vertical 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FD6179E-47E9-2462-1DCD-A8CBFD202C44}"/>
              </a:ext>
            </a:extLst>
          </p:cNvPr>
          <p:cNvSpPr>
            <a:spLocks noGrp="1"/>
          </p:cNvSpPr>
          <p:nvPr>
            <p:ph type="body" sz="quarter" idx="31"/>
          </p:nvPr>
        </p:nvSpPr>
        <p:spPr>
          <a:xfrm>
            <a:off x="857871" y="2642237"/>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A7A716-80A3-2C77-DE3D-C8C762194D30}"/>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72775845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2_Four Points Vertical 5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32AACCA1-A302-7A7C-14AC-C9BCD787944C}"/>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468ECBCD-5082-BBC6-730C-62B0772A32A0}"/>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4D72E20-F113-D394-5D21-E189511AB717}"/>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7BF0212-7DC8-CEE4-7882-955138B07EAF}"/>
              </a:ext>
            </a:extLst>
          </p:cNvPr>
          <p:cNvSpPr>
            <a:spLocks noGrp="1"/>
          </p:cNvSpPr>
          <p:nvPr>
            <p:ph type="body" sz="quarter" idx="31"/>
          </p:nvPr>
        </p:nvSpPr>
        <p:spPr>
          <a:xfrm>
            <a:off x="903591" y="2642237"/>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B297E838-7E01-04D2-D926-265C40AE923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46115826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3_Four Points Vertical 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B2F3176-F6C4-91C6-09DF-C9B83674EAD4}"/>
              </a:ext>
            </a:extLst>
          </p:cNvPr>
          <p:cNvSpPr>
            <a:spLocks noGrp="1"/>
          </p:cNvSpPr>
          <p:nvPr>
            <p:ph type="body" sz="quarter" idx="31"/>
          </p:nvPr>
        </p:nvSpPr>
        <p:spPr>
          <a:xfrm>
            <a:off x="857871" y="2642237"/>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CA3005A-4475-0AB4-1DCC-BEC6FF0AEF4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490010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2_Four Points Vertical 6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AD77639C-5ACD-FA33-6CDB-200D14CCE87B}"/>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28DF7EB-AE06-1EFE-74CE-0AA658142E39}"/>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9013549-80DA-489B-3FF8-4CEA012A2BCC}"/>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DCDD338C-35AA-05F0-B9F1-07DA5C96279C}"/>
              </a:ext>
            </a:extLst>
          </p:cNvPr>
          <p:cNvSpPr>
            <a:spLocks noGrp="1"/>
          </p:cNvSpPr>
          <p:nvPr>
            <p:ph type="body" sz="quarter" idx="31"/>
          </p:nvPr>
        </p:nvSpPr>
        <p:spPr>
          <a:xfrm>
            <a:off x="903591" y="2642237"/>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DDC0B7C-3A69-7F4F-D51C-B8D7D32FDD2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25443670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3_Four Points Vertical 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3D4F3C7-9227-3EF6-F74B-9532EF8AB8CB}"/>
              </a:ext>
            </a:extLst>
          </p:cNvPr>
          <p:cNvSpPr>
            <a:spLocks noGrp="1"/>
          </p:cNvSpPr>
          <p:nvPr>
            <p:ph type="body" sz="quarter" idx="31"/>
          </p:nvPr>
        </p:nvSpPr>
        <p:spPr>
          <a:xfrm>
            <a:off x="857871" y="2642237"/>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AC1B297-15F6-BF87-228F-D7196AAD1983}"/>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9147105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2_Four Points Vertical 7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FF602C8A-FBDD-69E8-615C-CDC73C8F7D30}"/>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FB33E3-21DA-8D8E-4FFC-FC2DFF305598}"/>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6C21D0D-17CD-3880-806A-82E188C06B9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2C8902C-B7DB-16BD-6535-7D2F368A5F59}"/>
              </a:ext>
            </a:extLst>
          </p:cNvPr>
          <p:cNvSpPr>
            <a:spLocks noGrp="1"/>
          </p:cNvSpPr>
          <p:nvPr>
            <p:ph type="body" sz="quarter" idx="31"/>
          </p:nvPr>
        </p:nvSpPr>
        <p:spPr>
          <a:xfrm>
            <a:off x="894447" y="2642237"/>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C63D5C1-5F9E-BB0E-69D5-BFC8621764D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51860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3_Four Points Vertical 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9226FE9-7D46-8F5D-4801-646AB1DD58EE}"/>
              </a:ext>
            </a:extLst>
          </p:cNvPr>
          <p:cNvSpPr>
            <a:spLocks noGrp="1"/>
          </p:cNvSpPr>
          <p:nvPr>
            <p:ph type="body" sz="quarter" idx="31"/>
          </p:nvPr>
        </p:nvSpPr>
        <p:spPr>
          <a:xfrm>
            <a:off x="857871" y="2642237"/>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724CA1B9-6C72-B321-860A-612C40E5E560}"/>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7444931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2_Four Points Vertical 8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0" name="Text Placeholder 37">
            <a:extLst>
              <a:ext uri="{FF2B5EF4-FFF2-40B4-BE49-F238E27FC236}">
                <a16:creationId xmlns:a16="http://schemas.microsoft.com/office/drawing/2014/main" id="{7E9DB66F-EA08-7136-8DCD-F1211AF2977F}"/>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1" name="Text Placeholder 37">
            <a:extLst>
              <a:ext uri="{FF2B5EF4-FFF2-40B4-BE49-F238E27FC236}">
                <a16:creationId xmlns:a16="http://schemas.microsoft.com/office/drawing/2014/main" id="{9EB0BA37-D9B1-C0D8-7855-E7BFEC3D728F}"/>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2" name="Text Placeholder 37">
            <a:extLst>
              <a:ext uri="{FF2B5EF4-FFF2-40B4-BE49-F238E27FC236}">
                <a16:creationId xmlns:a16="http://schemas.microsoft.com/office/drawing/2014/main" id="{40B0FF16-79AE-3A4E-4DE5-A1017C02F50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3" name="Text Placeholder 37">
            <a:extLst>
              <a:ext uri="{FF2B5EF4-FFF2-40B4-BE49-F238E27FC236}">
                <a16:creationId xmlns:a16="http://schemas.microsoft.com/office/drawing/2014/main" id="{8837B1EB-EC1D-6749-C39E-322A1E56409B}"/>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7" name="Text Placeholder 14">
            <a:extLst>
              <a:ext uri="{FF2B5EF4-FFF2-40B4-BE49-F238E27FC236}">
                <a16:creationId xmlns:a16="http://schemas.microsoft.com/office/drawing/2014/main" id="{F01F7C75-D52B-C408-F5E0-C5C887059329}"/>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28" name="Text Placeholder 14">
            <a:extLst>
              <a:ext uri="{FF2B5EF4-FFF2-40B4-BE49-F238E27FC236}">
                <a16:creationId xmlns:a16="http://schemas.microsoft.com/office/drawing/2014/main" id="{9BE04814-3A89-A537-8802-A72B177D4C89}"/>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0" name="Text Placeholder 14">
            <a:extLst>
              <a:ext uri="{FF2B5EF4-FFF2-40B4-BE49-F238E27FC236}">
                <a16:creationId xmlns:a16="http://schemas.microsoft.com/office/drawing/2014/main" id="{77EFE0CD-51B2-43D0-72FD-4B8D8D1975F4}"/>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33558A78-3AF3-317C-AB82-3A46CFF28A2C}"/>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20AD60A9-D55E-ADDB-329C-E1BE8B37B25F}"/>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EB13D011-EF53-4B1D-B6F4-F9B72E48A52B}"/>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C67ADE66-7A2C-E2EC-6223-6D7EB07B3098}"/>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F0A0CBB-BDD9-E324-1321-26B738C158E6}"/>
              </a:ext>
            </a:extLst>
          </p:cNvPr>
          <p:cNvSpPr>
            <a:spLocks noGrp="1"/>
          </p:cNvSpPr>
          <p:nvPr>
            <p:ph type="body" sz="quarter" idx="31"/>
          </p:nvPr>
        </p:nvSpPr>
        <p:spPr>
          <a:xfrm>
            <a:off x="903591" y="2642237"/>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2386B057-DD2C-39A6-2552-F6CC3319B401}"/>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5999920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3_Four Points Vertical 9">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5E7E9A5-37D3-DCE0-BADA-19F0AB24B686}"/>
              </a:ext>
            </a:extLst>
          </p:cNvPr>
          <p:cNvSpPr>
            <a:spLocks noGrp="1"/>
          </p:cNvSpPr>
          <p:nvPr>
            <p:ph type="body" sz="quarter" idx="31"/>
          </p:nvPr>
        </p:nvSpPr>
        <p:spPr>
          <a:xfrm>
            <a:off x="857871" y="2642237"/>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5BDE9A-0BEA-D7F5-5CCA-F9DC2F059DB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2707965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hree Points Slide (Vertical)">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1089653" y="4582905"/>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1089653" y="3172607"/>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1089653" y="1762312"/>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861738"/>
            <a:ext cx="10474571" cy="851117"/>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2450185" y="175464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2450185" y="2058327"/>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Text Placeholder 37">
            <a:extLst>
              <a:ext uri="{FF2B5EF4-FFF2-40B4-BE49-F238E27FC236}">
                <a16:creationId xmlns:a16="http://schemas.microsoft.com/office/drawing/2014/main" id="{0442C109-FE66-B27C-59F9-35A429C5E66D}"/>
              </a:ext>
            </a:extLst>
          </p:cNvPr>
          <p:cNvSpPr>
            <a:spLocks noGrp="1"/>
          </p:cNvSpPr>
          <p:nvPr>
            <p:ph type="body" sz="quarter" idx="46" hasCustomPrompt="1"/>
          </p:nvPr>
        </p:nvSpPr>
        <p:spPr>
          <a:xfrm>
            <a:off x="2450185" y="3178398"/>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 name="Text Placeholder 19">
            <a:extLst>
              <a:ext uri="{FF2B5EF4-FFF2-40B4-BE49-F238E27FC236}">
                <a16:creationId xmlns:a16="http://schemas.microsoft.com/office/drawing/2014/main" id="{D2F8E1BB-ADFA-24CA-3560-29F2AFBD5E4F}"/>
              </a:ext>
            </a:extLst>
          </p:cNvPr>
          <p:cNvSpPr>
            <a:spLocks noGrp="1"/>
          </p:cNvSpPr>
          <p:nvPr>
            <p:ph type="body" sz="quarter" idx="47" hasCustomPrompt="1"/>
          </p:nvPr>
        </p:nvSpPr>
        <p:spPr>
          <a:xfrm>
            <a:off x="2450185" y="3482084"/>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1" name="Text Placeholder 37">
            <a:extLst>
              <a:ext uri="{FF2B5EF4-FFF2-40B4-BE49-F238E27FC236}">
                <a16:creationId xmlns:a16="http://schemas.microsoft.com/office/drawing/2014/main" id="{23848A04-E52B-9ACD-6471-7B4522FF1BF5}"/>
              </a:ext>
            </a:extLst>
          </p:cNvPr>
          <p:cNvSpPr>
            <a:spLocks noGrp="1"/>
          </p:cNvSpPr>
          <p:nvPr>
            <p:ph type="body" sz="quarter" idx="48" hasCustomPrompt="1"/>
          </p:nvPr>
        </p:nvSpPr>
        <p:spPr>
          <a:xfrm>
            <a:off x="2450185" y="459237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12" name="Text Placeholder 19">
            <a:extLst>
              <a:ext uri="{FF2B5EF4-FFF2-40B4-BE49-F238E27FC236}">
                <a16:creationId xmlns:a16="http://schemas.microsoft.com/office/drawing/2014/main" id="{6E1CE074-8E7B-9EBA-36FF-B47E4E092A56}"/>
              </a:ext>
            </a:extLst>
          </p:cNvPr>
          <p:cNvSpPr>
            <a:spLocks noGrp="1"/>
          </p:cNvSpPr>
          <p:nvPr>
            <p:ph type="body" sz="quarter" idx="49" hasCustomPrompt="1"/>
          </p:nvPr>
        </p:nvSpPr>
        <p:spPr>
          <a:xfrm>
            <a:off x="2450185" y="4896063"/>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3" name="Text Placeholder 5">
            <a:extLst>
              <a:ext uri="{FF2B5EF4-FFF2-40B4-BE49-F238E27FC236}">
                <a16:creationId xmlns:a16="http://schemas.microsoft.com/office/drawing/2014/main" id="{BABF1E9C-8A9B-3A38-4D14-C4AA0119E388}"/>
              </a:ext>
            </a:extLst>
          </p:cNvPr>
          <p:cNvSpPr>
            <a:spLocks noGrp="1"/>
          </p:cNvSpPr>
          <p:nvPr>
            <p:ph type="body" sz="quarter" idx="31"/>
          </p:nvPr>
        </p:nvSpPr>
        <p:spPr>
          <a:xfrm>
            <a:off x="1109973" y="733429"/>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D6583F4-0720-99C3-26E1-D21A0A4E195A}"/>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3749324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2_Four Points Vertical 9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9CB6E8FB-A207-A099-9904-B8F7BC4BD659}"/>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568CF9CD-7881-FD7F-27AC-0028640DAED7}"/>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5983A257-6748-0BE4-71AE-D1AB0F429B6D}"/>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47362EB-D55B-1DF1-009D-C8CDC8DBB1BB}"/>
              </a:ext>
            </a:extLst>
          </p:cNvPr>
          <p:cNvSpPr>
            <a:spLocks noGrp="1"/>
          </p:cNvSpPr>
          <p:nvPr>
            <p:ph type="body" sz="quarter" idx="31"/>
          </p:nvPr>
        </p:nvSpPr>
        <p:spPr>
          <a:xfrm>
            <a:off x="894447" y="2642237"/>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66BCAF3-BA5E-DBD8-CE35-CF8ED0EFE6D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69262607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3_Four Points Vertical 10">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DDD0D32-E818-B6C6-3430-6E7F53FEAC46}"/>
              </a:ext>
            </a:extLst>
          </p:cNvPr>
          <p:cNvSpPr>
            <a:spLocks noGrp="1"/>
          </p:cNvSpPr>
          <p:nvPr>
            <p:ph type="body" sz="quarter" idx="31"/>
          </p:nvPr>
        </p:nvSpPr>
        <p:spPr>
          <a:xfrm>
            <a:off x="857871" y="2642237"/>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77B528E-CFBE-1210-5E64-B54DFC5D50A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97751169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2_Four Points Vertical 10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8B029F9D-F6E2-D489-D48F-921D2BE0E663}"/>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5856FD4-85FE-F174-DC64-9DC2E4A937F0}"/>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21FDF1AD-19F6-9C18-F98B-62C5A44C19DE}"/>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8CBCE0D-3A6A-CDD9-5E26-F6C10E258B62}"/>
              </a:ext>
            </a:extLst>
          </p:cNvPr>
          <p:cNvSpPr>
            <a:spLocks noGrp="1"/>
          </p:cNvSpPr>
          <p:nvPr>
            <p:ph type="body" sz="quarter" idx="31"/>
          </p:nvPr>
        </p:nvSpPr>
        <p:spPr>
          <a:xfrm>
            <a:off x="903591" y="2642237"/>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03A03A-9457-4583-878C-4B1C993F6FED}"/>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0307920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3_Percentge Squares Infographic">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7" y="503701"/>
            <a:ext cx="5401765" cy="649366"/>
          </a:xfrm>
          <a:prstGeom prst="rect">
            <a:avLst/>
          </a:prstGeom>
        </p:spPr>
        <p:txBody>
          <a:bodyPr/>
          <a:lstStyle>
            <a:lvl1pPr marL="0" indent="0" algn="l">
              <a:buNone/>
              <a:defRPr sz="4800" b="0">
                <a:solidFill>
                  <a:schemeClr val="accent5"/>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4" y="4360141"/>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0" y="2067304"/>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0" y="4343372"/>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Opportunities</a:t>
            </a:r>
          </a:p>
        </p:txBody>
      </p:sp>
      <p:pic>
        <p:nvPicPr>
          <p:cNvPr id="8" name="Picture 7">
            <a:extLst>
              <a:ext uri="{FF2B5EF4-FFF2-40B4-BE49-F238E27FC236}">
                <a16:creationId xmlns:a16="http://schemas.microsoft.com/office/drawing/2014/main" id="{9955BC70-3E08-570D-B4FC-970E2D8B97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5"/>
            <a:ext cx="3247008" cy="1039886"/>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2"/>
            <a:ext cx="3247008" cy="1039886"/>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4" y="4652372"/>
            <a:ext cx="3247008" cy="1039886"/>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4" y="2375005"/>
            <a:ext cx="3247008" cy="1039886"/>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45BA97B3-3CBB-5472-DCCE-EE707AD96B2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5">
            <a:extLst>
              <a:ext uri="{FF2B5EF4-FFF2-40B4-BE49-F238E27FC236}">
                <a16:creationId xmlns:a16="http://schemas.microsoft.com/office/drawing/2014/main" id="{14C496C8-837A-90B3-8A24-AFA1E8BD601F}"/>
              </a:ext>
            </a:extLst>
          </p:cNvPr>
          <p:cNvSpPr>
            <a:spLocks noGrp="1"/>
          </p:cNvSpPr>
          <p:nvPr>
            <p:ph type="body" sz="quarter" idx="31"/>
          </p:nvPr>
        </p:nvSpPr>
        <p:spPr>
          <a:xfrm>
            <a:off x="78813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65F0D2B-A672-D372-4D95-978BB11986F4}"/>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25539344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3_Percentge Squares Infographic (Dark)">
    <p:bg>
      <p:bgPr>
        <a:solidFill>
          <a:schemeClr val="accent5"/>
        </a:solidFill>
        <a:effectLst/>
      </p:bgPr>
    </p:bg>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7" y="503701"/>
            <a:ext cx="5401765" cy="649366"/>
          </a:xfrm>
          <a:prstGeom prst="rect">
            <a:avLst/>
          </a:prstGeom>
        </p:spPr>
        <p:txBody>
          <a:bodyPr/>
          <a:lstStyle>
            <a:lvl1pPr marL="0" indent="0" algn="l">
              <a:buNone/>
              <a:defRPr sz="4800" b="0">
                <a:solidFill>
                  <a:schemeClr val="bg1"/>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4" y="4360141"/>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0" y="2067304"/>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0" y="4343372"/>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5"/>
            <a:ext cx="3247008" cy="1039886"/>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2"/>
            <a:ext cx="3247008" cy="1039886"/>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4" y="4652372"/>
            <a:ext cx="3247008" cy="1039886"/>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4" y="2375005"/>
            <a:ext cx="3247008" cy="1039886"/>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pic>
        <p:nvPicPr>
          <p:cNvPr id="6" name="Picture 5">
            <a:extLst>
              <a:ext uri="{FF2B5EF4-FFF2-40B4-BE49-F238E27FC236}">
                <a16:creationId xmlns:a16="http://schemas.microsoft.com/office/drawing/2014/main" id="{6BE1C0A5-5E8D-74EB-ED8D-F7E33D01797D}"/>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0" name="Text Box 18">
            <a:extLst>
              <a:ext uri="{FF2B5EF4-FFF2-40B4-BE49-F238E27FC236}">
                <a16:creationId xmlns:a16="http://schemas.microsoft.com/office/drawing/2014/main" id="{BC381D24-DEE1-4B95-7FF2-6A1A2DA5739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7" name="Text Placeholder 5">
            <a:extLst>
              <a:ext uri="{FF2B5EF4-FFF2-40B4-BE49-F238E27FC236}">
                <a16:creationId xmlns:a16="http://schemas.microsoft.com/office/drawing/2014/main" id="{E9C9B7CB-E94A-14D7-5F91-7D0A30CA3E11}"/>
              </a:ext>
            </a:extLst>
          </p:cNvPr>
          <p:cNvSpPr>
            <a:spLocks noGrp="1"/>
          </p:cNvSpPr>
          <p:nvPr>
            <p:ph type="body" sz="quarter" idx="31"/>
          </p:nvPr>
        </p:nvSpPr>
        <p:spPr>
          <a:xfrm>
            <a:off x="788132" y="1369381"/>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08CA15AC-FC3D-7E5B-DD27-12578C3346B3}"/>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8534208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3_Table Slide">
    <p:spTree>
      <p:nvGrpSpPr>
        <p:cNvPr id="1" name=""/>
        <p:cNvGrpSpPr/>
        <p:nvPr/>
      </p:nvGrpSpPr>
      <p:grpSpPr>
        <a:xfrm>
          <a:off x="0" y="0"/>
          <a:ext cx="0" cy="0"/>
          <a:chOff x="0" y="0"/>
          <a:chExt cx="0" cy="0"/>
        </a:xfrm>
      </p:grpSpPr>
      <p:sp>
        <p:nvSpPr>
          <p:cNvPr id="10" name="Text Placeholder 12">
            <a:extLst>
              <a:ext uri="{FF2B5EF4-FFF2-40B4-BE49-F238E27FC236}">
                <a16:creationId xmlns:a16="http://schemas.microsoft.com/office/drawing/2014/main" id="{CFCED6CE-D852-21FB-92CA-54B877B4F362}"/>
              </a:ext>
            </a:extLst>
          </p:cNvPr>
          <p:cNvSpPr>
            <a:spLocks noGrp="1"/>
          </p:cNvSpPr>
          <p:nvPr>
            <p:ph type="body" sz="quarter" idx="14" hasCustomPrompt="1"/>
          </p:nvPr>
        </p:nvSpPr>
        <p:spPr>
          <a:xfrm>
            <a:off x="9279340" y="1271718"/>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2" name="Text Placeholder 12">
            <a:extLst>
              <a:ext uri="{FF2B5EF4-FFF2-40B4-BE49-F238E27FC236}">
                <a16:creationId xmlns:a16="http://schemas.microsoft.com/office/drawing/2014/main" id="{70B91541-DA27-B9BD-1D85-46447EFEBD4E}"/>
              </a:ext>
            </a:extLst>
          </p:cNvPr>
          <p:cNvSpPr>
            <a:spLocks noGrp="1"/>
          </p:cNvSpPr>
          <p:nvPr>
            <p:ph type="body" sz="quarter" idx="15" hasCustomPrompt="1"/>
          </p:nvPr>
        </p:nvSpPr>
        <p:spPr>
          <a:xfrm>
            <a:off x="10431131" y="1271718"/>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able Placeholder 6">
            <a:extLst>
              <a:ext uri="{FF2B5EF4-FFF2-40B4-BE49-F238E27FC236}">
                <a16:creationId xmlns:a16="http://schemas.microsoft.com/office/drawing/2014/main" id="{35078679-5650-2542-319D-D81A5122F114}"/>
              </a:ext>
            </a:extLst>
          </p:cNvPr>
          <p:cNvSpPr>
            <a:spLocks noGrp="1"/>
          </p:cNvSpPr>
          <p:nvPr>
            <p:ph type="tbl" sz="quarter" idx="17"/>
          </p:nvPr>
        </p:nvSpPr>
        <p:spPr>
          <a:xfrm>
            <a:off x="776288" y="1676400"/>
            <a:ext cx="10669587" cy="4197350"/>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3" name="Text Placeholder 23">
            <a:extLst>
              <a:ext uri="{FF2B5EF4-FFF2-40B4-BE49-F238E27FC236}">
                <a16:creationId xmlns:a16="http://schemas.microsoft.com/office/drawing/2014/main" id="{C1801840-DEFD-E407-2F0A-37FDD671C2C3}"/>
              </a:ext>
            </a:extLst>
          </p:cNvPr>
          <p:cNvSpPr>
            <a:spLocks noGrp="1"/>
          </p:cNvSpPr>
          <p:nvPr>
            <p:ph type="body" sz="quarter" idx="12" hasCustomPrompt="1"/>
          </p:nvPr>
        </p:nvSpPr>
        <p:spPr>
          <a:xfrm>
            <a:off x="769352" y="503701"/>
            <a:ext cx="8651740" cy="649366"/>
          </a:xfrm>
          <a:prstGeom prst="rect">
            <a:avLst/>
          </a:prstGeom>
        </p:spPr>
        <p:txBody>
          <a:bodyPr/>
          <a:lstStyle>
            <a:lvl1pPr marL="0" indent="0" algn="l">
              <a:buNone/>
              <a:defRPr sz="4800" b="0">
                <a:solidFill>
                  <a:schemeClr val="accent5"/>
                </a:solidFill>
              </a:defRPr>
            </a:lvl1pPr>
          </a:lstStyle>
          <a:p>
            <a:pPr lvl="0"/>
            <a:r>
              <a:rPr lang="en-US" dirty="0"/>
              <a:t>Table Concept</a:t>
            </a:r>
          </a:p>
        </p:txBody>
      </p:sp>
      <p:pic>
        <p:nvPicPr>
          <p:cNvPr id="14" name="Picture 13">
            <a:extLst>
              <a:ext uri="{FF2B5EF4-FFF2-40B4-BE49-F238E27FC236}">
                <a16:creationId xmlns:a16="http://schemas.microsoft.com/office/drawing/2014/main" id="{74665D4F-A964-6B55-A469-CC91FB22D19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5" name="Text Box 18">
            <a:extLst>
              <a:ext uri="{FF2B5EF4-FFF2-40B4-BE49-F238E27FC236}">
                <a16:creationId xmlns:a16="http://schemas.microsoft.com/office/drawing/2014/main" id="{89AA292C-40CA-B4FF-CDA4-3D4793953AEA}"/>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A0620C9B-55D4-0A1A-1676-270EA71908C8}"/>
              </a:ext>
            </a:extLst>
          </p:cNvPr>
          <p:cNvSpPr>
            <a:spLocks noGrp="1"/>
          </p:cNvSpPr>
          <p:nvPr>
            <p:ph type="body" sz="quarter" idx="31"/>
          </p:nvPr>
        </p:nvSpPr>
        <p:spPr>
          <a:xfrm>
            <a:off x="78813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08246AF-10D5-3924-D715-D5E6A5345D6B}"/>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2880533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3_Table Slide 2">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69352" y="503701"/>
            <a:ext cx="8651740" cy="649366"/>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p:nvPr>
        </p:nvSpPr>
        <p:spPr>
          <a:xfrm>
            <a:off x="727075" y="1783653"/>
            <a:ext cx="5402263" cy="3983735"/>
          </a:xfrm>
          <a:prstGeom prst="rect">
            <a:avLst/>
          </a:prstGeom>
        </p:spPr>
        <p:txBody>
          <a:bodyPr/>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1" name="Chart Placeholder 10">
            <a:extLst>
              <a:ext uri="{FF2B5EF4-FFF2-40B4-BE49-F238E27FC236}">
                <a16:creationId xmlns:a16="http://schemas.microsoft.com/office/drawing/2014/main" id="{DA608075-4B05-4A78-7ED1-0C29C1DA9DC1}"/>
              </a:ext>
            </a:extLst>
          </p:cNvPr>
          <p:cNvSpPr>
            <a:spLocks noGrp="1"/>
          </p:cNvSpPr>
          <p:nvPr>
            <p:ph type="chart" sz="quarter" idx="20"/>
          </p:nvPr>
        </p:nvSpPr>
        <p:spPr>
          <a:xfrm>
            <a:off x="6526213" y="1784350"/>
            <a:ext cx="4687887" cy="3983038"/>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2" name="Text Placeholder 12">
            <a:extLst>
              <a:ext uri="{FF2B5EF4-FFF2-40B4-BE49-F238E27FC236}">
                <a16:creationId xmlns:a16="http://schemas.microsoft.com/office/drawing/2014/main" id="{0C371CC1-B11B-9E37-B17A-B69C83E3BDD8}"/>
              </a:ext>
            </a:extLst>
          </p:cNvPr>
          <p:cNvSpPr>
            <a:spLocks noGrp="1"/>
          </p:cNvSpPr>
          <p:nvPr>
            <p:ph type="body" sz="quarter" idx="21" hasCustomPrompt="1"/>
          </p:nvPr>
        </p:nvSpPr>
        <p:spPr>
          <a:xfrm>
            <a:off x="9279340" y="1271718"/>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4" name="Text Placeholder 12">
            <a:extLst>
              <a:ext uri="{FF2B5EF4-FFF2-40B4-BE49-F238E27FC236}">
                <a16:creationId xmlns:a16="http://schemas.microsoft.com/office/drawing/2014/main" id="{ADBDDC1F-14DF-A708-94C1-D63EC90E9BE5}"/>
              </a:ext>
            </a:extLst>
          </p:cNvPr>
          <p:cNvSpPr>
            <a:spLocks noGrp="1"/>
          </p:cNvSpPr>
          <p:nvPr>
            <p:ph type="body" sz="quarter" idx="15" hasCustomPrompt="1"/>
          </p:nvPr>
        </p:nvSpPr>
        <p:spPr>
          <a:xfrm>
            <a:off x="10431131" y="1271718"/>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pic>
        <p:nvPicPr>
          <p:cNvPr id="15" name="Picture 14">
            <a:extLst>
              <a:ext uri="{FF2B5EF4-FFF2-40B4-BE49-F238E27FC236}">
                <a16:creationId xmlns:a16="http://schemas.microsoft.com/office/drawing/2014/main" id="{427A6620-EE80-D668-F0C9-448EAB2B7E70}"/>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5" name="Text Box 18">
            <a:extLst>
              <a:ext uri="{FF2B5EF4-FFF2-40B4-BE49-F238E27FC236}">
                <a16:creationId xmlns:a16="http://schemas.microsoft.com/office/drawing/2014/main" id="{3858985B-5C5A-E6F1-36D1-2FB23263A3E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421B8ECE-B2CE-5398-B52C-14C343901B7B}"/>
              </a:ext>
            </a:extLst>
          </p:cNvPr>
          <p:cNvSpPr>
            <a:spLocks noGrp="1"/>
          </p:cNvSpPr>
          <p:nvPr>
            <p:ph type="body" sz="quarter" idx="31"/>
          </p:nvPr>
        </p:nvSpPr>
        <p:spPr>
          <a:xfrm>
            <a:off x="83385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64386FD-31C2-A340-75DF-057964B44274}"/>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1719618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3_Line Charts &amp; Numbers Comparison">
    <p:spTree>
      <p:nvGrpSpPr>
        <p:cNvPr id="1" name=""/>
        <p:cNvGrpSpPr/>
        <p:nvPr/>
      </p:nvGrpSpPr>
      <p:grpSpPr>
        <a:xfrm>
          <a:off x="0" y="0"/>
          <a:ext cx="0" cy="0"/>
          <a:chOff x="0" y="0"/>
          <a:chExt cx="0" cy="0"/>
        </a:xfrm>
      </p:grpSpPr>
      <p:sp>
        <p:nvSpPr>
          <p:cNvPr id="5" name="Chart Placeholder 4">
            <a:extLst>
              <a:ext uri="{FF2B5EF4-FFF2-40B4-BE49-F238E27FC236}">
                <a16:creationId xmlns:a16="http://schemas.microsoft.com/office/drawing/2014/main" id="{7FA62755-E73F-4F69-921B-E1F3B8937485}"/>
              </a:ext>
            </a:extLst>
          </p:cNvPr>
          <p:cNvSpPr>
            <a:spLocks noGrp="1"/>
          </p:cNvSpPr>
          <p:nvPr>
            <p:ph type="chart" sz="quarter" idx="26"/>
          </p:nvPr>
        </p:nvSpPr>
        <p:spPr>
          <a:xfrm>
            <a:off x="4830053" y="2949575"/>
            <a:ext cx="6634871" cy="2925763"/>
          </a:xfrm>
          <a:prstGeom prst="rect">
            <a:avLst/>
          </a:prstGeom>
        </p:spPr>
        <p:txBody>
          <a:bodyPr/>
          <a:lstStyle>
            <a:lvl1pPr marL="0" indent="0">
              <a:buNone/>
              <a:defRPr/>
            </a:lvl1pPr>
          </a:lstStyle>
          <a:p>
            <a:endParaRPr lang="en-US" dirty="0"/>
          </a:p>
        </p:txBody>
      </p:sp>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5" y="1398095"/>
            <a:ext cx="6857998" cy="406180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4" y="1287735"/>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8" y="1287735"/>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2" y="1287735"/>
            <a:ext cx="1778001" cy="641735"/>
          </a:xfrm>
          <a:prstGeom prst="rect">
            <a:avLst/>
          </a:prstGeom>
        </p:spPr>
        <p:txBody>
          <a:bodyPr/>
          <a:lstStyle>
            <a:lvl1pPr marL="0" indent="0" algn="l">
              <a:buNone/>
              <a:defRPr sz="48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9E4AE578-649D-5EC2-B559-03F4200CE0EB}"/>
              </a:ext>
            </a:extLst>
          </p:cNvPr>
          <p:cNvSpPr>
            <a:spLocks noGrp="1"/>
          </p:cNvSpPr>
          <p:nvPr>
            <p:ph type="body" sz="quarter" idx="42" hasCustomPrompt="1"/>
          </p:nvPr>
        </p:nvSpPr>
        <p:spPr>
          <a:xfrm>
            <a:off x="4830053"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F9C71439-2D89-F43A-88F9-C059F204D295}"/>
              </a:ext>
            </a:extLst>
          </p:cNvPr>
          <p:cNvSpPr>
            <a:spLocks noGrp="1"/>
          </p:cNvSpPr>
          <p:nvPr>
            <p:ph type="body" sz="quarter" idx="43" hasCustomPrompt="1"/>
          </p:nvPr>
        </p:nvSpPr>
        <p:spPr>
          <a:xfrm>
            <a:off x="7241194"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34D48539-B2F8-7870-777B-6A7B41CBBC7D}"/>
              </a:ext>
            </a:extLst>
          </p:cNvPr>
          <p:cNvSpPr>
            <a:spLocks noGrp="1"/>
          </p:cNvSpPr>
          <p:nvPr>
            <p:ph type="body" sz="quarter" idx="44" hasCustomPrompt="1"/>
          </p:nvPr>
        </p:nvSpPr>
        <p:spPr>
          <a:xfrm>
            <a:off x="9662331"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pic>
        <p:nvPicPr>
          <p:cNvPr id="10" name="Picture 9">
            <a:extLst>
              <a:ext uri="{FF2B5EF4-FFF2-40B4-BE49-F238E27FC236}">
                <a16:creationId xmlns:a16="http://schemas.microsoft.com/office/drawing/2014/main" id="{0F64C7B9-14F1-5BC7-C65F-8CCBEA550CBA}"/>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1" name="Text Box 18">
            <a:extLst>
              <a:ext uri="{FF2B5EF4-FFF2-40B4-BE49-F238E27FC236}">
                <a16:creationId xmlns:a16="http://schemas.microsoft.com/office/drawing/2014/main" id="{D3B5343A-C276-3877-E133-4BF785D65337}"/>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15">
            <a:extLst>
              <a:ext uri="{FF2B5EF4-FFF2-40B4-BE49-F238E27FC236}">
                <a16:creationId xmlns:a16="http://schemas.microsoft.com/office/drawing/2014/main" id="{F9B70260-3AD4-E883-28C9-C660F1BC790C}"/>
              </a:ext>
            </a:extLst>
          </p:cNvPr>
          <p:cNvSpPr>
            <a:spLocks noGrp="1"/>
          </p:cNvSpPr>
          <p:nvPr>
            <p:ph type="body" sz="quarter" idx="45"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8" name="Text Placeholder 23">
            <a:extLst>
              <a:ext uri="{FF2B5EF4-FFF2-40B4-BE49-F238E27FC236}">
                <a16:creationId xmlns:a16="http://schemas.microsoft.com/office/drawing/2014/main" id="{160A8F76-004D-7806-705F-74F2EA476259}"/>
              </a:ext>
            </a:extLst>
          </p:cNvPr>
          <p:cNvSpPr>
            <a:spLocks noGrp="1"/>
          </p:cNvSpPr>
          <p:nvPr>
            <p:ph type="body" sz="quarter" idx="12" hasCustomPrompt="1"/>
          </p:nvPr>
        </p:nvSpPr>
        <p:spPr>
          <a:xfrm>
            <a:off x="735887" y="1282500"/>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2058F6DF-C34B-CED4-E73F-A4395B10411E}"/>
              </a:ext>
            </a:extLst>
          </p:cNvPr>
          <p:cNvSpPr>
            <a:spLocks noGrp="1"/>
          </p:cNvSpPr>
          <p:nvPr>
            <p:ph type="body" sz="quarter" idx="31"/>
          </p:nvPr>
        </p:nvSpPr>
        <p:spPr>
          <a:xfrm>
            <a:off x="857871" y="2779030"/>
            <a:ext cx="439737" cy="36576"/>
          </a:xfrm>
          <a:prstGeom prst="rect">
            <a:avLst/>
          </a:prstGeom>
          <a:solidFill>
            <a:schemeClr val="bg1"/>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9003037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3_Line Charts &amp; Numbers Comparison 2">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5" y="1398095"/>
            <a:ext cx="6857998" cy="406180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4" y="1287735"/>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8" y="1287735"/>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2" y="1287735"/>
            <a:ext cx="1778001" cy="641735"/>
          </a:xfrm>
          <a:prstGeom prst="rect">
            <a:avLst/>
          </a:prstGeom>
        </p:spPr>
        <p:txBody>
          <a:bodyPr/>
          <a:lstStyle>
            <a:lvl1pPr marL="0" indent="0" algn="l">
              <a:buNone/>
              <a:defRPr sz="48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2B74E2BC-EC7E-EDFB-6E07-B1E390C5C153}"/>
              </a:ext>
            </a:extLst>
          </p:cNvPr>
          <p:cNvSpPr>
            <a:spLocks noGrp="1"/>
          </p:cNvSpPr>
          <p:nvPr>
            <p:ph type="body" sz="quarter" idx="42" hasCustomPrompt="1"/>
          </p:nvPr>
        </p:nvSpPr>
        <p:spPr>
          <a:xfrm>
            <a:off x="4830054" y="2288919"/>
            <a:ext cx="2010584"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52DB0324-2702-6962-9C5D-3F792CC996C7}"/>
              </a:ext>
            </a:extLst>
          </p:cNvPr>
          <p:cNvSpPr>
            <a:spLocks noGrp="1"/>
          </p:cNvSpPr>
          <p:nvPr>
            <p:ph type="body" sz="quarter" idx="43" hasCustomPrompt="1"/>
          </p:nvPr>
        </p:nvSpPr>
        <p:spPr>
          <a:xfrm>
            <a:off x="7241195" y="2288919"/>
            <a:ext cx="2204332"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26CCBD06-D591-346B-0913-B76033CB7BFF}"/>
              </a:ext>
            </a:extLst>
          </p:cNvPr>
          <p:cNvSpPr>
            <a:spLocks noGrp="1"/>
          </p:cNvSpPr>
          <p:nvPr>
            <p:ph type="body" sz="quarter" idx="44" hasCustomPrompt="1"/>
          </p:nvPr>
        </p:nvSpPr>
        <p:spPr>
          <a:xfrm>
            <a:off x="9662331" y="2288919"/>
            <a:ext cx="198102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8" name="Chart Placeholder 4">
            <a:extLst>
              <a:ext uri="{FF2B5EF4-FFF2-40B4-BE49-F238E27FC236}">
                <a16:creationId xmlns:a16="http://schemas.microsoft.com/office/drawing/2014/main" id="{B39C47F3-97B3-B626-16BE-050A6AEE3269}"/>
              </a:ext>
            </a:extLst>
          </p:cNvPr>
          <p:cNvSpPr>
            <a:spLocks noGrp="1"/>
          </p:cNvSpPr>
          <p:nvPr>
            <p:ph type="chart" sz="quarter" idx="26"/>
          </p:nvPr>
        </p:nvSpPr>
        <p:spPr>
          <a:xfrm>
            <a:off x="4830053" y="2949575"/>
            <a:ext cx="6634871" cy="2925763"/>
          </a:xfrm>
          <a:prstGeom prst="rect">
            <a:avLst/>
          </a:prstGeom>
        </p:spPr>
        <p:txBody>
          <a:bodyPr/>
          <a:lstStyle>
            <a:lvl1pPr marL="0" indent="0">
              <a:buNone/>
              <a:defRPr/>
            </a:lvl1pPr>
          </a:lstStyle>
          <a:p>
            <a:endParaRPr lang="en-US" dirty="0"/>
          </a:p>
        </p:txBody>
      </p:sp>
      <p:pic>
        <p:nvPicPr>
          <p:cNvPr id="12" name="Picture 11">
            <a:extLst>
              <a:ext uri="{FF2B5EF4-FFF2-40B4-BE49-F238E27FC236}">
                <a16:creationId xmlns:a16="http://schemas.microsoft.com/office/drawing/2014/main" id="{BD1AEBD4-E95C-77DD-A074-3EFEEA18A8EF}"/>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3" name="Text Box 18">
            <a:extLst>
              <a:ext uri="{FF2B5EF4-FFF2-40B4-BE49-F238E27FC236}">
                <a16:creationId xmlns:a16="http://schemas.microsoft.com/office/drawing/2014/main" id="{B0A941E7-8E81-738D-7405-7BD82623B13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15">
            <a:extLst>
              <a:ext uri="{FF2B5EF4-FFF2-40B4-BE49-F238E27FC236}">
                <a16:creationId xmlns:a16="http://schemas.microsoft.com/office/drawing/2014/main" id="{2487FACF-DBA6-836B-A5B3-BA76FBA0CF55}"/>
              </a:ext>
            </a:extLst>
          </p:cNvPr>
          <p:cNvSpPr>
            <a:spLocks noGrp="1"/>
          </p:cNvSpPr>
          <p:nvPr>
            <p:ph type="body" sz="quarter" idx="45"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5" name="Text Placeholder 23">
            <a:extLst>
              <a:ext uri="{FF2B5EF4-FFF2-40B4-BE49-F238E27FC236}">
                <a16:creationId xmlns:a16="http://schemas.microsoft.com/office/drawing/2014/main" id="{530D1E1F-EC06-6F7F-028C-F2DCD26716C2}"/>
              </a:ext>
            </a:extLst>
          </p:cNvPr>
          <p:cNvSpPr>
            <a:spLocks noGrp="1"/>
          </p:cNvSpPr>
          <p:nvPr>
            <p:ph type="body" sz="quarter" idx="12" hasCustomPrompt="1"/>
          </p:nvPr>
        </p:nvSpPr>
        <p:spPr>
          <a:xfrm>
            <a:off x="735887" y="1282500"/>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393171B1-21B3-1E87-E285-AE078D100CBB}"/>
              </a:ext>
            </a:extLst>
          </p:cNvPr>
          <p:cNvSpPr>
            <a:spLocks noGrp="1"/>
          </p:cNvSpPr>
          <p:nvPr>
            <p:ph type="body" sz="quarter" idx="31"/>
          </p:nvPr>
        </p:nvSpPr>
        <p:spPr>
          <a:xfrm>
            <a:off x="857871" y="2779030"/>
            <a:ext cx="439737" cy="36576"/>
          </a:xfrm>
          <a:prstGeom prst="rect">
            <a:avLst/>
          </a:prstGeom>
          <a:solidFill>
            <a:schemeClr val="bg1"/>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15991643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3_Pie Chart Slide 1">
    <p:bg>
      <p:bgPr>
        <a:solidFill>
          <a:schemeClr val="accent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40BBEB8-6F67-8D04-8CF4-AE6940A4C69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AE2488F9-72F9-1D07-23F8-57754FA77EC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2AD1FC9C-D617-87A3-7B27-0E8EE22131B5}"/>
              </a:ext>
            </a:extLst>
          </p:cNvPr>
          <p:cNvSpPr>
            <a:spLocks noGrp="1"/>
          </p:cNvSpPr>
          <p:nvPr>
            <p:ph type="body" sz="quarter" idx="31"/>
          </p:nvPr>
        </p:nvSpPr>
        <p:spPr>
          <a:xfrm>
            <a:off x="5876729" y="209348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35B86D-BB60-F8B4-25A2-213F0BE166A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055949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ix Points Slide">
    <p:spTree>
      <p:nvGrpSpPr>
        <p:cNvPr id="1" name=""/>
        <p:cNvGrpSpPr/>
        <p:nvPr/>
      </p:nvGrpSpPr>
      <p:grpSpPr>
        <a:xfrm>
          <a:off x="0" y="0"/>
          <a:ext cx="0" cy="0"/>
          <a:chOff x="0" y="0"/>
          <a:chExt cx="0" cy="0"/>
        </a:xfrm>
      </p:grpSpPr>
      <p:sp>
        <p:nvSpPr>
          <p:cNvPr id="43" name="Text Placeholder 35">
            <a:extLst>
              <a:ext uri="{FF2B5EF4-FFF2-40B4-BE49-F238E27FC236}">
                <a16:creationId xmlns:a16="http://schemas.microsoft.com/office/drawing/2014/main" id="{14319F33-0D51-1E35-9234-37E8F7E36740}"/>
              </a:ext>
            </a:extLst>
          </p:cNvPr>
          <p:cNvSpPr>
            <a:spLocks noGrp="1"/>
          </p:cNvSpPr>
          <p:nvPr>
            <p:ph type="body" sz="quarter" idx="65" hasCustomPrompt="1"/>
          </p:nvPr>
        </p:nvSpPr>
        <p:spPr>
          <a:xfrm>
            <a:off x="832721"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2" name="Text Placeholder 35">
            <a:extLst>
              <a:ext uri="{FF2B5EF4-FFF2-40B4-BE49-F238E27FC236}">
                <a16:creationId xmlns:a16="http://schemas.microsoft.com/office/drawing/2014/main" id="{F061494F-9D80-8093-768E-2B2E2FA7B4FE}"/>
              </a:ext>
            </a:extLst>
          </p:cNvPr>
          <p:cNvSpPr>
            <a:spLocks noGrp="1"/>
          </p:cNvSpPr>
          <p:nvPr>
            <p:ph type="body" sz="quarter" idx="61" hasCustomPrompt="1"/>
          </p:nvPr>
        </p:nvSpPr>
        <p:spPr>
          <a:xfrm>
            <a:off x="6338283"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3" name="Text Placeholder 35">
            <a:extLst>
              <a:ext uri="{FF2B5EF4-FFF2-40B4-BE49-F238E27FC236}">
                <a16:creationId xmlns:a16="http://schemas.microsoft.com/office/drawing/2014/main" id="{37611067-5D7B-1699-0485-FB6BE809A9EA}"/>
              </a:ext>
            </a:extLst>
          </p:cNvPr>
          <p:cNvSpPr>
            <a:spLocks noGrp="1"/>
          </p:cNvSpPr>
          <p:nvPr>
            <p:ph type="body" sz="quarter" idx="62" hasCustomPrompt="1"/>
          </p:nvPr>
        </p:nvSpPr>
        <p:spPr>
          <a:xfrm>
            <a:off x="8173469"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1" name="Text Placeholder 35">
            <a:extLst>
              <a:ext uri="{FF2B5EF4-FFF2-40B4-BE49-F238E27FC236}">
                <a16:creationId xmlns:a16="http://schemas.microsoft.com/office/drawing/2014/main" id="{E2AF4ED4-CB9A-7504-6C20-80B09889AF75}"/>
              </a:ext>
            </a:extLst>
          </p:cNvPr>
          <p:cNvSpPr>
            <a:spLocks noGrp="1"/>
          </p:cNvSpPr>
          <p:nvPr>
            <p:ph type="body" sz="quarter" idx="63" hasCustomPrompt="1"/>
          </p:nvPr>
        </p:nvSpPr>
        <p:spPr>
          <a:xfrm>
            <a:off x="1000865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2" name="Text Placeholder 35">
            <a:extLst>
              <a:ext uri="{FF2B5EF4-FFF2-40B4-BE49-F238E27FC236}">
                <a16:creationId xmlns:a16="http://schemas.microsoft.com/office/drawing/2014/main" id="{A4B4152B-32F4-D96F-7FCE-9DE291168F87}"/>
              </a:ext>
            </a:extLst>
          </p:cNvPr>
          <p:cNvSpPr>
            <a:spLocks noGrp="1"/>
          </p:cNvSpPr>
          <p:nvPr>
            <p:ph type="body" sz="quarter" idx="64" hasCustomPrompt="1"/>
          </p:nvPr>
        </p:nvSpPr>
        <p:spPr>
          <a:xfrm>
            <a:off x="450309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0" name="Text Box 18">
            <a:extLst>
              <a:ext uri="{FF2B5EF4-FFF2-40B4-BE49-F238E27FC236}">
                <a16:creationId xmlns:a16="http://schemas.microsoft.com/office/drawing/2014/main" id="{9A452759-EB71-A162-5CD7-481825DA640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3" name="Text Placeholder 35">
            <a:extLst>
              <a:ext uri="{FF2B5EF4-FFF2-40B4-BE49-F238E27FC236}">
                <a16:creationId xmlns:a16="http://schemas.microsoft.com/office/drawing/2014/main" id="{63D418F6-4B73-851E-8BD2-643A7B38615C}"/>
              </a:ext>
            </a:extLst>
          </p:cNvPr>
          <p:cNvSpPr>
            <a:spLocks noGrp="1"/>
          </p:cNvSpPr>
          <p:nvPr>
            <p:ph type="body" sz="quarter" idx="59" hasCustomPrompt="1"/>
          </p:nvPr>
        </p:nvSpPr>
        <p:spPr>
          <a:xfrm>
            <a:off x="2667908"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142EC546-71B3-12B4-A673-304FA1065730}"/>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1B7F45B0-8263-3B42-9A4F-6AEB2F51567C}"/>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3743858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3_Pie Chart Slide 2">
    <p:bg>
      <p:bgPr>
        <a:solidFill>
          <a:srgbClr val="FFC02D"/>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2FF4CC1-BC64-2802-041A-48BEAEEFB97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F0C13C6A-BAAA-B3FC-9880-95B502591A22}"/>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E6DD482C-D975-525E-30BA-9F1EDBC55EEA}"/>
              </a:ext>
            </a:extLst>
          </p:cNvPr>
          <p:cNvSpPr>
            <a:spLocks noGrp="1"/>
          </p:cNvSpPr>
          <p:nvPr>
            <p:ph type="body" sz="quarter" idx="31"/>
          </p:nvPr>
        </p:nvSpPr>
        <p:spPr>
          <a:xfrm>
            <a:off x="5876729" y="2093483"/>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6CE3FC8-7405-F7FF-2AA7-7707C7BFA8A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4214566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3_Pie Chart Slide 3">
    <p:bg>
      <p:bgPr>
        <a:solidFill>
          <a:srgbClr val="87235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E1AA9C3-C556-8DC4-48A4-DBF10ACAA923}"/>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557D68F5-8B85-A4E3-B7DD-1A5F28D2E695}"/>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8AF27090-89F0-A45C-2B58-7A1EACCB44A9}"/>
              </a:ext>
            </a:extLst>
          </p:cNvPr>
          <p:cNvSpPr>
            <a:spLocks noGrp="1"/>
          </p:cNvSpPr>
          <p:nvPr>
            <p:ph type="body" sz="quarter" idx="31"/>
          </p:nvPr>
        </p:nvSpPr>
        <p:spPr>
          <a:xfrm>
            <a:off x="5876729" y="2093483"/>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254E9D6-AA33-8FC7-43EB-58495366901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2113284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3_Pie Chart Slide 4">
    <p:bg>
      <p:bgPr>
        <a:solidFill>
          <a:srgbClr val="F2603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689A14-6936-31A2-9D50-0C42BE7973E6}"/>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BC3BBE7F-3BB7-AA9B-1E79-352E9A890C01}"/>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496A2CE1-68E3-514C-0DC5-DDC7973A2EEA}"/>
              </a:ext>
            </a:extLst>
          </p:cNvPr>
          <p:cNvSpPr>
            <a:spLocks noGrp="1"/>
          </p:cNvSpPr>
          <p:nvPr>
            <p:ph type="body" sz="quarter" idx="31"/>
          </p:nvPr>
        </p:nvSpPr>
        <p:spPr>
          <a:xfrm>
            <a:off x="5876729" y="2093483"/>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99EB8CC-09DB-751E-4411-FDF65FAA8A8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36613488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3_Pie Chart Slide 5">
    <p:bg>
      <p:bgPr>
        <a:solidFill>
          <a:srgbClr val="00AA44"/>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A1E5B5B-8BC9-FD91-C214-E7B0B74BAA5E}"/>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D594DA2F-D375-4104-3228-C4F62E9AFDF7}"/>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6"/>
            <a:ext cx="2603054"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3" y="2587865"/>
            <a:ext cx="2603054"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6408F58D-470E-AE2E-B772-6A48F2A8D99B}"/>
              </a:ext>
            </a:extLst>
          </p:cNvPr>
          <p:cNvSpPr>
            <a:spLocks noGrp="1"/>
          </p:cNvSpPr>
          <p:nvPr>
            <p:ph type="body" sz="quarter" idx="31"/>
          </p:nvPr>
        </p:nvSpPr>
        <p:spPr>
          <a:xfrm>
            <a:off x="5876729" y="2093483"/>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53B6B6-C73C-DC02-19D3-123BEB3F5516}"/>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087254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3_Pie Chart Slide 6">
    <p:bg>
      <p:bgPr>
        <a:solidFill>
          <a:schemeClr val="accent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5FE9A-E0E5-3C9C-5572-8C50DC9937CD}"/>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78B5B811-18F6-1F1B-3314-9FCDDA9E4E6E}"/>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029"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28186"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2" name="Text Placeholder 19">
            <a:extLst>
              <a:ext uri="{FF2B5EF4-FFF2-40B4-BE49-F238E27FC236}">
                <a16:creationId xmlns:a16="http://schemas.microsoft.com/office/drawing/2014/main" id="{248812B5-535C-9368-4935-15D4E9EC2350}"/>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4" name="Text Placeholder 5">
            <a:extLst>
              <a:ext uri="{FF2B5EF4-FFF2-40B4-BE49-F238E27FC236}">
                <a16:creationId xmlns:a16="http://schemas.microsoft.com/office/drawing/2014/main" id="{E6B7DDB1-B19F-4291-D4CF-BEF6861C0676}"/>
              </a:ext>
            </a:extLst>
          </p:cNvPr>
          <p:cNvSpPr>
            <a:spLocks noGrp="1"/>
          </p:cNvSpPr>
          <p:nvPr>
            <p:ph type="body" sz="quarter" idx="31"/>
          </p:nvPr>
        </p:nvSpPr>
        <p:spPr>
          <a:xfrm>
            <a:off x="5876729" y="2093483"/>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923F5839-85B1-62DD-12D1-70582BCF4BB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9710919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3_Pie Chart Slide 7">
    <p:bg>
      <p:bgPr>
        <a:solidFill>
          <a:schemeClr val="accent5"/>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EA9E758-01C4-A1B6-FBEA-3A34966740F8}"/>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73B231CA-882E-3676-E6B2-D10600ED2549}"/>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6"/>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3" y="3021013"/>
            <a:ext cx="2603500" cy="2762250"/>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buNone/>
              <a:defRPr sz="1400">
                <a:latin typeface="Arial" panose="020B0604020202020204" pitchFamily="34" charset="0"/>
                <a:cs typeface="Arial" panose="020B0604020202020204" pitchFamily="34" charset="0"/>
              </a:defRPr>
            </a:lvl2pPr>
            <a:lvl3pPr marL="914400" indent="0">
              <a:buNone/>
              <a:defRPr sz="1200">
                <a:latin typeface="Arial" panose="020B0604020202020204" pitchFamily="34" charset="0"/>
                <a:cs typeface="Arial" panose="020B0604020202020204" pitchFamily="34" charset="0"/>
              </a:defRPr>
            </a:lvl3pPr>
            <a:lvl4pPr marL="1371600" indent="0">
              <a:buNone/>
              <a:defRPr sz="1200">
                <a:latin typeface="Arial" panose="020B0604020202020204" pitchFamily="34" charset="0"/>
                <a:cs typeface="Arial" panose="020B0604020202020204" pitchFamily="34" charset="0"/>
              </a:defRPr>
            </a:lvl4pPr>
            <a:lvl5pPr marL="1828800"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6" name="Text Placeholder 20">
            <a:extLst>
              <a:ext uri="{FF2B5EF4-FFF2-40B4-BE49-F238E27FC236}">
                <a16:creationId xmlns:a16="http://schemas.microsoft.com/office/drawing/2014/main" id="{72387925-4CA0-2E09-64AE-AA1971D350FF}"/>
              </a:ext>
            </a:extLst>
          </p:cNvPr>
          <p:cNvSpPr>
            <a:spLocks noGrp="1"/>
          </p:cNvSpPr>
          <p:nvPr>
            <p:ph type="body" sz="quarter" idx="13" hasCustomPrompt="1"/>
          </p:nvPr>
        </p:nvSpPr>
        <p:spPr>
          <a:xfrm>
            <a:off x="5070029"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20">
            <a:extLst>
              <a:ext uri="{FF2B5EF4-FFF2-40B4-BE49-F238E27FC236}">
                <a16:creationId xmlns:a16="http://schemas.microsoft.com/office/drawing/2014/main" id="{4744DDEF-6F86-AA1B-D679-061E99F4F598}"/>
              </a:ext>
            </a:extLst>
          </p:cNvPr>
          <p:cNvSpPr>
            <a:spLocks noGrp="1"/>
          </p:cNvSpPr>
          <p:nvPr>
            <p:ph type="body" sz="quarter" idx="14" hasCustomPrompt="1"/>
          </p:nvPr>
        </p:nvSpPr>
        <p:spPr>
          <a:xfrm>
            <a:off x="8028186" y="2587866"/>
            <a:ext cx="2603500" cy="292578"/>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0" name="Text Placeholder 19">
            <a:extLst>
              <a:ext uri="{FF2B5EF4-FFF2-40B4-BE49-F238E27FC236}">
                <a16:creationId xmlns:a16="http://schemas.microsoft.com/office/drawing/2014/main" id="{9208C16C-BA0A-B93F-AEEB-C12F2EBB7902}"/>
              </a:ext>
            </a:extLst>
          </p:cNvPr>
          <p:cNvSpPr>
            <a:spLocks noGrp="1"/>
          </p:cNvSpPr>
          <p:nvPr>
            <p:ph type="body" sz="quarter" idx="40" hasCustomPrompt="1"/>
          </p:nvPr>
        </p:nvSpPr>
        <p:spPr>
          <a:xfrm>
            <a:off x="1207115" y="2587260"/>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 name="Text Placeholder 5">
            <a:extLst>
              <a:ext uri="{FF2B5EF4-FFF2-40B4-BE49-F238E27FC236}">
                <a16:creationId xmlns:a16="http://schemas.microsoft.com/office/drawing/2014/main" id="{B05A1865-5895-0865-9350-B970C25D480D}"/>
              </a:ext>
            </a:extLst>
          </p:cNvPr>
          <p:cNvSpPr>
            <a:spLocks noGrp="1"/>
          </p:cNvSpPr>
          <p:nvPr>
            <p:ph type="body" sz="quarter" idx="31"/>
          </p:nvPr>
        </p:nvSpPr>
        <p:spPr>
          <a:xfrm>
            <a:off x="5876729" y="2093483"/>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B613C4A2-A70D-DDD3-6BF7-DBE355A673AC}"/>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83565528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3_Three Number Comparison (Filled)">
    <p:bg>
      <p:bgPr>
        <a:solidFill>
          <a:schemeClr val="tx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5258C5A-691F-BE35-4688-5B04A3D83021}"/>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F3F28CBF-F033-6055-07DE-2DB1D6E590D8}"/>
              </a:ext>
            </a:extLst>
          </p:cNvPr>
          <p:cNvPicPr>
            <a:picLocks noChangeAspect="1"/>
          </p:cNvPicPr>
          <p:nvPr userDrawn="1"/>
        </p:nvPicPr>
        <p:blipFill>
          <a:blip r:embed="rId2"/>
          <a:stretch>
            <a:fillRect/>
          </a:stretch>
        </p:blipFill>
        <p:spPr>
          <a:xfrm>
            <a:off x="403612" y="6311418"/>
            <a:ext cx="1566007" cy="278945"/>
          </a:xfrm>
          <a:prstGeom prst="rect">
            <a:avLst/>
          </a:prstGeom>
        </p:spPr>
      </p:pic>
      <p:pic>
        <p:nvPicPr>
          <p:cNvPr id="12" name="Graphic 11">
            <a:extLst>
              <a:ext uri="{FF2B5EF4-FFF2-40B4-BE49-F238E27FC236}">
                <a16:creationId xmlns:a16="http://schemas.microsoft.com/office/drawing/2014/main" id="{64FD7809-D59E-D1DF-3781-89C46C443BC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2604922" y="2761983"/>
            <a:ext cx="499495" cy="499495"/>
          </a:xfrm>
          <a:prstGeom prst="rect">
            <a:avLst/>
          </a:prstGeom>
        </p:spPr>
      </p:pic>
      <p:pic>
        <p:nvPicPr>
          <p:cNvPr id="13" name="Graphic 12">
            <a:extLst>
              <a:ext uri="{FF2B5EF4-FFF2-40B4-BE49-F238E27FC236}">
                <a16:creationId xmlns:a16="http://schemas.microsoft.com/office/drawing/2014/main" id="{1AE650ED-4AB7-0F60-8FAA-16881C739B3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5846251" y="2761983"/>
            <a:ext cx="499495" cy="499495"/>
          </a:xfrm>
          <a:prstGeom prst="rect">
            <a:avLst/>
          </a:prstGeom>
        </p:spPr>
      </p:pic>
      <p:pic>
        <p:nvPicPr>
          <p:cNvPr id="14" name="Graphic 13">
            <a:extLst>
              <a:ext uri="{FF2B5EF4-FFF2-40B4-BE49-F238E27FC236}">
                <a16:creationId xmlns:a16="http://schemas.microsoft.com/office/drawing/2014/main" id="{AC6B5A68-F4BC-90B3-8959-4F91ACCDBAED}"/>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9087582" y="2761983"/>
            <a:ext cx="499495" cy="49949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39" name="Text Placeholder 37">
            <a:extLst>
              <a:ext uri="{FF2B5EF4-FFF2-40B4-BE49-F238E27FC236}">
                <a16:creationId xmlns:a16="http://schemas.microsoft.com/office/drawing/2014/main" id="{FC971E60-9EAB-EC38-5DF0-CC4F447B67A5}"/>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2" name="Text Placeholder 37">
            <a:extLst>
              <a:ext uri="{FF2B5EF4-FFF2-40B4-BE49-F238E27FC236}">
                <a16:creationId xmlns:a16="http://schemas.microsoft.com/office/drawing/2014/main" id="{9F4F6FC0-2CAA-BC1F-9EC6-731C28C9D7F8}"/>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5" name="Text Placeholder 37">
            <a:extLst>
              <a:ext uri="{FF2B5EF4-FFF2-40B4-BE49-F238E27FC236}">
                <a16:creationId xmlns:a16="http://schemas.microsoft.com/office/drawing/2014/main" id="{8B4CCD7A-A957-61ED-1225-547873811F16}"/>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2" name="Text Placeholder 19">
            <a:extLst>
              <a:ext uri="{FF2B5EF4-FFF2-40B4-BE49-F238E27FC236}">
                <a16:creationId xmlns:a16="http://schemas.microsoft.com/office/drawing/2014/main" id="{A3D16883-7BCD-6FB1-38D6-7735A22E000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19">
            <a:extLst>
              <a:ext uri="{FF2B5EF4-FFF2-40B4-BE49-F238E27FC236}">
                <a16:creationId xmlns:a16="http://schemas.microsoft.com/office/drawing/2014/main" id="{9C5706D2-C92A-C82D-13A6-63F728B90404}"/>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5" name="Text Placeholder 19">
            <a:extLst>
              <a:ext uri="{FF2B5EF4-FFF2-40B4-BE49-F238E27FC236}">
                <a16:creationId xmlns:a16="http://schemas.microsoft.com/office/drawing/2014/main" id="{B3ACF92C-8690-3F2D-942A-1064485264E2}"/>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5">
            <a:extLst>
              <a:ext uri="{FF2B5EF4-FFF2-40B4-BE49-F238E27FC236}">
                <a16:creationId xmlns:a16="http://schemas.microsoft.com/office/drawing/2014/main" id="{0082AE9C-0F35-115E-D3EF-2511CF6EEAB9}"/>
              </a:ext>
            </a:extLst>
          </p:cNvPr>
          <p:cNvSpPr>
            <a:spLocks noGrp="1"/>
          </p:cNvSpPr>
          <p:nvPr>
            <p:ph type="body" sz="quarter" idx="31"/>
          </p:nvPr>
        </p:nvSpPr>
        <p:spPr>
          <a:xfrm>
            <a:off x="5876729" y="224893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41D0272B-B7C3-01C2-EEE8-D0874CA7512F}"/>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0687645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3_Three Number Comparison">
    <p:bg>
      <p:bgPr>
        <a:solidFill>
          <a:schemeClr val="tx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91050F9-0343-667F-9795-6086E4247827}"/>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C3F4AA97-0584-20B0-1FB9-A36C326CC1BF}"/>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3D33B8AC-3196-22EA-AFB3-09DC70C4ECE6}"/>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C1F5531B-B579-B2F8-A618-DD4C816CD4B3}"/>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2E058E93-C213-ED14-3E11-90026DEF02B7}"/>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90688ED4-DC39-FA31-C96C-19A9F19B212B}"/>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EDA15B3D-C093-CCCC-B47D-0BECA9CFAAE0}"/>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E5920A0C-D818-1571-DAD5-36F8EA47D309}"/>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5">
            <a:extLst>
              <a:ext uri="{FF2B5EF4-FFF2-40B4-BE49-F238E27FC236}">
                <a16:creationId xmlns:a16="http://schemas.microsoft.com/office/drawing/2014/main" id="{0E0FD177-6937-59F9-E7FE-7E4A5D84E70A}"/>
              </a:ext>
            </a:extLst>
          </p:cNvPr>
          <p:cNvSpPr>
            <a:spLocks noGrp="1"/>
          </p:cNvSpPr>
          <p:nvPr>
            <p:ph type="body" sz="quarter" idx="31"/>
          </p:nvPr>
        </p:nvSpPr>
        <p:spPr>
          <a:xfrm>
            <a:off x="5876729" y="224893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ABB20C28-3C13-83AB-4CD5-24011A3E55E9}"/>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989843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3_Three Number Comparison 2">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8C6FC57-12F2-6B00-011B-A83D5A9667C8}"/>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6C594BCF-A91D-4A85-D2A6-57A4AC27FEA4}"/>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1871A9E9-675D-7387-9FC7-61F67AE30EE2}"/>
              </a:ext>
            </a:extLst>
          </p:cNvPr>
          <p:cNvSpPr>
            <a:spLocks noGrp="1"/>
          </p:cNvSpPr>
          <p:nvPr>
            <p:ph type="body" sz="quarter" idx="31"/>
          </p:nvPr>
        </p:nvSpPr>
        <p:spPr>
          <a:xfrm>
            <a:off x="5876729" y="2248931"/>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7F4DB51-E1D5-DADB-DC56-BA5E17FD0613}"/>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18801310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3_Three Number Comparison 3">
    <p:bg>
      <p:bgPr>
        <a:solidFill>
          <a:srgbClr val="87235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6E203F3-AAAE-DF47-C5D6-2A86315EBA7E}"/>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01AEA88D-22D8-11D6-45EC-707751A010B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D41E0C9-0078-533C-4C48-EEE9BB6B6EAD}"/>
              </a:ext>
            </a:extLst>
          </p:cNvPr>
          <p:cNvSpPr>
            <a:spLocks noGrp="1"/>
          </p:cNvSpPr>
          <p:nvPr>
            <p:ph type="body" sz="quarter" idx="31"/>
          </p:nvPr>
        </p:nvSpPr>
        <p:spPr>
          <a:xfrm>
            <a:off x="5876729" y="2248931"/>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517D7F5-36CD-65DA-B1DA-D3377A39F3F0}"/>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032564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ix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73144"/>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6830"/>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7035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4035"/>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pic>
        <p:nvPicPr>
          <p:cNvPr id="10" name="Picture 9">
            <a:extLst>
              <a:ext uri="{FF2B5EF4-FFF2-40B4-BE49-F238E27FC236}">
                <a16:creationId xmlns:a16="http://schemas.microsoft.com/office/drawing/2014/main" id="{DFB0B120-347A-63EF-7E4E-9F998D603677}"/>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5" name="Text Placeholder 35">
            <a:extLst>
              <a:ext uri="{FF2B5EF4-FFF2-40B4-BE49-F238E27FC236}">
                <a16:creationId xmlns:a16="http://schemas.microsoft.com/office/drawing/2014/main" id="{70F93BE0-FED4-8A30-106A-226E550D90F7}"/>
              </a:ext>
            </a:extLst>
          </p:cNvPr>
          <p:cNvSpPr>
            <a:spLocks noGrp="1"/>
          </p:cNvSpPr>
          <p:nvPr>
            <p:ph type="body" sz="quarter" idx="65" hasCustomPrompt="1"/>
          </p:nvPr>
        </p:nvSpPr>
        <p:spPr>
          <a:xfrm>
            <a:off x="832721"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7" name="Text Placeholder 35">
            <a:extLst>
              <a:ext uri="{FF2B5EF4-FFF2-40B4-BE49-F238E27FC236}">
                <a16:creationId xmlns:a16="http://schemas.microsoft.com/office/drawing/2014/main" id="{F129E6B8-2489-5A64-4178-D276A7DF0FBE}"/>
              </a:ext>
            </a:extLst>
          </p:cNvPr>
          <p:cNvSpPr>
            <a:spLocks noGrp="1"/>
          </p:cNvSpPr>
          <p:nvPr>
            <p:ph type="body" sz="quarter" idx="61" hasCustomPrompt="1"/>
          </p:nvPr>
        </p:nvSpPr>
        <p:spPr>
          <a:xfrm>
            <a:off x="6338283"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8" name="Text Placeholder 35">
            <a:extLst>
              <a:ext uri="{FF2B5EF4-FFF2-40B4-BE49-F238E27FC236}">
                <a16:creationId xmlns:a16="http://schemas.microsoft.com/office/drawing/2014/main" id="{1BFA1A07-EC96-39CB-5428-F2A32997B899}"/>
              </a:ext>
            </a:extLst>
          </p:cNvPr>
          <p:cNvSpPr>
            <a:spLocks noGrp="1"/>
          </p:cNvSpPr>
          <p:nvPr>
            <p:ph type="body" sz="quarter" idx="62" hasCustomPrompt="1"/>
          </p:nvPr>
        </p:nvSpPr>
        <p:spPr>
          <a:xfrm>
            <a:off x="8173469"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19" name="Text Placeholder 35">
            <a:extLst>
              <a:ext uri="{FF2B5EF4-FFF2-40B4-BE49-F238E27FC236}">
                <a16:creationId xmlns:a16="http://schemas.microsoft.com/office/drawing/2014/main" id="{AF52A4E9-EDAA-4716-56E9-15828CDFC573}"/>
              </a:ext>
            </a:extLst>
          </p:cNvPr>
          <p:cNvSpPr>
            <a:spLocks noGrp="1"/>
          </p:cNvSpPr>
          <p:nvPr>
            <p:ph type="body" sz="quarter" idx="63" hasCustomPrompt="1"/>
          </p:nvPr>
        </p:nvSpPr>
        <p:spPr>
          <a:xfrm>
            <a:off x="1000865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3982F4D3-2CFC-5D43-D30B-0F4E61CBED0E}"/>
              </a:ext>
            </a:extLst>
          </p:cNvPr>
          <p:cNvSpPr>
            <a:spLocks noGrp="1"/>
          </p:cNvSpPr>
          <p:nvPr>
            <p:ph type="body" sz="quarter" idx="64" hasCustomPrompt="1"/>
          </p:nvPr>
        </p:nvSpPr>
        <p:spPr>
          <a:xfrm>
            <a:off x="450309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4" name="Text Placeholder 35">
            <a:extLst>
              <a:ext uri="{FF2B5EF4-FFF2-40B4-BE49-F238E27FC236}">
                <a16:creationId xmlns:a16="http://schemas.microsoft.com/office/drawing/2014/main" id="{F6FED7EF-43C4-D96F-125A-C27EE5814458}"/>
              </a:ext>
            </a:extLst>
          </p:cNvPr>
          <p:cNvSpPr>
            <a:spLocks noGrp="1"/>
          </p:cNvSpPr>
          <p:nvPr>
            <p:ph type="body" sz="quarter" idx="59" hasCustomPrompt="1"/>
          </p:nvPr>
        </p:nvSpPr>
        <p:spPr>
          <a:xfrm>
            <a:off x="2667908"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189" indent="0" algn="ctr">
              <a:buNone/>
              <a:defRPr sz="1800">
                <a:solidFill>
                  <a:schemeClr val="accent6"/>
                </a:solidFill>
              </a:defRPr>
            </a:lvl2pPr>
            <a:lvl3pPr marL="914377" indent="0" algn="ctr">
              <a:buNone/>
              <a:defRPr sz="1800">
                <a:solidFill>
                  <a:schemeClr val="accent6"/>
                </a:solidFill>
              </a:defRPr>
            </a:lvl3pPr>
            <a:lvl4pPr marL="1371566" indent="0" algn="ctr">
              <a:buNone/>
              <a:defRPr sz="1800">
                <a:solidFill>
                  <a:schemeClr val="accent6"/>
                </a:solidFill>
              </a:defRPr>
            </a:lvl4pPr>
            <a:lvl5pPr marL="1828754" indent="0" algn="ctr">
              <a:buNone/>
              <a:defRPr sz="1800">
                <a:solidFill>
                  <a:schemeClr val="accent6"/>
                </a:solidFill>
              </a:defRPr>
            </a:lvl5pPr>
          </a:lstStyle>
          <a:p>
            <a:pPr lvl="0"/>
            <a:r>
              <a:rPr lang="en-US" dirty="0"/>
              <a:t>Click To Edit Master Text Styles</a:t>
            </a:r>
          </a:p>
        </p:txBody>
      </p:sp>
      <p:sp>
        <p:nvSpPr>
          <p:cNvPr id="45" name="Text Box 18">
            <a:extLst>
              <a:ext uri="{FF2B5EF4-FFF2-40B4-BE49-F238E27FC236}">
                <a16:creationId xmlns:a16="http://schemas.microsoft.com/office/drawing/2014/main" id="{15FC2E40-59FB-C42C-7144-42A12FD948EB}"/>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16878BB1-02CC-A33A-AE22-BAF00DEDEE0F}"/>
              </a:ext>
            </a:extLst>
          </p:cNvPr>
          <p:cNvSpPr>
            <a:spLocks noGrp="1"/>
          </p:cNvSpPr>
          <p:nvPr>
            <p:ph type="body" sz="quarter" idx="31"/>
          </p:nvPr>
        </p:nvSpPr>
        <p:spPr>
          <a:xfrm>
            <a:off x="5876133" y="1036853"/>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CD0FDB17-D3AB-822D-5B8A-085B8F46A938}"/>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20661393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3_Three Number Comparison 4">
    <p:bg>
      <p:bgPr>
        <a:solidFill>
          <a:srgbClr val="00AA4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5657D66-4681-2AB3-64C6-ADB69F252D85}"/>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DDBFB680-CC87-1DFA-6668-D4BE63F35639}"/>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FBAF798-A707-C19A-993D-48F70C34236A}"/>
              </a:ext>
            </a:extLst>
          </p:cNvPr>
          <p:cNvSpPr>
            <a:spLocks noGrp="1"/>
          </p:cNvSpPr>
          <p:nvPr>
            <p:ph type="body" sz="quarter" idx="31"/>
          </p:nvPr>
        </p:nvSpPr>
        <p:spPr>
          <a:xfrm>
            <a:off x="5876729" y="2248931"/>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05ED106-8217-D741-45EC-3D32FD557F69}"/>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27493096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3_Three Number Comparison 5">
    <p:bg>
      <p:bgPr>
        <a:solidFill>
          <a:srgbClr val="00A6C4"/>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BE13581D-C2C4-7FBA-CB1F-4EB97CFA58C9}"/>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Picture 18">
            <a:extLst>
              <a:ext uri="{FF2B5EF4-FFF2-40B4-BE49-F238E27FC236}">
                <a16:creationId xmlns:a16="http://schemas.microsoft.com/office/drawing/2014/main" id="{64139FF2-32D6-4871-A771-D39E0D1CDBB3}"/>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7" y="3284872"/>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2"/>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4" y="3296215"/>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0" y="3296215"/>
            <a:ext cx="2043543" cy="972763"/>
          </a:xfrm>
          <a:prstGeom prst="rect">
            <a:avLst/>
          </a:prstGeom>
        </p:spPr>
        <p:txBody>
          <a:bodyPr/>
          <a:lstStyle>
            <a:lvl1pPr marL="0" indent="0" algn="ctr">
              <a:buNone/>
              <a:defRPr sz="7200" b="1">
                <a:solidFill>
                  <a:srgbClr val="00A6C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3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7" y="2733379"/>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8" y="2752263"/>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6" y="4307455"/>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3"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59" y="4318798"/>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5"/>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0"/>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0"/>
            <a:ext cx="2043542"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4419B4E8-EF4A-E431-8CB8-CFB770E33604}"/>
              </a:ext>
            </a:extLst>
          </p:cNvPr>
          <p:cNvSpPr>
            <a:spLocks noGrp="1"/>
          </p:cNvSpPr>
          <p:nvPr>
            <p:ph type="body" sz="quarter" idx="31"/>
          </p:nvPr>
        </p:nvSpPr>
        <p:spPr>
          <a:xfrm>
            <a:off x="5876729" y="2248931"/>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BBA3A014-94C8-3ED1-87A6-7037198879DA}"/>
              </a:ext>
            </a:extLst>
          </p:cNvPr>
          <p:cNvSpPr>
            <a:spLocks noGrp="1"/>
          </p:cNvSpPr>
          <p:nvPr>
            <p:ph type="body" sz="quarter" idx="45"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146367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3_Infographic Slide">
    <p:spTree>
      <p:nvGrpSpPr>
        <p:cNvPr id="1" name=""/>
        <p:cNvGrpSpPr/>
        <p:nvPr/>
      </p:nvGrpSpPr>
      <p:grpSpPr>
        <a:xfrm>
          <a:off x="0" y="0"/>
          <a:ext cx="0" cy="0"/>
          <a:chOff x="0" y="0"/>
          <a:chExt cx="0" cy="0"/>
        </a:xfrm>
      </p:grpSpPr>
      <p:sp>
        <p:nvSpPr>
          <p:cNvPr id="25" name="Text Placeholder 21">
            <a:extLst>
              <a:ext uri="{FF2B5EF4-FFF2-40B4-BE49-F238E27FC236}">
                <a16:creationId xmlns:a16="http://schemas.microsoft.com/office/drawing/2014/main" id="{5113E17C-B7DA-0074-46F7-E8FBC1068C66}"/>
              </a:ext>
            </a:extLst>
          </p:cNvPr>
          <p:cNvSpPr>
            <a:spLocks noGrp="1"/>
          </p:cNvSpPr>
          <p:nvPr>
            <p:ph type="body" sz="quarter" idx="13" hasCustomPrompt="1"/>
          </p:nvPr>
        </p:nvSpPr>
        <p:spPr>
          <a:xfrm>
            <a:off x="668922" y="613591"/>
            <a:ext cx="3944111" cy="1424129"/>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Infographic Concept Title</a:t>
            </a:r>
          </a:p>
        </p:txBody>
      </p:sp>
      <p:sp>
        <p:nvSpPr>
          <p:cNvPr id="28" name="Text Placeholder 37">
            <a:extLst>
              <a:ext uri="{FF2B5EF4-FFF2-40B4-BE49-F238E27FC236}">
                <a16:creationId xmlns:a16="http://schemas.microsoft.com/office/drawing/2014/main" id="{79129F69-55EB-F45C-8561-2B980878F4DA}"/>
              </a:ext>
            </a:extLst>
          </p:cNvPr>
          <p:cNvSpPr>
            <a:spLocks noGrp="1"/>
          </p:cNvSpPr>
          <p:nvPr>
            <p:ph type="body" sz="quarter" idx="14" hasCustomPrompt="1"/>
          </p:nvPr>
        </p:nvSpPr>
        <p:spPr>
          <a:xfrm>
            <a:off x="1231717" y="3822880"/>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29" name="Text Placeholder 37">
            <a:extLst>
              <a:ext uri="{FF2B5EF4-FFF2-40B4-BE49-F238E27FC236}">
                <a16:creationId xmlns:a16="http://schemas.microsoft.com/office/drawing/2014/main" id="{39A71FCF-523E-C6D0-A738-96E9DD3E656E}"/>
              </a:ext>
            </a:extLst>
          </p:cNvPr>
          <p:cNvSpPr>
            <a:spLocks noGrp="1"/>
          </p:cNvSpPr>
          <p:nvPr>
            <p:ph type="body" sz="quarter" idx="15" hasCustomPrompt="1"/>
          </p:nvPr>
        </p:nvSpPr>
        <p:spPr>
          <a:xfrm>
            <a:off x="1220357" y="3519074"/>
            <a:ext cx="193650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2" name="Text Placeholder 37">
            <a:extLst>
              <a:ext uri="{FF2B5EF4-FFF2-40B4-BE49-F238E27FC236}">
                <a16:creationId xmlns:a16="http://schemas.microsoft.com/office/drawing/2014/main" id="{797175B6-A718-76F7-EC2C-B5EFC29112D6}"/>
              </a:ext>
            </a:extLst>
          </p:cNvPr>
          <p:cNvSpPr>
            <a:spLocks noGrp="1"/>
          </p:cNvSpPr>
          <p:nvPr>
            <p:ph type="body" sz="quarter" idx="16" hasCustomPrompt="1"/>
          </p:nvPr>
        </p:nvSpPr>
        <p:spPr>
          <a:xfrm>
            <a:off x="1220357" y="4533244"/>
            <a:ext cx="1925140" cy="357780"/>
          </a:xfrm>
          <a:prstGeom prst="rect">
            <a:avLst/>
          </a:prstGeom>
        </p:spPr>
        <p:txBody>
          <a:bodyPr/>
          <a:lstStyle>
            <a:lvl1pPr marL="0" indent="0" algn="r">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3" name="Text Placeholder 37">
            <a:extLst>
              <a:ext uri="{FF2B5EF4-FFF2-40B4-BE49-F238E27FC236}">
                <a16:creationId xmlns:a16="http://schemas.microsoft.com/office/drawing/2014/main" id="{81CAE7DE-8B26-CB91-52F1-87AF651ACA77}"/>
              </a:ext>
            </a:extLst>
          </p:cNvPr>
          <p:cNvSpPr>
            <a:spLocks noGrp="1"/>
          </p:cNvSpPr>
          <p:nvPr>
            <p:ph type="body" sz="quarter" idx="17" hasCustomPrompt="1"/>
          </p:nvPr>
        </p:nvSpPr>
        <p:spPr>
          <a:xfrm>
            <a:off x="1220357" y="4229438"/>
            <a:ext cx="1925140" cy="287037"/>
          </a:xfrm>
          <a:prstGeom prst="rect">
            <a:avLst/>
          </a:prstGeom>
        </p:spPr>
        <p:txBody>
          <a:bodyPr/>
          <a:lstStyle>
            <a:lvl1pPr marL="0" indent="0" algn="r">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37">
            <a:extLst>
              <a:ext uri="{FF2B5EF4-FFF2-40B4-BE49-F238E27FC236}">
                <a16:creationId xmlns:a16="http://schemas.microsoft.com/office/drawing/2014/main" id="{7AC3CFB7-4422-0B1C-CB8C-8DCB2DE955EA}"/>
              </a:ext>
            </a:extLst>
          </p:cNvPr>
          <p:cNvSpPr>
            <a:spLocks noGrp="1"/>
          </p:cNvSpPr>
          <p:nvPr>
            <p:ph type="body" sz="quarter" idx="18" hasCustomPrompt="1"/>
          </p:nvPr>
        </p:nvSpPr>
        <p:spPr>
          <a:xfrm>
            <a:off x="9351303" y="3071220"/>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37" name="Text Placeholder 37">
            <a:extLst>
              <a:ext uri="{FF2B5EF4-FFF2-40B4-BE49-F238E27FC236}">
                <a16:creationId xmlns:a16="http://schemas.microsoft.com/office/drawing/2014/main" id="{2BCC2358-07B6-18CD-17AB-9828FFE2CA2B}"/>
              </a:ext>
            </a:extLst>
          </p:cNvPr>
          <p:cNvSpPr>
            <a:spLocks noGrp="1"/>
          </p:cNvSpPr>
          <p:nvPr>
            <p:ph type="body" sz="quarter" idx="19" hasCustomPrompt="1"/>
          </p:nvPr>
        </p:nvSpPr>
        <p:spPr>
          <a:xfrm>
            <a:off x="9351302" y="2765002"/>
            <a:ext cx="1925139"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40" name="Text Placeholder 37">
            <a:extLst>
              <a:ext uri="{FF2B5EF4-FFF2-40B4-BE49-F238E27FC236}">
                <a16:creationId xmlns:a16="http://schemas.microsoft.com/office/drawing/2014/main" id="{462F12F7-7B60-2774-FA27-74FCD5253FB5}"/>
              </a:ext>
            </a:extLst>
          </p:cNvPr>
          <p:cNvSpPr>
            <a:spLocks noGrp="1"/>
          </p:cNvSpPr>
          <p:nvPr>
            <p:ph type="body" sz="quarter" idx="20" hasCustomPrompt="1"/>
          </p:nvPr>
        </p:nvSpPr>
        <p:spPr>
          <a:xfrm>
            <a:off x="9340286" y="4150873"/>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1" name="Text Placeholder 37">
            <a:extLst>
              <a:ext uri="{FF2B5EF4-FFF2-40B4-BE49-F238E27FC236}">
                <a16:creationId xmlns:a16="http://schemas.microsoft.com/office/drawing/2014/main" id="{173F1EB1-825C-F728-EFCD-6531D59EA29E}"/>
              </a:ext>
            </a:extLst>
          </p:cNvPr>
          <p:cNvSpPr>
            <a:spLocks noGrp="1"/>
          </p:cNvSpPr>
          <p:nvPr>
            <p:ph type="body" sz="quarter" idx="21" hasCustomPrompt="1"/>
          </p:nvPr>
        </p:nvSpPr>
        <p:spPr>
          <a:xfrm>
            <a:off x="9340285" y="3844655"/>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44" name="Text Placeholder 37">
            <a:extLst>
              <a:ext uri="{FF2B5EF4-FFF2-40B4-BE49-F238E27FC236}">
                <a16:creationId xmlns:a16="http://schemas.microsoft.com/office/drawing/2014/main" id="{E3FEFBAC-6534-4C86-F18F-4B3379242504}"/>
              </a:ext>
            </a:extLst>
          </p:cNvPr>
          <p:cNvSpPr>
            <a:spLocks noGrp="1"/>
          </p:cNvSpPr>
          <p:nvPr>
            <p:ph type="body" sz="quarter" idx="22" hasCustomPrompt="1"/>
          </p:nvPr>
        </p:nvSpPr>
        <p:spPr>
          <a:xfrm>
            <a:off x="9339942" y="4910211"/>
            <a:ext cx="1925140" cy="357780"/>
          </a:xfrm>
          <a:prstGeom prst="rect">
            <a:avLst/>
          </a:prstGeom>
        </p:spPr>
        <p:txBody>
          <a:bodyPr/>
          <a:lstStyle>
            <a:lvl1pPr marL="0" indent="0" algn="l">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45" name="Text Placeholder 37">
            <a:extLst>
              <a:ext uri="{FF2B5EF4-FFF2-40B4-BE49-F238E27FC236}">
                <a16:creationId xmlns:a16="http://schemas.microsoft.com/office/drawing/2014/main" id="{835A637A-1EA5-842A-FBA2-E7C2FEB00A74}"/>
              </a:ext>
            </a:extLst>
          </p:cNvPr>
          <p:cNvSpPr>
            <a:spLocks noGrp="1"/>
          </p:cNvSpPr>
          <p:nvPr>
            <p:ph type="body" sz="quarter" idx="23" hasCustomPrompt="1"/>
          </p:nvPr>
        </p:nvSpPr>
        <p:spPr>
          <a:xfrm>
            <a:off x="9339941" y="4603993"/>
            <a:ext cx="1936155" cy="287037"/>
          </a:xfrm>
          <a:prstGeom prst="rect">
            <a:avLst/>
          </a:prstGeom>
        </p:spPr>
        <p:txBody>
          <a:bodyPr/>
          <a:lstStyle>
            <a:lvl1pPr marL="0" indent="0" algn="l">
              <a:buNone/>
              <a:defRPr sz="14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 name="Text Box 18">
            <a:extLst>
              <a:ext uri="{FF2B5EF4-FFF2-40B4-BE49-F238E27FC236}">
                <a16:creationId xmlns:a16="http://schemas.microsoft.com/office/drawing/2014/main" id="{F7038EB9-A444-FA53-C768-1E636535CD6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20F0ACF-FC21-439C-A757-263DBD349E18}"/>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D7CFBE25-88C0-6A06-F878-39092A930544}"/>
              </a:ext>
            </a:extLst>
          </p:cNvPr>
          <p:cNvSpPr>
            <a:spLocks noGrp="1"/>
          </p:cNvSpPr>
          <p:nvPr>
            <p:ph type="body" sz="quarter" idx="31"/>
          </p:nvPr>
        </p:nvSpPr>
        <p:spPr>
          <a:xfrm>
            <a:off x="788132" y="209868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916041C8-9CC3-5984-B049-250761F6BA8C}"/>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9408254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_Timeline Slide">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944186"/>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79" name="Text Placeholder 78">
            <a:extLst>
              <a:ext uri="{FF2B5EF4-FFF2-40B4-BE49-F238E27FC236}">
                <a16:creationId xmlns:a16="http://schemas.microsoft.com/office/drawing/2014/main" id="{F1D04FA4-807D-3EF1-B44A-F0BBA11A98BD}"/>
              </a:ext>
            </a:extLst>
          </p:cNvPr>
          <p:cNvSpPr>
            <a:spLocks noGrp="1"/>
          </p:cNvSpPr>
          <p:nvPr>
            <p:ph type="body" sz="quarter" idx="15"/>
          </p:nvPr>
        </p:nvSpPr>
        <p:spPr>
          <a:xfrm>
            <a:off x="1246188" y="274767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0" name="Text Placeholder 78">
            <a:extLst>
              <a:ext uri="{FF2B5EF4-FFF2-40B4-BE49-F238E27FC236}">
                <a16:creationId xmlns:a16="http://schemas.microsoft.com/office/drawing/2014/main" id="{1425E34C-1605-714E-7F3D-D701B2BBA7E3}"/>
              </a:ext>
            </a:extLst>
          </p:cNvPr>
          <p:cNvSpPr>
            <a:spLocks noGrp="1"/>
          </p:cNvSpPr>
          <p:nvPr>
            <p:ph type="body" sz="quarter" idx="16"/>
          </p:nvPr>
        </p:nvSpPr>
        <p:spPr>
          <a:xfrm>
            <a:off x="3092069" y="239829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1" name="Text Placeholder 78">
            <a:extLst>
              <a:ext uri="{FF2B5EF4-FFF2-40B4-BE49-F238E27FC236}">
                <a16:creationId xmlns:a16="http://schemas.microsoft.com/office/drawing/2014/main" id="{7171B691-CAFA-2FC3-9DB8-4F0F7325B053}"/>
              </a:ext>
            </a:extLst>
          </p:cNvPr>
          <p:cNvSpPr>
            <a:spLocks noGrp="1"/>
          </p:cNvSpPr>
          <p:nvPr>
            <p:ph type="body" sz="quarter" idx="17"/>
          </p:nvPr>
        </p:nvSpPr>
        <p:spPr>
          <a:xfrm>
            <a:off x="4571825" y="2398297"/>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2" name="Text Placeholder 78">
            <a:extLst>
              <a:ext uri="{FF2B5EF4-FFF2-40B4-BE49-F238E27FC236}">
                <a16:creationId xmlns:a16="http://schemas.microsoft.com/office/drawing/2014/main" id="{583BE223-A709-EB79-9124-72EB0302D58D}"/>
              </a:ext>
            </a:extLst>
          </p:cNvPr>
          <p:cNvSpPr>
            <a:spLocks noGrp="1"/>
          </p:cNvSpPr>
          <p:nvPr>
            <p:ph type="body" sz="quarter" idx="18"/>
          </p:nvPr>
        </p:nvSpPr>
        <p:spPr>
          <a:xfrm>
            <a:off x="2227811" y="49512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3" name="Text Placeholder 78">
            <a:extLst>
              <a:ext uri="{FF2B5EF4-FFF2-40B4-BE49-F238E27FC236}">
                <a16:creationId xmlns:a16="http://schemas.microsoft.com/office/drawing/2014/main" id="{9E9AB820-BFBA-DDC4-F4E9-68CB28EB6A06}"/>
              </a:ext>
            </a:extLst>
          </p:cNvPr>
          <p:cNvSpPr>
            <a:spLocks noGrp="1"/>
          </p:cNvSpPr>
          <p:nvPr>
            <p:ph type="body" sz="quarter" idx="19"/>
          </p:nvPr>
        </p:nvSpPr>
        <p:spPr>
          <a:xfrm>
            <a:off x="3814506" y="49512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4" name="Text Placeholder 78">
            <a:extLst>
              <a:ext uri="{FF2B5EF4-FFF2-40B4-BE49-F238E27FC236}">
                <a16:creationId xmlns:a16="http://schemas.microsoft.com/office/drawing/2014/main" id="{CA2BE97D-8302-7E6E-5DE1-FF0E841AEF6A}"/>
              </a:ext>
            </a:extLst>
          </p:cNvPr>
          <p:cNvSpPr>
            <a:spLocks noGrp="1"/>
          </p:cNvSpPr>
          <p:nvPr>
            <p:ph type="body" sz="quarter" idx="20"/>
          </p:nvPr>
        </p:nvSpPr>
        <p:spPr>
          <a:xfrm>
            <a:off x="5286299" y="4953465"/>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5" name="Text Placeholder 78">
            <a:extLst>
              <a:ext uri="{FF2B5EF4-FFF2-40B4-BE49-F238E27FC236}">
                <a16:creationId xmlns:a16="http://schemas.microsoft.com/office/drawing/2014/main" id="{129A0BF5-B1E5-CECF-E272-6D6A857559CE}"/>
              </a:ext>
            </a:extLst>
          </p:cNvPr>
          <p:cNvSpPr>
            <a:spLocks noGrp="1"/>
          </p:cNvSpPr>
          <p:nvPr>
            <p:ph type="body" sz="quarter" idx="21"/>
          </p:nvPr>
        </p:nvSpPr>
        <p:spPr>
          <a:xfrm>
            <a:off x="7741745" y="2387241"/>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6" name="Text Placeholder 78">
            <a:extLst>
              <a:ext uri="{FF2B5EF4-FFF2-40B4-BE49-F238E27FC236}">
                <a16:creationId xmlns:a16="http://schemas.microsoft.com/office/drawing/2014/main" id="{C18A586F-7193-1D82-8B4C-C705A22F3782}"/>
              </a:ext>
            </a:extLst>
          </p:cNvPr>
          <p:cNvSpPr>
            <a:spLocks noGrp="1"/>
          </p:cNvSpPr>
          <p:nvPr>
            <p:ph type="body" sz="quarter" idx="22"/>
          </p:nvPr>
        </p:nvSpPr>
        <p:spPr>
          <a:xfrm>
            <a:off x="9286687" y="2387241"/>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7" name="Text Placeholder 78">
            <a:extLst>
              <a:ext uri="{FF2B5EF4-FFF2-40B4-BE49-F238E27FC236}">
                <a16:creationId xmlns:a16="http://schemas.microsoft.com/office/drawing/2014/main" id="{B572EB87-6EDD-D1A1-7A0A-44BE7595F66E}"/>
              </a:ext>
            </a:extLst>
          </p:cNvPr>
          <p:cNvSpPr>
            <a:spLocks noGrp="1"/>
          </p:cNvSpPr>
          <p:nvPr>
            <p:ph type="body" sz="quarter" idx="23"/>
          </p:nvPr>
        </p:nvSpPr>
        <p:spPr>
          <a:xfrm>
            <a:off x="8456814" y="4954886"/>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8" name="Text Placeholder 78">
            <a:extLst>
              <a:ext uri="{FF2B5EF4-FFF2-40B4-BE49-F238E27FC236}">
                <a16:creationId xmlns:a16="http://schemas.microsoft.com/office/drawing/2014/main" id="{6929DF40-B18D-40D5-23BA-15F34AEA3B2E}"/>
              </a:ext>
            </a:extLst>
          </p:cNvPr>
          <p:cNvSpPr>
            <a:spLocks noGrp="1"/>
          </p:cNvSpPr>
          <p:nvPr>
            <p:ph type="body" sz="quarter" idx="24"/>
          </p:nvPr>
        </p:nvSpPr>
        <p:spPr>
          <a:xfrm>
            <a:off x="10029052" y="4954886"/>
            <a:ext cx="1304669" cy="681318"/>
          </a:xfrm>
          <a:prstGeom prst="rect">
            <a:avLst/>
          </a:prstGeom>
        </p:spPr>
        <p:txBody>
          <a:bodyPr/>
          <a:lstStyle>
            <a:lvl1pPr marL="0" indent="0">
              <a:buNone/>
              <a:defRPr sz="1000">
                <a:latin typeface="Arial" panose="020B0604020202020204" pitchFamily="34"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Click to edit Master text styles</a:t>
            </a:r>
          </a:p>
        </p:txBody>
      </p:sp>
      <p:sp>
        <p:nvSpPr>
          <p:cNvPr id="89" name="Text Placeholder 78">
            <a:extLst>
              <a:ext uri="{FF2B5EF4-FFF2-40B4-BE49-F238E27FC236}">
                <a16:creationId xmlns:a16="http://schemas.microsoft.com/office/drawing/2014/main" id="{44568B6F-CE85-183A-0400-829EE9E0E5E8}"/>
              </a:ext>
            </a:extLst>
          </p:cNvPr>
          <p:cNvSpPr>
            <a:spLocks noGrp="1"/>
          </p:cNvSpPr>
          <p:nvPr>
            <p:ph type="body" sz="quarter" idx="25" hasCustomPrompt="1"/>
          </p:nvPr>
        </p:nvSpPr>
        <p:spPr>
          <a:xfrm>
            <a:off x="488396" y="5663024"/>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0" name="Text Placeholder 78">
            <a:extLst>
              <a:ext uri="{FF2B5EF4-FFF2-40B4-BE49-F238E27FC236}">
                <a16:creationId xmlns:a16="http://schemas.microsoft.com/office/drawing/2014/main" id="{69BD51A6-4FC4-82FA-B494-743C92A5EE00}"/>
              </a:ext>
            </a:extLst>
          </p:cNvPr>
          <p:cNvSpPr>
            <a:spLocks noGrp="1"/>
          </p:cNvSpPr>
          <p:nvPr>
            <p:ph type="body" sz="quarter" idx="26" hasCustomPrompt="1"/>
          </p:nvPr>
        </p:nvSpPr>
        <p:spPr>
          <a:xfrm>
            <a:off x="3864110" y="5667612"/>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1" name="Text Placeholder 78">
            <a:extLst>
              <a:ext uri="{FF2B5EF4-FFF2-40B4-BE49-F238E27FC236}">
                <a16:creationId xmlns:a16="http://schemas.microsoft.com/office/drawing/2014/main" id="{E5FFFD0A-1980-1689-3800-F87E5626E3AC}"/>
              </a:ext>
            </a:extLst>
          </p:cNvPr>
          <p:cNvSpPr>
            <a:spLocks noGrp="1"/>
          </p:cNvSpPr>
          <p:nvPr>
            <p:ph type="body" sz="quarter" idx="27" hasCustomPrompt="1"/>
          </p:nvPr>
        </p:nvSpPr>
        <p:spPr>
          <a:xfrm>
            <a:off x="7260504" y="5666242"/>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92" name="Text Placeholder 78">
            <a:extLst>
              <a:ext uri="{FF2B5EF4-FFF2-40B4-BE49-F238E27FC236}">
                <a16:creationId xmlns:a16="http://schemas.microsoft.com/office/drawing/2014/main" id="{B32008C2-118E-E5CB-446E-A4F71D20B011}"/>
              </a:ext>
            </a:extLst>
          </p:cNvPr>
          <p:cNvSpPr>
            <a:spLocks noGrp="1"/>
          </p:cNvSpPr>
          <p:nvPr>
            <p:ph type="body" sz="quarter" idx="28" hasCustomPrompt="1"/>
          </p:nvPr>
        </p:nvSpPr>
        <p:spPr>
          <a:xfrm>
            <a:off x="10636218" y="5656061"/>
            <a:ext cx="1244870" cy="335577"/>
          </a:xfrm>
          <a:prstGeom prst="rect">
            <a:avLst/>
          </a:prstGeom>
        </p:spPr>
        <p:txBody>
          <a:bodyPr/>
          <a:lstStyle>
            <a:lvl1pPr marL="0" indent="0" algn="ctr">
              <a:buNone/>
              <a:defRPr sz="1200" b="1">
                <a:solidFill>
                  <a:schemeClr val="accent3"/>
                </a:solidFill>
                <a:latin typeface="Georgia" panose="02040502050405020303" pitchFamily="18" charset="0"/>
                <a:cs typeface="Arial" panose="020B0604020202020204" pitchFamily="34" charset="0"/>
              </a:defRPr>
            </a:lvl1pPr>
            <a:lvl2pPr marL="457200" indent="0">
              <a:buNone/>
              <a:defRPr sz="1050"/>
            </a:lvl2pPr>
            <a:lvl3pPr marL="914400" indent="0">
              <a:buNone/>
              <a:defRPr sz="1050"/>
            </a:lvl3pPr>
            <a:lvl4pPr marL="1371600" indent="0">
              <a:buNone/>
              <a:defRPr sz="1050"/>
            </a:lvl4pPr>
            <a:lvl5pPr marL="1828800" indent="0">
              <a:buNone/>
              <a:defRPr sz="1050"/>
            </a:lvl5pPr>
          </a:lstStyle>
          <a:p>
            <a:pPr lvl="0"/>
            <a:r>
              <a:rPr lang="en-US" dirty="0"/>
              <a:t>DATE</a:t>
            </a:r>
          </a:p>
        </p:txBody>
      </p:sp>
      <p:sp>
        <p:nvSpPr>
          <p:cNvPr id="5" name="Text Box 18">
            <a:extLst>
              <a:ext uri="{FF2B5EF4-FFF2-40B4-BE49-F238E27FC236}">
                <a16:creationId xmlns:a16="http://schemas.microsoft.com/office/drawing/2014/main" id="{47DFABD6-E65F-AD5A-EE99-7A502FA9639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354F255C-8F20-911E-C8CA-223462411AE7}"/>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8F7B077B-91D1-E35C-A171-1FE934B264DF}"/>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38735123-768A-B688-8DF9-D177F9E6E1C4}"/>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4505428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3_Seven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8" y="503701"/>
            <a:ext cx="5401765" cy="649366"/>
          </a:xfrm>
          <a:prstGeom prst="rect">
            <a:avLst/>
          </a:prstGeom>
        </p:spPr>
        <p:txBody>
          <a:bodyPr/>
          <a:lstStyle>
            <a:lvl1pPr marL="0" indent="0" algn="ctr">
              <a:buNone/>
              <a:defRPr sz="4800" b="0">
                <a:solidFill>
                  <a:schemeClr val="accent5"/>
                </a:solidFill>
              </a:defRPr>
            </a:lvl1pPr>
          </a:lstStyle>
          <a:p>
            <a:pPr lvl="0"/>
            <a:r>
              <a:rPr lang="en-US" dirty="0"/>
              <a:t>Road Map Slide</a:t>
            </a:r>
          </a:p>
        </p:txBody>
      </p:sp>
      <p:sp>
        <p:nvSpPr>
          <p:cNvPr id="3" name="Rectangle 2">
            <a:extLst>
              <a:ext uri="{FF2B5EF4-FFF2-40B4-BE49-F238E27FC236}">
                <a16:creationId xmlns:a16="http://schemas.microsoft.com/office/drawing/2014/main" id="{A1B6FD31-C6C2-AE21-3742-ADBB11E24213}"/>
              </a:ext>
            </a:extLst>
          </p:cNvPr>
          <p:cNvSpPr/>
          <p:nvPr userDrawn="1"/>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1AC36C40-51B6-1426-78D6-20C14DD53DFB}"/>
              </a:ext>
            </a:extLst>
          </p:cNvPr>
          <p:cNvSpPr/>
          <p:nvPr userDrawn="1"/>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2B818A4-C9CA-32C0-7C9B-9ECA46DE9EBB}"/>
              </a:ext>
            </a:extLst>
          </p:cNvPr>
          <p:cNvSpPr/>
          <p:nvPr userDrawn="1"/>
        </p:nvSpPr>
        <p:spPr>
          <a:xfrm>
            <a:off x="8681850"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D0F47B6B-8174-7579-79F9-7933E53258F8}"/>
              </a:ext>
            </a:extLst>
          </p:cNvPr>
          <p:cNvSpPr/>
          <p:nvPr userDrawn="1"/>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E421D5-B299-03CF-B235-007F622AD9E1}"/>
              </a:ext>
            </a:extLst>
          </p:cNvPr>
          <p:cNvSpPr/>
          <p:nvPr userDrawn="1"/>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62A0EEF-6A4A-A89E-A06D-B7AD6846FA2E}"/>
              </a:ext>
            </a:extLst>
          </p:cNvPr>
          <p:cNvSpPr/>
          <p:nvPr userDrawn="1"/>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0459583B-01BD-2607-C00E-40BF6D594FBA}"/>
              </a:ext>
            </a:extLst>
          </p:cNvPr>
          <p:cNvSpPr/>
          <p:nvPr userDrawn="1"/>
        </p:nvSpPr>
        <p:spPr>
          <a:xfrm>
            <a:off x="10311474"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E7E01DA8-4349-C4CA-F7BE-64A225FF90AA}"/>
              </a:ext>
            </a:extLst>
          </p:cNvPr>
          <p:cNvSpPr/>
          <p:nvPr userDrawn="1"/>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16" name="Rectangle 15">
            <a:extLst>
              <a:ext uri="{FF2B5EF4-FFF2-40B4-BE49-F238E27FC236}">
                <a16:creationId xmlns:a16="http://schemas.microsoft.com/office/drawing/2014/main" id="{562141D5-67C9-B324-0BEC-2F844E951FCF}"/>
              </a:ext>
            </a:extLst>
          </p:cNvPr>
          <p:cNvSpPr/>
          <p:nvPr userDrawn="1"/>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17" name="Rectangle 16">
            <a:extLst>
              <a:ext uri="{FF2B5EF4-FFF2-40B4-BE49-F238E27FC236}">
                <a16:creationId xmlns:a16="http://schemas.microsoft.com/office/drawing/2014/main" id="{76D9EB63-692D-0A5D-B61E-3413A552166D}"/>
              </a:ext>
            </a:extLst>
          </p:cNvPr>
          <p:cNvSpPr/>
          <p:nvPr userDrawn="1"/>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18" name="Rectangle 17">
            <a:extLst>
              <a:ext uri="{FF2B5EF4-FFF2-40B4-BE49-F238E27FC236}">
                <a16:creationId xmlns:a16="http://schemas.microsoft.com/office/drawing/2014/main" id="{367CF4CE-B6BD-0BA6-5A0F-57BA7DECDFAC}"/>
              </a:ext>
            </a:extLst>
          </p:cNvPr>
          <p:cNvSpPr/>
          <p:nvPr userDrawn="1"/>
        </p:nvSpPr>
        <p:spPr>
          <a:xfrm>
            <a:off x="10767288"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07</a:t>
            </a:r>
          </a:p>
        </p:txBody>
      </p:sp>
      <p:sp>
        <p:nvSpPr>
          <p:cNvPr id="19" name="Rectangle 18">
            <a:extLst>
              <a:ext uri="{FF2B5EF4-FFF2-40B4-BE49-F238E27FC236}">
                <a16:creationId xmlns:a16="http://schemas.microsoft.com/office/drawing/2014/main" id="{304BF556-DD7E-84CC-B155-38B033EFDE67}"/>
              </a:ext>
            </a:extLst>
          </p:cNvPr>
          <p:cNvSpPr/>
          <p:nvPr userDrawn="1"/>
        </p:nvSpPr>
        <p:spPr>
          <a:xfrm>
            <a:off x="9139173"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06</a:t>
            </a:r>
          </a:p>
        </p:txBody>
      </p:sp>
      <p:sp>
        <p:nvSpPr>
          <p:cNvPr id="20" name="Rectangle 19">
            <a:extLst>
              <a:ext uri="{FF2B5EF4-FFF2-40B4-BE49-F238E27FC236}">
                <a16:creationId xmlns:a16="http://schemas.microsoft.com/office/drawing/2014/main" id="{D7423B2B-6429-AA7B-0640-7A052BEAFB6E}"/>
              </a:ext>
            </a:extLst>
          </p:cNvPr>
          <p:cNvSpPr/>
          <p:nvPr userDrawn="1"/>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21" name="Rectangle 20">
            <a:extLst>
              <a:ext uri="{FF2B5EF4-FFF2-40B4-BE49-F238E27FC236}">
                <a16:creationId xmlns:a16="http://schemas.microsoft.com/office/drawing/2014/main" id="{5A6413A4-70B5-6B85-CC2B-7286DB6E312B}"/>
              </a:ext>
            </a:extLst>
          </p:cNvPr>
          <p:cNvSpPr/>
          <p:nvPr userDrawn="1"/>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36" name="Elbow Connector 35">
            <a:extLst>
              <a:ext uri="{FF2B5EF4-FFF2-40B4-BE49-F238E27FC236}">
                <a16:creationId xmlns:a16="http://schemas.microsoft.com/office/drawing/2014/main" id="{5FD1D9D0-437C-9BE1-D3EC-0D8342FC5464}"/>
              </a:ext>
            </a:extLst>
          </p:cNvPr>
          <p:cNvCxnSpPr>
            <a:stCxn id="15" idx="3"/>
            <a:endCxn id="21" idx="1"/>
          </p:cNvCxnSpPr>
          <p:nvPr userDrawn="1"/>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7" name="Elbow Connector 36">
            <a:extLst>
              <a:ext uri="{FF2B5EF4-FFF2-40B4-BE49-F238E27FC236}">
                <a16:creationId xmlns:a16="http://schemas.microsoft.com/office/drawing/2014/main" id="{CBA6C04B-3F89-7195-C880-E5BC07F5325D}"/>
              </a:ext>
            </a:extLst>
          </p:cNvPr>
          <p:cNvCxnSpPr>
            <a:stCxn id="21" idx="3"/>
            <a:endCxn id="16" idx="1"/>
          </p:cNvCxnSpPr>
          <p:nvPr userDrawn="1"/>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8" name="Elbow Connector 37">
            <a:extLst>
              <a:ext uri="{FF2B5EF4-FFF2-40B4-BE49-F238E27FC236}">
                <a16:creationId xmlns:a16="http://schemas.microsoft.com/office/drawing/2014/main" id="{E16D7C90-0973-D44A-80C5-93D8E5DA3FF6}"/>
              </a:ext>
            </a:extLst>
          </p:cNvPr>
          <p:cNvCxnSpPr>
            <a:stCxn id="16" idx="3"/>
            <a:endCxn id="20" idx="1"/>
          </p:cNvCxnSpPr>
          <p:nvPr userDrawn="1"/>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39" name="Elbow Connector 38">
            <a:extLst>
              <a:ext uri="{FF2B5EF4-FFF2-40B4-BE49-F238E27FC236}">
                <a16:creationId xmlns:a16="http://schemas.microsoft.com/office/drawing/2014/main" id="{A8708709-B34A-410B-BAB0-AE8F73A9D093}"/>
              </a:ext>
            </a:extLst>
          </p:cNvPr>
          <p:cNvCxnSpPr>
            <a:stCxn id="20" idx="3"/>
            <a:endCxn id="17" idx="1"/>
          </p:cNvCxnSpPr>
          <p:nvPr userDrawn="1"/>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0" name="Elbow Connector 39">
            <a:extLst>
              <a:ext uri="{FF2B5EF4-FFF2-40B4-BE49-F238E27FC236}">
                <a16:creationId xmlns:a16="http://schemas.microsoft.com/office/drawing/2014/main" id="{82CDAD14-BE67-3BBF-8BE7-F58018D58CF8}"/>
              </a:ext>
            </a:extLst>
          </p:cNvPr>
          <p:cNvCxnSpPr>
            <a:stCxn id="17" idx="3"/>
            <a:endCxn id="19" idx="1"/>
          </p:cNvCxnSpPr>
          <p:nvPr userDrawn="1"/>
        </p:nvCxnSpPr>
        <p:spPr>
          <a:xfrm flipV="1">
            <a:off x="7940190"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41" name="Elbow Connector 40">
            <a:extLst>
              <a:ext uri="{FF2B5EF4-FFF2-40B4-BE49-F238E27FC236}">
                <a16:creationId xmlns:a16="http://schemas.microsoft.com/office/drawing/2014/main" id="{795BD8F3-EABB-555A-9DB3-8F3CD2522C07}"/>
              </a:ext>
            </a:extLst>
          </p:cNvPr>
          <p:cNvCxnSpPr>
            <a:stCxn id="19" idx="3"/>
            <a:endCxn id="18" idx="1"/>
          </p:cNvCxnSpPr>
          <p:nvPr userDrawn="1"/>
        </p:nvCxnSpPr>
        <p:spPr>
          <a:xfrm>
            <a:off x="9568305"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sp>
        <p:nvSpPr>
          <p:cNvPr id="49" name="Text Placeholder 36">
            <a:extLst>
              <a:ext uri="{FF2B5EF4-FFF2-40B4-BE49-F238E27FC236}">
                <a16:creationId xmlns:a16="http://schemas.microsoft.com/office/drawing/2014/main" id="{6130601D-E05D-E7BA-9955-058F8343C192}"/>
              </a:ext>
            </a:extLst>
          </p:cNvPr>
          <p:cNvSpPr>
            <a:spLocks noGrp="1"/>
          </p:cNvSpPr>
          <p:nvPr>
            <p:ph type="body" sz="quarter" idx="24" hasCustomPrompt="1"/>
          </p:nvPr>
        </p:nvSpPr>
        <p:spPr>
          <a:xfrm>
            <a:off x="536749" y="3215879"/>
            <a:ext cx="1346795" cy="730338"/>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0" name="Text Placeholder 46">
            <a:extLst>
              <a:ext uri="{FF2B5EF4-FFF2-40B4-BE49-F238E27FC236}">
                <a16:creationId xmlns:a16="http://schemas.microsoft.com/office/drawing/2014/main" id="{BFB539B6-1965-BD0F-C11F-046933F41D58}"/>
              </a:ext>
            </a:extLst>
          </p:cNvPr>
          <p:cNvSpPr>
            <a:spLocks noGrp="1"/>
          </p:cNvSpPr>
          <p:nvPr>
            <p:ph type="body" sz="quarter" idx="26" hasCustomPrompt="1"/>
          </p:nvPr>
        </p:nvSpPr>
        <p:spPr>
          <a:xfrm>
            <a:off x="535988"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1" name="Text Placeholder 36">
            <a:extLst>
              <a:ext uri="{FF2B5EF4-FFF2-40B4-BE49-F238E27FC236}">
                <a16:creationId xmlns:a16="http://schemas.microsoft.com/office/drawing/2014/main" id="{879188D4-1898-6F14-798A-8ADD0F9E70F4}"/>
              </a:ext>
            </a:extLst>
          </p:cNvPr>
          <p:cNvSpPr>
            <a:spLocks noGrp="1"/>
          </p:cNvSpPr>
          <p:nvPr>
            <p:ph type="body" sz="quarter" idx="27" hasCustomPrompt="1"/>
          </p:nvPr>
        </p:nvSpPr>
        <p:spPr>
          <a:xfrm>
            <a:off x="2162606"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2" name="Text Placeholder 46">
            <a:extLst>
              <a:ext uri="{FF2B5EF4-FFF2-40B4-BE49-F238E27FC236}">
                <a16:creationId xmlns:a16="http://schemas.microsoft.com/office/drawing/2014/main" id="{8026D43B-B037-DBA0-1F03-9A034ED22630}"/>
              </a:ext>
            </a:extLst>
          </p:cNvPr>
          <p:cNvSpPr>
            <a:spLocks noGrp="1"/>
          </p:cNvSpPr>
          <p:nvPr>
            <p:ph type="body" sz="quarter" idx="28" hasCustomPrompt="1"/>
          </p:nvPr>
        </p:nvSpPr>
        <p:spPr>
          <a:xfrm>
            <a:off x="2161845"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3" name="Text Placeholder 36">
            <a:extLst>
              <a:ext uri="{FF2B5EF4-FFF2-40B4-BE49-F238E27FC236}">
                <a16:creationId xmlns:a16="http://schemas.microsoft.com/office/drawing/2014/main" id="{331F1FA7-C7D5-146F-B298-45F13109956B}"/>
              </a:ext>
            </a:extLst>
          </p:cNvPr>
          <p:cNvSpPr>
            <a:spLocks noGrp="1"/>
          </p:cNvSpPr>
          <p:nvPr>
            <p:ph type="body" sz="quarter" idx="29" hasCustomPrompt="1"/>
          </p:nvPr>
        </p:nvSpPr>
        <p:spPr>
          <a:xfrm>
            <a:off x="3794488" y="3215879"/>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4" name="Text Placeholder 46">
            <a:extLst>
              <a:ext uri="{FF2B5EF4-FFF2-40B4-BE49-F238E27FC236}">
                <a16:creationId xmlns:a16="http://schemas.microsoft.com/office/drawing/2014/main" id="{0D5BCC8B-66D7-C1B5-7378-45E3737E66CF}"/>
              </a:ext>
            </a:extLst>
          </p:cNvPr>
          <p:cNvSpPr>
            <a:spLocks noGrp="1"/>
          </p:cNvSpPr>
          <p:nvPr>
            <p:ph type="body" sz="quarter" idx="30" hasCustomPrompt="1"/>
          </p:nvPr>
        </p:nvSpPr>
        <p:spPr>
          <a:xfrm>
            <a:off x="3793727"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55" name="Text Placeholder 36">
            <a:extLst>
              <a:ext uri="{FF2B5EF4-FFF2-40B4-BE49-F238E27FC236}">
                <a16:creationId xmlns:a16="http://schemas.microsoft.com/office/drawing/2014/main" id="{52AE244B-299F-8ABB-1AB8-69D7867F70F6}"/>
              </a:ext>
            </a:extLst>
          </p:cNvPr>
          <p:cNvSpPr>
            <a:spLocks noGrp="1"/>
          </p:cNvSpPr>
          <p:nvPr>
            <p:ph type="body" sz="quarter" idx="31" hasCustomPrompt="1"/>
          </p:nvPr>
        </p:nvSpPr>
        <p:spPr>
          <a:xfrm>
            <a:off x="5426381"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6" name="Text Placeholder 46">
            <a:extLst>
              <a:ext uri="{FF2B5EF4-FFF2-40B4-BE49-F238E27FC236}">
                <a16:creationId xmlns:a16="http://schemas.microsoft.com/office/drawing/2014/main" id="{AEE852FA-AEDE-6C0D-5C2E-AF8B2E469EB7}"/>
              </a:ext>
            </a:extLst>
          </p:cNvPr>
          <p:cNvSpPr>
            <a:spLocks noGrp="1"/>
          </p:cNvSpPr>
          <p:nvPr>
            <p:ph type="body" sz="quarter" idx="32" hasCustomPrompt="1"/>
          </p:nvPr>
        </p:nvSpPr>
        <p:spPr>
          <a:xfrm>
            <a:off x="5425620"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57" name="Text Placeholder 36">
            <a:extLst>
              <a:ext uri="{FF2B5EF4-FFF2-40B4-BE49-F238E27FC236}">
                <a16:creationId xmlns:a16="http://schemas.microsoft.com/office/drawing/2014/main" id="{9F99CEBF-2A73-39CF-01ED-2298F65E4A34}"/>
              </a:ext>
            </a:extLst>
          </p:cNvPr>
          <p:cNvSpPr>
            <a:spLocks noGrp="1"/>
          </p:cNvSpPr>
          <p:nvPr>
            <p:ph type="body" sz="quarter" idx="33" hasCustomPrompt="1"/>
          </p:nvPr>
        </p:nvSpPr>
        <p:spPr>
          <a:xfrm>
            <a:off x="7043925" y="3211251"/>
            <a:ext cx="1346795" cy="734966"/>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58" name="Text Placeholder 46">
            <a:extLst>
              <a:ext uri="{FF2B5EF4-FFF2-40B4-BE49-F238E27FC236}">
                <a16:creationId xmlns:a16="http://schemas.microsoft.com/office/drawing/2014/main" id="{E74C510A-CBFA-3468-DB68-D5E797B755A8}"/>
              </a:ext>
            </a:extLst>
          </p:cNvPr>
          <p:cNvSpPr>
            <a:spLocks noGrp="1"/>
          </p:cNvSpPr>
          <p:nvPr>
            <p:ph type="body" sz="quarter" idx="34" hasCustomPrompt="1"/>
          </p:nvPr>
        </p:nvSpPr>
        <p:spPr>
          <a:xfrm>
            <a:off x="7043164" y="2958132"/>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59" name="Text Placeholder 36">
            <a:extLst>
              <a:ext uri="{FF2B5EF4-FFF2-40B4-BE49-F238E27FC236}">
                <a16:creationId xmlns:a16="http://schemas.microsoft.com/office/drawing/2014/main" id="{012D78A8-7335-1D6D-9C2D-00656A8874B1}"/>
              </a:ext>
            </a:extLst>
          </p:cNvPr>
          <p:cNvSpPr>
            <a:spLocks noGrp="1"/>
          </p:cNvSpPr>
          <p:nvPr>
            <p:ph type="body" sz="quarter" idx="35" hasCustomPrompt="1"/>
          </p:nvPr>
        </p:nvSpPr>
        <p:spPr>
          <a:xfrm>
            <a:off x="8682612"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0" name="Text Placeholder 46">
            <a:extLst>
              <a:ext uri="{FF2B5EF4-FFF2-40B4-BE49-F238E27FC236}">
                <a16:creationId xmlns:a16="http://schemas.microsoft.com/office/drawing/2014/main" id="{45DFD267-25C5-4FB6-C16C-A5778C53CE14}"/>
              </a:ext>
            </a:extLst>
          </p:cNvPr>
          <p:cNvSpPr>
            <a:spLocks noGrp="1"/>
          </p:cNvSpPr>
          <p:nvPr>
            <p:ph type="body" sz="quarter" idx="36" hasCustomPrompt="1"/>
          </p:nvPr>
        </p:nvSpPr>
        <p:spPr>
          <a:xfrm>
            <a:off x="8681851"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61" name="Text Placeholder 36">
            <a:extLst>
              <a:ext uri="{FF2B5EF4-FFF2-40B4-BE49-F238E27FC236}">
                <a16:creationId xmlns:a16="http://schemas.microsoft.com/office/drawing/2014/main" id="{9157CBAE-D6A1-4C3A-F921-FF80374164C0}"/>
              </a:ext>
            </a:extLst>
          </p:cNvPr>
          <p:cNvSpPr>
            <a:spLocks noGrp="1"/>
          </p:cNvSpPr>
          <p:nvPr>
            <p:ph type="body" sz="quarter" idx="37" hasCustomPrompt="1"/>
          </p:nvPr>
        </p:nvSpPr>
        <p:spPr>
          <a:xfrm>
            <a:off x="10306023" y="3206914"/>
            <a:ext cx="1346795" cy="76292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62" name="Text Placeholder 46">
            <a:extLst>
              <a:ext uri="{FF2B5EF4-FFF2-40B4-BE49-F238E27FC236}">
                <a16:creationId xmlns:a16="http://schemas.microsoft.com/office/drawing/2014/main" id="{51B80CC6-DB8D-23F1-D553-E180920E6395}"/>
              </a:ext>
            </a:extLst>
          </p:cNvPr>
          <p:cNvSpPr>
            <a:spLocks noGrp="1"/>
          </p:cNvSpPr>
          <p:nvPr>
            <p:ph type="body" sz="quarter" idx="38" hasCustomPrompt="1"/>
          </p:nvPr>
        </p:nvSpPr>
        <p:spPr>
          <a:xfrm>
            <a:off x="10305262" y="2953795"/>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07</a:t>
            </a:r>
          </a:p>
        </p:txBody>
      </p:sp>
      <p:sp>
        <p:nvSpPr>
          <p:cNvPr id="63" name="Picture Placeholder 9">
            <a:extLst>
              <a:ext uri="{FF2B5EF4-FFF2-40B4-BE49-F238E27FC236}">
                <a16:creationId xmlns:a16="http://schemas.microsoft.com/office/drawing/2014/main" id="{A1F5F7EF-7CC0-A14B-0BAF-724347082C2F}"/>
              </a:ext>
            </a:extLst>
          </p:cNvPr>
          <p:cNvSpPr>
            <a:spLocks noGrp="1"/>
          </p:cNvSpPr>
          <p:nvPr>
            <p:ph type="pic" sz="quarter" idx="59" hasCustomPrompt="1"/>
          </p:nvPr>
        </p:nvSpPr>
        <p:spPr>
          <a:xfrm>
            <a:off x="539182" y="394874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4" name="Picture Placeholder 9">
            <a:extLst>
              <a:ext uri="{FF2B5EF4-FFF2-40B4-BE49-F238E27FC236}">
                <a16:creationId xmlns:a16="http://schemas.microsoft.com/office/drawing/2014/main" id="{2969F409-7B7D-9CA7-C477-CFDC832FB2CE}"/>
              </a:ext>
            </a:extLst>
          </p:cNvPr>
          <p:cNvSpPr>
            <a:spLocks noGrp="1"/>
          </p:cNvSpPr>
          <p:nvPr>
            <p:ph type="pic" sz="quarter" idx="60" hasCustomPrompt="1"/>
          </p:nvPr>
        </p:nvSpPr>
        <p:spPr>
          <a:xfrm>
            <a:off x="2172128" y="2329786"/>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5" name="Picture Placeholder 9">
            <a:extLst>
              <a:ext uri="{FF2B5EF4-FFF2-40B4-BE49-F238E27FC236}">
                <a16:creationId xmlns:a16="http://schemas.microsoft.com/office/drawing/2014/main" id="{DCD0E8DA-0486-1952-5D32-F89C72DC63DB}"/>
              </a:ext>
            </a:extLst>
          </p:cNvPr>
          <p:cNvSpPr>
            <a:spLocks noGrp="1"/>
          </p:cNvSpPr>
          <p:nvPr>
            <p:ph type="pic" sz="quarter" idx="61" hasCustomPrompt="1"/>
          </p:nvPr>
        </p:nvSpPr>
        <p:spPr>
          <a:xfrm>
            <a:off x="3774107" y="3962727"/>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6" name="Picture Placeholder 9">
            <a:extLst>
              <a:ext uri="{FF2B5EF4-FFF2-40B4-BE49-F238E27FC236}">
                <a16:creationId xmlns:a16="http://schemas.microsoft.com/office/drawing/2014/main" id="{F20CD429-F0F1-B656-5C1B-11CA69AF7F16}"/>
              </a:ext>
            </a:extLst>
          </p:cNvPr>
          <p:cNvSpPr>
            <a:spLocks noGrp="1"/>
          </p:cNvSpPr>
          <p:nvPr>
            <p:ph type="pic" sz="quarter" idx="62" hasCustomPrompt="1"/>
          </p:nvPr>
        </p:nvSpPr>
        <p:spPr>
          <a:xfrm>
            <a:off x="7076904" y="3927611"/>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67" name="Picture Placeholder 9">
            <a:extLst>
              <a:ext uri="{FF2B5EF4-FFF2-40B4-BE49-F238E27FC236}">
                <a16:creationId xmlns:a16="http://schemas.microsoft.com/office/drawing/2014/main" id="{2CAA3CF2-495C-D163-76AA-AD8126AF88F8}"/>
              </a:ext>
            </a:extLst>
          </p:cNvPr>
          <p:cNvSpPr>
            <a:spLocks noGrp="1"/>
          </p:cNvSpPr>
          <p:nvPr>
            <p:ph type="pic" sz="quarter" idx="63" hasCustomPrompt="1"/>
          </p:nvPr>
        </p:nvSpPr>
        <p:spPr>
          <a:xfrm>
            <a:off x="10311829" y="3941598"/>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0" name="Picture Placeholder 9">
            <a:extLst>
              <a:ext uri="{FF2B5EF4-FFF2-40B4-BE49-F238E27FC236}">
                <a16:creationId xmlns:a16="http://schemas.microsoft.com/office/drawing/2014/main" id="{3D37F0AC-500C-DC31-4088-64925BE605C4}"/>
              </a:ext>
            </a:extLst>
          </p:cNvPr>
          <p:cNvSpPr>
            <a:spLocks noGrp="1"/>
          </p:cNvSpPr>
          <p:nvPr>
            <p:ph type="pic" sz="quarter" idx="64" hasCustomPrompt="1"/>
          </p:nvPr>
        </p:nvSpPr>
        <p:spPr>
          <a:xfrm>
            <a:off x="5437866" y="234437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71" name="Picture Placeholder 9">
            <a:extLst>
              <a:ext uri="{FF2B5EF4-FFF2-40B4-BE49-F238E27FC236}">
                <a16:creationId xmlns:a16="http://schemas.microsoft.com/office/drawing/2014/main" id="{6EE9AE9E-0BA8-BC63-46CD-A4A259BDCDA9}"/>
              </a:ext>
            </a:extLst>
          </p:cNvPr>
          <p:cNvSpPr>
            <a:spLocks noGrp="1"/>
          </p:cNvSpPr>
          <p:nvPr>
            <p:ph type="pic" sz="quarter" idx="65" hasCustomPrompt="1"/>
          </p:nvPr>
        </p:nvSpPr>
        <p:spPr>
          <a:xfrm>
            <a:off x="8682607" y="2309254"/>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24" name="Text Box 18">
            <a:extLst>
              <a:ext uri="{FF2B5EF4-FFF2-40B4-BE49-F238E27FC236}">
                <a16:creationId xmlns:a16="http://schemas.microsoft.com/office/drawing/2014/main" id="{2D680561-5C93-59E6-1D78-636F6425144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25" name="Picture 24">
            <a:extLst>
              <a:ext uri="{FF2B5EF4-FFF2-40B4-BE49-F238E27FC236}">
                <a16:creationId xmlns:a16="http://schemas.microsoft.com/office/drawing/2014/main" id="{70D198F4-0E11-1E45-A854-82CE3573C5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040F4F59-7C90-86AA-70F6-C490542AF732}"/>
              </a:ext>
            </a:extLst>
          </p:cNvPr>
          <p:cNvSpPr>
            <a:spLocks noGrp="1"/>
          </p:cNvSpPr>
          <p:nvPr>
            <p:ph type="body" sz="quarter" idx="66"/>
          </p:nvPr>
        </p:nvSpPr>
        <p:spPr>
          <a:xfrm>
            <a:off x="5876131"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E091D8E-10AA-9155-9511-019D64637720}"/>
              </a:ext>
            </a:extLst>
          </p:cNvPr>
          <p:cNvSpPr>
            <a:spLocks noGrp="1"/>
          </p:cNvSpPr>
          <p:nvPr>
            <p:ph type="body" sz="quarter" idx="6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8668239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_Five Point Road Map">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966F21B2-737A-1772-246F-0810EDCE8CD8}"/>
              </a:ext>
            </a:extLst>
          </p:cNvPr>
          <p:cNvSpPr>
            <a:spLocks noGrp="1"/>
          </p:cNvSpPr>
          <p:nvPr>
            <p:ph type="body" sz="quarter" idx="12" hasCustomPrompt="1"/>
          </p:nvPr>
        </p:nvSpPr>
        <p:spPr>
          <a:xfrm>
            <a:off x="3395118" y="503701"/>
            <a:ext cx="5401765" cy="649366"/>
          </a:xfrm>
          <a:prstGeom prst="rect">
            <a:avLst/>
          </a:prstGeom>
        </p:spPr>
        <p:txBody>
          <a:bodyPr/>
          <a:lstStyle>
            <a:lvl1pPr marL="0" indent="0" algn="ctr">
              <a:buNone/>
              <a:defRPr sz="4800" b="0">
                <a:solidFill>
                  <a:schemeClr val="accent5"/>
                </a:solidFill>
              </a:defRPr>
            </a:lvl1pPr>
          </a:lstStyle>
          <a:p>
            <a:pPr lvl="0"/>
            <a:r>
              <a:rPr lang="en-US" dirty="0"/>
              <a:t>Road Map Slide</a:t>
            </a:r>
          </a:p>
        </p:txBody>
      </p:sp>
      <p:grpSp>
        <p:nvGrpSpPr>
          <p:cNvPr id="22" name="Group 21">
            <a:extLst>
              <a:ext uri="{FF2B5EF4-FFF2-40B4-BE49-F238E27FC236}">
                <a16:creationId xmlns:a16="http://schemas.microsoft.com/office/drawing/2014/main" id="{BD9DC23E-2772-B2A6-3603-69C93627C017}"/>
              </a:ext>
            </a:extLst>
          </p:cNvPr>
          <p:cNvGrpSpPr/>
          <p:nvPr userDrawn="1"/>
        </p:nvGrpSpPr>
        <p:grpSpPr>
          <a:xfrm>
            <a:off x="2163354" y="1971699"/>
            <a:ext cx="7865292" cy="3674947"/>
            <a:chOff x="533730" y="1971699"/>
            <a:chExt cx="7865292" cy="3674947"/>
          </a:xfrm>
        </p:grpSpPr>
        <p:sp>
          <p:nvSpPr>
            <p:cNvPr id="23" name="Rectangle 22">
              <a:extLst>
                <a:ext uri="{FF2B5EF4-FFF2-40B4-BE49-F238E27FC236}">
                  <a16:creationId xmlns:a16="http://schemas.microsoft.com/office/drawing/2014/main" id="{3F764DA0-2B3D-681C-191F-FD6C4D1CBEDE}"/>
                </a:ext>
              </a:extLst>
            </p:cNvPr>
            <p:cNvSpPr/>
            <p:nvPr/>
          </p:nvSpPr>
          <p:spPr>
            <a:xfrm>
              <a:off x="5422602"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86894AED-DD25-0A7A-B386-EA5189ACFCC0}"/>
                </a:ext>
              </a:extLst>
            </p:cNvPr>
            <p:cNvSpPr/>
            <p:nvPr/>
          </p:nvSpPr>
          <p:spPr>
            <a:xfrm>
              <a:off x="7052226"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309E8F9-BA5F-78D7-749A-71C8EA8AEA94}"/>
                </a:ext>
              </a:extLst>
            </p:cNvPr>
            <p:cNvSpPr/>
            <p:nvPr/>
          </p:nvSpPr>
          <p:spPr>
            <a:xfrm>
              <a:off x="3792978"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4E46B232-BC7E-B008-4A12-312E094F061B}"/>
                </a:ext>
              </a:extLst>
            </p:cNvPr>
            <p:cNvSpPr/>
            <p:nvPr/>
          </p:nvSpPr>
          <p:spPr>
            <a:xfrm>
              <a:off x="2163354" y="2323725"/>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7F099E6E-5E4C-FF07-A7E9-57E838241BB4}"/>
                </a:ext>
              </a:extLst>
            </p:cNvPr>
            <p:cNvSpPr/>
            <p:nvPr/>
          </p:nvSpPr>
          <p:spPr>
            <a:xfrm>
              <a:off x="533730" y="3953349"/>
              <a:ext cx="1346796" cy="1346796"/>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05D3234D-7749-1426-8EDF-6F2B41BE7D00}"/>
                </a:ext>
              </a:extLst>
            </p:cNvPr>
            <p:cNvSpPr/>
            <p:nvPr/>
          </p:nvSpPr>
          <p:spPr>
            <a:xfrm>
              <a:off x="992562"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01</a:t>
              </a:r>
            </a:p>
          </p:txBody>
        </p:sp>
        <p:sp>
          <p:nvSpPr>
            <p:cNvPr id="29" name="Rectangle 28">
              <a:extLst>
                <a:ext uri="{FF2B5EF4-FFF2-40B4-BE49-F238E27FC236}">
                  <a16:creationId xmlns:a16="http://schemas.microsoft.com/office/drawing/2014/main" id="{74EA626D-0E1D-07C7-370D-CC91F861F363}"/>
                </a:ext>
              </a:extLst>
            </p:cNvPr>
            <p:cNvSpPr/>
            <p:nvPr/>
          </p:nvSpPr>
          <p:spPr>
            <a:xfrm>
              <a:off x="4251810" y="5217514"/>
              <a:ext cx="429132" cy="4291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03</a:t>
              </a:r>
            </a:p>
          </p:txBody>
        </p:sp>
        <p:sp>
          <p:nvSpPr>
            <p:cNvPr id="30" name="Rectangle 29">
              <a:extLst>
                <a:ext uri="{FF2B5EF4-FFF2-40B4-BE49-F238E27FC236}">
                  <a16:creationId xmlns:a16="http://schemas.microsoft.com/office/drawing/2014/main" id="{E693A10E-8DEC-14E0-C144-6A30A8696E8F}"/>
                </a:ext>
              </a:extLst>
            </p:cNvPr>
            <p:cNvSpPr/>
            <p:nvPr/>
          </p:nvSpPr>
          <p:spPr>
            <a:xfrm>
              <a:off x="7511058" y="5217514"/>
              <a:ext cx="429132" cy="4291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05</a:t>
              </a:r>
            </a:p>
          </p:txBody>
        </p:sp>
        <p:sp>
          <p:nvSpPr>
            <p:cNvPr id="31" name="Rectangle 30">
              <a:extLst>
                <a:ext uri="{FF2B5EF4-FFF2-40B4-BE49-F238E27FC236}">
                  <a16:creationId xmlns:a16="http://schemas.microsoft.com/office/drawing/2014/main" id="{44387E4D-E89B-B6D2-E4CA-4EC0183EB136}"/>
                </a:ext>
              </a:extLst>
            </p:cNvPr>
            <p:cNvSpPr/>
            <p:nvPr/>
          </p:nvSpPr>
          <p:spPr>
            <a:xfrm>
              <a:off x="5879925" y="1971699"/>
              <a:ext cx="429132" cy="4291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04</a:t>
              </a:r>
            </a:p>
          </p:txBody>
        </p:sp>
        <p:sp>
          <p:nvSpPr>
            <p:cNvPr id="32" name="Rectangle 31">
              <a:extLst>
                <a:ext uri="{FF2B5EF4-FFF2-40B4-BE49-F238E27FC236}">
                  <a16:creationId xmlns:a16="http://schemas.microsoft.com/office/drawing/2014/main" id="{FBA78913-EE8E-5816-E701-692A59C87786}"/>
                </a:ext>
              </a:extLst>
            </p:cNvPr>
            <p:cNvSpPr/>
            <p:nvPr/>
          </p:nvSpPr>
          <p:spPr>
            <a:xfrm>
              <a:off x="2623695" y="1971699"/>
              <a:ext cx="429132" cy="429132"/>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latin typeface="Arial" panose="020B0604020202020204" pitchFamily="34" charset="0"/>
                  <a:cs typeface="Arial" panose="020B0604020202020204" pitchFamily="34" charset="0"/>
                </a:rPr>
                <a:t>02</a:t>
              </a:r>
            </a:p>
          </p:txBody>
        </p:sp>
        <p:cxnSp>
          <p:nvCxnSpPr>
            <p:cNvPr id="68" name="Elbow Connector 67">
              <a:extLst>
                <a:ext uri="{FF2B5EF4-FFF2-40B4-BE49-F238E27FC236}">
                  <a16:creationId xmlns:a16="http://schemas.microsoft.com/office/drawing/2014/main" id="{192501C7-1C0B-20A0-2425-7D0776FF0B40}"/>
                </a:ext>
              </a:extLst>
            </p:cNvPr>
            <p:cNvCxnSpPr>
              <a:stCxn id="28" idx="3"/>
              <a:endCxn id="32" idx="1"/>
            </p:cNvCxnSpPr>
            <p:nvPr/>
          </p:nvCxnSpPr>
          <p:spPr>
            <a:xfrm flipV="1">
              <a:off x="1421694"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69" name="Elbow Connector 68">
              <a:extLst>
                <a:ext uri="{FF2B5EF4-FFF2-40B4-BE49-F238E27FC236}">
                  <a16:creationId xmlns:a16="http://schemas.microsoft.com/office/drawing/2014/main" id="{22D57141-C7BC-C059-2946-94666D2BC08C}"/>
                </a:ext>
              </a:extLst>
            </p:cNvPr>
            <p:cNvCxnSpPr>
              <a:stCxn id="32" idx="3"/>
              <a:endCxn id="29" idx="1"/>
            </p:cNvCxnSpPr>
            <p:nvPr/>
          </p:nvCxnSpPr>
          <p:spPr>
            <a:xfrm>
              <a:off x="3052827"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2" name="Elbow Connector 71">
              <a:extLst>
                <a:ext uri="{FF2B5EF4-FFF2-40B4-BE49-F238E27FC236}">
                  <a16:creationId xmlns:a16="http://schemas.microsoft.com/office/drawing/2014/main" id="{F6DEB220-A97F-AA38-3A61-DC08DE5B0CA6}"/>
                </a:ext>
              </a:extLst>
            </p:cNvPr>
            <p:cNvCxnSpPr>
              <a:stCxn id="29" idx="3"/>
              <a:endCxn id="31" idx="1"/>
            </p:cNvCxnSpPr>
            <p:nvPr/>
          </p:nvCxnSpPr>
          <p:spPr>
            <a:xfrm flipV="1">
              <a:off x="4680942" y="2186265"/>
              <a:ext cx="1198983"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cxnSp>
          <p:nvCxnSpPr>
            <p:cNvPr id="73" name="Elbow Connector 72">
              <a:extLst>
                <a:ext uri="{FF2B5EF4-FFF2-40B4-BE49-F238E27FC236}">
                  <a16:creationId xmlns:a16="http://schemas.microsoft.com/office/drawing/2014/main" id="{38A001A8-93B9-EB8A-7E59-F53F4DB84023}"/>
                </a:ext>
              </a:extLst>
            </p:cNvPr>
            <p:cNvCxnSpPr>
              <a:stCxn id="31" idx="3"/>
              <a:endCxn id="30" idx="1"/>
            </p:cNvCxnSpPr>
            <p:nvPr/>
          </p:nvCxnSpPr>
          <p:spPr>
            <a:xfrm>
              <a:off x="6309057" y="2186265"/>
              <a:ext cx="1202001" cy="3245815"/>
            </a:xfrm>
            <a:prstGeom prst="bentConnector3">
              <a:avLst/>
            </a:prstGeom>
            <a:ln w="12700"/>
          </p:spPr>
          <p:style>
            <a:lnRef idx="1">
              <a:schemeClr val="accent1"/>
            </a:lnRef>
            <a:fillRef idx="0">
              <a:schemeClr val="accent1"/>
            </a:fillRef>
            <a:effectRef idx="0">
              <a:schemeClr val="accent1"/>
            </a:effectRef>
            <a:fontRef idx="minor">
              <a:schemeClr val="tx1"/>
            </a:fontRef>
          </p:style>
        </p:cxnSp>
      </p:grpSp>
      <p:sp>
        <p:nvSpPr>
          <p:cNvPr id="79" name="Picture Placeholder 9">
            <a:extLst>
              <a:ext uri="{FF2B5EF4-FFF2-40B4-BE49-F238E27FC236}">
                <a16:creationId xmlns:a16="http://schemas.microsoft.com/office/drawing/2014/main" id="{F471F6EB-9BBA-5A3B-7D66-5258EF372186}"/>
              </a:ext>
            </a:extLst>
          </p:cNvPr>
          <p:cNvSpPr>
            <a:spLocks noGrp="1"/>
          </p:cNvSpPr>
          <p:nvPr>
            <p:ph type="pic" sz="quarter" idx="59" hasCustomPrompt="1"/>
          </p:nvPr>
        </p:nvSpPr>
        <p:spPr>
          <a:xfrm>
            <a:off x="2160782" y="394874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0" name="Picture Placeholder 9">
            <a:extLst>
              <a:ext uri="{FF2B5EF4-FFF2-40B4-BE49-F238E27FC236}">
                <a16:creationId xmlns:a16="http://schemas.microsoft.com/office/drawing/2014/main" id="{817AD33E-17F1-0C4B-B080-86D094DBAFEB}"/>
              </a:ext>
            </a:extLst>
          </p:cNvPr>
          <p:cNvSpPr>
            <a:spLocks noGrp="1"/>
          </p:cNvSpPr>
          <p:nvPr>
            <p:ph type="pic" sz="quarter" idx="60" hasCustomPrompt="1"/>
          </p:nvPr>
        </p:nvSpPr>
        <p:spPr>
          <a:xfrm>
            <a:off x="3793728" y="2329786"/>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1" name="Picture Placeholder 9">
            <a:extLst>
              <a:ext uri="{FF2B5EF4-FFF2-40B4-BE49-F238E27FC236}">
                <a16:creationId xmlns:a16="http://schemas.microsoft.com/office/drawing/2014/main" id="{C7AAE40C-9CF6-1741-C925-9D746F748947}"/>
              </a:ext>
            </a:extLst>
          </p:cNvPr>
          <p:cNvSpPr>
            <a:spLocks noGrp="1"/>
          </p:cNvSpPr>
          <p:nvPr>
            <p:ph type="pic" sz="quarter" idx="61" hasCustomPrompt="1"/>
          </p:nvPr>
        </p:nvSpPr>
        <p:spPr>
          <a:xfrm>
            <a:off x="5395707" y="3962727"/>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2" name="Picture Placeholder 9">
            <a:extLst>
              <a:ext uri="{FF2B5EF4-FFF2-40B4-BE49-F238E27FC236}">
                <a16:creationId xmlns:a16="http://schemas.microsoft.com/office/drawing/2014/main" id="{E95A4E96-1AED-354A-D7A4-694413FEE5C3}"/>
              </a:ext>
            </a:extLst>
          </p:cNvPr>
          <p:cNvSpPr>
            <a:spLocks noGrp="1"/>
          </p:cNvSpPr>
          <p:nvPr>
            <p:ph type="pic" sz="quarter" idx="62" hasCustomPrompt="1"/>
          </p:nvPr>
        </p:nvSpPr>
        <p:spPr>
          <a:xfrm>
            <a:off x="8698504" y="3927611"/>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3" name="Picture Placeholder 9">
            <a:extLst>
              <a:ext uri="{FF2B5EF4-FFF2-40B4-BE49-F238E27FC236}">
                <a16:creationId xmlns:a16="http://schemas.microsoft.com/office/drawing/2014/main" id="{7360488C-52C7-B28E-5E9B-0E027F6FC43A}"/>
              </a:ext>
            </a:extLst>
          </p:cNvPr>
          <p:cNvSpPr>
            <a:spLocks noGrp="1"/>
          </p:cNvSpPr>
          <p:nvPr>
            <p:ph type="pic" sz="quarter" idx="64" hasCustomPrompt="1"/>
          </p:nvPr>
        </p:nvSpPr>
        <p:spPr>
          <a:xfrm>
            <a:off x="7059466" y="2344370"/>
            <a:ext cx="1331532" cy="1348882"/>
          </a:xfrm>
          <a:prstGeom prst="rect">
            <a:avLst/>
          </a:prstGeom>
        </p:spPr>
        <p:txBody>
          <a:bodyPr anchor="ctr"/>
          <a:lstStyle>
            <a:lvl1pPr marL="0" indent="0" algn="ctr">
              <a:buNone/>
              <a:defRPr sz="1500">
                <a:solidFill>
                  <a:schemeClr val="bg1"/>
                </a:solidFill>
              </a:defRPr>
            </a:lvl1pPr>
          </a:lstStyle>
          <a:p>
            <a:r>
              <a:rPr lang="en-US" dirty="0"/>
              <a:t>Icon Here</a:t>
            </a:r>
          </a:p>
        </p:txBody>
      </p:sp>
      <p:sp>
        <p:nvSpPr>
          <p:cNvPr id="84" name="Text Placeholder 36">
            <a:extLst>
              <a:ext uri="{FF2B5EF4-FFF2-40B4-BE49-F238E27FC236}">
                <a16:creationId xmlns:a16="http://schemas.microsoft.com/office/drawing/2014/main" id="{CDBF9651-B175-51EA-5CF1-0905BB149FD0}"/>
              </a:ext>
            </a:extLst>
          </p:cNvPr>
          <p:cNvSpPr>
            <a:spLocks noGrp="1"/>
          </p:cNvSpPr>
          <p:nvPr>
            <p:ph type="body" sz="quarter" idx="24" hasCustomPrompt="1"/>
          </p:nvPr>
        </p:nvSpPr>
        <p:spPr>
          <a:xfrm>
            <a:off x="2163691" y="3215879"/>
            <a:ext cx="1346795" cy="730338"/>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5" name="Text Placeholder 46">
            <a:extLst>
              <a:ext uri="{FF2B5EF4-FFF2-40B4-BE49-F238E27FC236}">
                <a16:creationId xmlns:a16="http://schemas.microsoft.com/office/drawing/2014/main" id="{81E7B3DB-FA95-54CB-E86E-6CB6DBCEBFF3}"/>
              </a:ext>
            </a:extLst>
          </p:cNvPr>
          <p:cNvSpPr>
            <a:spLocks noGrp="1"/>
          </p:cNvSpPr>
          <p:nvPr>
            <p:ph type="body" sz="quarter" idx="26" hasCustomPrompt="1"/>
          </p:nvPr>
        </p:nvSpPr>
        <p:spPr>
          <a:xfrm>
            <a:off x="2162930"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86" name="Text Placeholder 36">
            <a:extLst>
              <a:ext uri="{FF2B5EF4-FFF2-40B4-BE49-F238E27FC236}">
                <a16:creationId xmlns:a16="http://schemas.microsoft.com/office/drawing/2014/main" id="{546E3AEC-4A36-4794-5DC1-1441A4987C18}"/>
              </a:ext>
            </a:extLst>
          </p:cNvPr>
          <p:cNvSpPr>
            <a:spLocks noGrp="1"/>
          </p:cNvSpPr>
          <p:nvPr>
            <p:ph type="body" sz="quarter" idx="27" hasCustomPrompt="1"/>
          </p:nvPr>
        </p:nvSpPr>
        <p:spPr>
          <a:xfrm>
            <a:off x="3789548"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7" name="Text Placeholder 46">
            <a:extLst>
              <a:ext uri="{FF2B5EF4-FFF2-40B4-BE49-F238E27FC236}">
                <a16:creationId xmlns:a16="http://schemas.microsoft.com/office/drawing/2014/main" id="{09219BE8-CF50-7AED-7FAF-E861E684E529}"/>
              </a:ext>
            </a:extLst>
          </p:cNvPr>
          <p:cNvSpPr>
            <a:spLocks noGrp="1"/>
          </p:cNvSpPr>
          <p:nvPr>
            <p:ph type="body" sz="quarter" idx="28" hasCustomPrompt="1"/>
          </p:nvPr>
        </p:nvSpPr>
        <p:spPr>
          <a:xfrm>
            <a:off x="3788787"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88" name="Text Placeholder 36">
            <a:extLst>
              <a:ext uri="{FF2B5EF4-FFF2-40B4-BE49-F238E27FC236}">
                <a16:creationId xmlns:a16="http://schemas.microsoft.com/office/drawing/2014/main" id="{26F429AD-CA7A-D714-676B-6FB94AE3C76F}"/>
              </a:ext>
            </a:extLst>
          </p:cNvPr>
          <p:cNvSpPr>
            <a:spLocks noGrp="1"/>
          </p:cNvSpPr>
          <p:nvPr>
            <p:ph type="body" sz="quarter" idx="29" hasCustomPrompt="1"/>
          </p:nvPr>
        </p:nvSpPr>
        <p:spPr>
          <a:xfrm>
            <a:off x="5421430" y="3215879"/>
            <a:ext cx="1346795" cy="732861"/>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89" name="Text Placeholder 46">
            <a:extLst>
              <a:ext uri="{FF2B5EF4-FFF2-40B4-BE49-F238E27FC236}">
                <a16:creationId xmlns:a16="http://schemas.microsoft.com/office/drawing/2014/main" id="{66875CB1-95D3-6BCB-2E5D-76CB5FF7B0E9}"/>
              </a:ext>
            </a:extLst>
          </p:cNvPr>
          <p:cNvSpPr>
            <a:spLocks noGrp="1"/>
          </p:cNvSpPr>
          <p:nvPr>
            <p:ph type="body" sz="quarter" idx="30" hasCustomPrompt="1"/>
          </p:nvPr>
        </p:nvSpPr>
        <p:spPr>
          <a:xfrm>
            <a:off x="5420669" y="2962760"/>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90" name="Text Placeholder 36">
            <a:extLst>
              <a:ext uri="{FF2B5EF4-FFF2-40B4-BE49-F238E27FC236}">
                <a16:creationId xmlns:a16="http://schemas.microsoft.com/office/drawing/2014/main" id="{F1D7579C-2408-405B-8495-CF085E500CC8}"/>
              </a:ext>
            </a:extLst>
          </p:cNvPr>
          <p:cNvSpPr>
            <a:spLocks noGrp="1"/>
          </p:cNvSpPr>
          <p:nvPr>
            <p:ph type="body" sz="quarter" idx="31" hasCustomPrompt="1"/>
          </p:nvPr>
        </p:nvSpPr>
        <p:spPr>
          <a:xfrm>
            <a:off x="7053323" y="4104123"/>
            <a:ext cx="1346795" cy="938720"/>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1" name="Text Placeholder 46">
            <a:extLst>
              <a:ext uri="{FF2B5EF4-FFF2-40B4-BE49-F238E27FC236}">
                <a16:creationId xmlns:a16="http://schemas.microsoft.com/office/drawing/2014/main" id="{FEAF2D81-612B-5004-9DF3-AD3EFB2BFE33}"/>
              </a:ext>
            </a:extLst>
          </p:cNvPr>
          <p:cNvSpPr>
            <a:spLocks noGrp="1"/>
          </p:cNvSpPr>
          <p:nvPr>
            <p:ph type="body" sz="quarter" idx="32" hasCustomPrompt="1"/>
          </p:nvPr>
        </p:nvSpPr>
        <p:spPr>
          <a:xfrm>
            <a:off x="7052562" y="3851004"/>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92" name="Text Placeholder 36">
            <a:extLst>
              <a:ext uri="{FF2B5EF4-FFF2-40B4-BE49-F238E27FC236}">
                <a16:creationId xmlns:a16="http://schemas.microsoft.com/office/drawing/2014/main" id="{4E7CE28C-C6D7-F387-F264-C508D8120EE0}"/>
              </a:ext>
            </a:extLst>
          </p:cNvPr>
          <p:cNvSpPr>
            <a:spLocks noGrp="1"/>
          </p:cNvSpPr>
          <p:nvPr>
            <p:ph type="body" sz="quarter" idx="33" hasCustomPrompt="1"/>
          </p:nvPr>
        </p:nvSpPr>
        <p:spPr>
          <a:xfrm>
            <a:off x="8670867" y="3211251"/>
            <a:ext cx="1346795" cy="734966"/>
          </a:xfrm>
          <a:prstGeom prst="rect">
            <a:avLst/>
          </a:prstGeom>
        </p:spPr>
        <p:txBody>
          <a:bodyPr/>
          <a:lstStyle>
            <a:lvl1pPr marL="0" indent="0" algn="ctr">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Placeholder text here</a:t>
            </a:r>
          </a:p>
        </p:txBody>
      </p:sp>
      <p:sp>
        <p:nvSpPr>
          <p:cNvPr id="93" name="Text Placeholder 46">
            <a:extLst>
              <a:ext uri="{FF2B5EF4-FFF2-40B4-BE49-F238E27FC236}">
                <a16:creationId xmlns:a16="http://schemas.microsoft.com/office/drawing/2014/main" id="{C15214F2-DC38-2E75-884A-2B3E33C29EB7}"/>
              </a:ext>
            </a:extLst>
          </p:cNvPr>
          <p:cNvSpPr>
            <a:spLocks noGrp="1"/>
          </p:cNvSpPr>
          <p:nvPr>
            <p:ph type="body" sz="quarter" idx="34" hasCustomPrompt="1"/>
          </p:nvPr>
        </p:nvSpPr>
        <p:spPr>
          <a:xfrm>
            <a:off x="8670106" y="2958132"/>
            <a:ext cx="1346795" cy="24851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10" name="Text Box 18">
            <a:extLst>
              <a:ext uri="{FF2B5EF4-FFF2-40B4-BE49-F238E27FC236}">
                <a16:creationId xmlns:a16="http://schemas.microsoft.com/office/drawing/2014/main" id="{080A5012-5783-5CE9-8CBB-45AFF3B8E24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1" name="Picture 10">
            <a:extLst>
              <a:ext uri="{FF2B5EF4-FFF2-40B4-BE49-F238E27FC236}">
                <a16:creationId xmlns:a16="http://schemas.microsoft.com/office/drawing/2014/main" id="{3D26FB19-124F-C396-A98A-6420F6FF65A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2B9482B0-17A7-7953-A923-1A25EF1C3D22}"/>
              </a:ext>
            </a:extLst>
          </p:cNvPr>
          <p:cNvSpPr>
            <a:spLocks noGrp="1"/>
          </p:cNvSpPr>
          <p:nvPr>
            <p:ph type="body" sz="quarter" idx="65"/>
          </p:nvPr>
        </p:nvSpPr>
        <p:spPr>
          <a:xfrm>
            <a:off x="5876131"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7FA62CB-762E-48EC-F763-B3D9D647FAB0}"/>
              </a:ext>
            </a:extLst>
          </p:cNvPr>
          <p:cNvSpPr>
            <a:spLocks noGrp="1"/>
          </p:cNvSpPr>
          <p:nvPr>
            <p:ph type="body" sz="quarter" idx="66"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3780733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_Persona Slide">
    <p:spTree>
      <p:nvGrpSpPr>
        <p:cNvPr id="1" name=""/>
        <p:cNvGrpSpPr/>
        <p:nvPr/>
      </p:nvGrpSpPr>
      <p:grpSpPr>
        <a:xfrm>
          <a:off x="0" y="0"/>
          <a:ext cx="0" cy="0"/>
          <a:chOff x="0" y="0"/>
          <a:chExt cx="0" cy="0"/>
        </a:xfrm>
      </p:grpSpPr>
      <p:sp>
        <p:nvSpPr>
          <p:cNvPr id="53" name="Picture Placeholder 52">
            <a:extLst>
              <a:ext uri="{FF2B5EF4-FFF2-40B4-BE49-F238E27FC236}">
                <a16:creationId xmlns:a16="http://schemas.microsoft.com/office/drawing/2014/main" id="{EA289FAD-E97C-31EF-B457-1CD54C13F9F7}"/>
              </a:ext>
            </a:extLst>
          </p:cNvPr>
          <p:cNvSpPr>
            <a:spLocks noGrp="1"/>
          </p:cNvSpPr>
          <p:nvPr>
            <p:ph type="pic" sz="quarter" idx="21" hasCustomPrompt="1"/>
          </p:nvPr>
        </p:nvSpPr>
        <p:spPr>
          <a:xfrm>
            <a:off x="776288" y="2506663"/>
            <a:ext cx="4614862" cy="3074987"/>
          </a:xfrm>
          <a:prstGeom prst="rect">
            <a:avLst/>
          </a:prstGeom>
        </p:spPr>
        <p:txBody>
          <a:bodyPr anchor="ctr"/>
          <a:lstStyle>
            <a:lvl1pPr marL="0" indent="0" algn="ctr">
              <a:buNone/>
              <a:defRPr/>
            </a:lvl1pPr>
          </a:lstStyle>
          <a:p>
            <a:r>
              <a:rPr lang="en-US" dirty="0"/>
              <a:t>Headshot/Picture</a:t>
            </a:r>
          </a:p>
        </p:txBody>
      </p:sp>
      <p:sp>
        <p:nvSpPr>
          <p:cNvPr id="8" name="Rectangle 7">
            <a:extLst>
              <a:ext uri="{FF2B5EF4-FFF2-40B4-BE49-F238E27FC236}">
                <a16:creationId xmlns:a16="http://schemas.microsoft.com/office/drawing/2014/main" id="{4BB02E37-D0E8-F386-DCA0-41DD99F8BBB5}"/>
              </a:ext>
            </a:extLst>
          </p:cNvPr>
          <p:cNvSpPr/>
          <p:nvPr userDrawn="1"/>
        </p:nvSpPr>
        <p:spPr>
          <a:xfrm>
            <a:off x="7810338" y="2507422"/>
            <a:ext cx="3073590" cy="307359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51C6D9AC-E7E1-A470-DE07-EBA82FD632EB}"/>
              </a:ext>
            </a:extLst>
          </p:cNvPr>
          <p:cNvSpPr/>
          <p:nvPr userDrawn="1"/>
        </p:nvSpPr>
        <p:spPr>
          <a:xfrm>
            <a:off x="5562219" y="2507422"/>
            <a:ext cx="2105087" cy="830887"/>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23C1BFDF-E88E-4269-4427-CCBFE4AF8DB9}"/>
              </a:ext>
            </a:extLst>
          </p:cNvPr>
          <p:cNvSpPr/>
          <p:nvPr userDrawn="1"/>
        </p:nvSpPr>
        <p:spPr>
          <a:xfrm>
            <a:off x="5562220" y="3475925"/>
            <a:ext cx="2105087" cy="2105087"/>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79"/>
            <a:ext cx="3944111" cy="1424129"/>
          </a:xfrm>
          <a:prstGeom prst="rect">
            <a:avLst/>
          </a:prstGeom>
        </p:spPr>
        <p:txBody>
          <a:bodyPr/>
          <a:lstStyle>
            <a:lvl1pPr marL="0" indent="0" algn="l">
              <a:lnSpc>
                <a:spcPts val="4760"/>
              </a:lnSpc>
              <a:buNone/>
              <a:defRPr sz="4800" b="0">
                <a:solidFill>
                  <a:schemeClr val="accent5"/>
                </a:solidFill>
                <a:latin typeface="+mj-lt"/>
                <a:cs typeface="Arial" panose="020B0604020202020204" pitchFamily="34" charset="0"/>
              </a:defRPr>
            </a:lvl1pPr>
          </a:lstStyle>
          <a:p>
            <a:pPr lvl="0"/>
            <a:r>
              <a:rPr lang="en-US" dirty="0"/>
              <a:t>Persona Concept Title</a:t>
            </a:r>
          </a:p>
        </p:txBody>
      </p:sp>
      <p:sp>
        <p:nvSpPr>
          <p:cNvPr id="34" name="Text Placeholder 30">
            <a:extLst>
              <a:ext uri="{FF2B5EF4-FFF2-40B4-BE49-F238E27FC236}">
                <a16:creationId xmlns:a16="http://schemas.microsoft.com/office/drawing/2014/main" id="{1E317DA4-8277-619D-FA69-7CF3E1B5B735}"/>
              </a:ext>
            </a:extLst>
          </p:cNvPr>
          <p:cNvSpPr>
            <a:spLocks noGrp="1"/>
          </p:cNvSpPr>
          <p:nvPr>
            <p:ph type="body" sz="quarter" idx="14" hasCustomPrompt="1"/>
          </p:nvPr>
        </p:nvSpPr>
        <p:spPr>
          <a:xfrm>
            <a:off x="5638536" y="2614005"/>
            <a:ext cx="1898058" cy="605573"/>
          </a:xfrm>
          <a:prstGeom prst="rect">
            <a:avLst/>
          </a:prstGeom>
        </p:spPr>
        <p:txBody>
          <a:bodyPr/>
          <a:lstStyle>
            <a:lvl1pPr marL="0" indent="0">
              <a:buNone/>
              <a:defRPr sz="1400" b="1">
                <a:solidFill>
                  <a:schemeClr val="bg1"/>
                </a:solidFill>
                <a:latin typeface="Arial" panose="020B0604020202020204" pitchFamily="34" charset="0"/>
                <a:cs typeface="Arial" panose="020B0604020202020204" pitchFamily="34" charset="0"/>
              </a:defRPr>
            </a:lvl1pPr>
          </a:lstStyle>
          <a:p>
            <a:pPr lvl="0"/>
            <a:r>
              <a:rPr lang="en-US" dirty="0"/>
              <a:t>Name</a:t>
            </a:r>
          </a:p>
          <a:p>
            <a:pPr lvl="0"/>
            <a:r>
              <a:rPr lang="en-US" dirty="0"/>
              <a:t>Age: ##</a:t>
            </a:r>
          </a:p>
        </p:txBody>
      </p:sp>
      <p:sp>
        <p:nvSpPr>
          <p:cNvPr id="38" name="Text Placeholder 30">
            <a:extLst>
              <a:ext uri="{FF2B5EF4-FFF2-40B4-BE49-F238E27FC236}">
                <a16:creationId xmlns:a16="http://schemas.microsoft.com/office/drawing/2014/main" id="{8B4BA342-B240-5391-30D0-8798652CCBD5}"/>
              </a:ext>
            </a:extLst>
          </p:cNvPr>
          <p:cNvSpPr>
            <a:spLocks noGrp="1"/>
          </p:cNvSpPr>
          <p:nvPr>
            <p:ph type="body" sz="quarter" idx="15" hasCustomPrompt="1"/>
          </p:nvPr>
        </p:nvSpPr>
        <p:spPr>
          <a:xfrm>
            <a:off x="7882451" y="2615134"/>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9" name="Text Placeholder 30">
            <a:extLst>
              <a:ext uri="{FF2B5EF4-FFF2-40B4-BE49-F238E27FC236}">
                <a16:creationId xmlns:a16="http://schemas.microsoft.com/office/drawing/2014/main" id="{A6C42D32-7901-2071-3E65-87AE7640A8BE}"/>
              </a:ext>
            </a:extLst>
          </p:cNvPr>
          <p:cNvSpPr>
            <a:spLocks noGrp="1"/>
          </p:cNvSpPr>
          <p:nvPr>
            <p:ph type="body" sz="quarter" idx="16" hasCustomPrompt="1"/>
          </p:nvPr>
        </p:nvSpPr>
        <p:spPr>
          <a:xfrm>
            <a:off x="7882451" y="4031181"/>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42" name="Text Placeholder 30">
            <a:extLst>
              <a:ext uri="{FF2B5EF4-FFF2-40B4-BE49-F238E27FC236}">
                <a16:creationId xmlns:a16="http://schemas.microsoft.com/office/drawing/2014/main" id="{F1AB9D0D-CD12-559D-3418-742DB934E038}"/>
              </a:ext>
            </a:extLst>
          </p:cNvPr>
          <p:cNvSpPr>
            <a:spLocks noGrp="1"/>
          </p:cNvSpPr>
          <p:nvPr>
            <p:ph type="body" sz="quarter" idx="17" hasCustomPrompt="1"/>
          </p:nvPr>
        </p:nvSpPr>
        <p:spPr>
          <a:xfrm>
            <a:off x="5638536" y="3672736"/>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 name="Text Placeholder 37">
            <a:extLst>
              <a:ext uri="{FF2B5EF4-FFF2-40B4-BE49-F238E27FC236}">
                <a16:creationId xmlns:a16="http://schemas.microsoft.com/office/drawing/2014/main" id="{7D530D96-D716-0C7D-71D2-6EECA0201900}"/>
              </a:ext>
            </a:extLst>
          </p:cNvPr>
          <p:cNvSpPr>
            <a:spLocks noGrp="1"/>
          </p:cNvSpPr>
          <p:nvPr>
            <p:ph type="body" sz="quarter" idx="23" hasCustomPrompt="1"/>
          </p:nvPr>
        </p:nvSpPr>
        <p:spPr>
          <a:xfrm>
            <a:off x="5638174" y="3990437"/>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5" name="Text Placeholder 37">
            <a:extLst>
              <a:ext uri="{FF2B5EF4-FFF2-40B4-BE49-F238E27FC236}">
                <a16:creationId xmlns:a16="http://schemas.microsoft.com/office/drawing/2014/main" id="{2350611E-C6F4-2C2A-179A-B173FC4C0913}"/>
              </a:ext>
            </a:extLst>
          </p:cNvPr>
          <p:cNvSpPr>
            <a:spLocks noGrp="1"/>
          </p:cNvSpPr>
          <p:nvPr>
            <p:ph type="body" sz="quarter" idx="24" hasCustomPrompt="1"/>
          </p:nvPr>
        </p:nvSpPr>
        <p:spPr>
          <a:xfrm>
            <a:off x="7882450" y="2904318"/>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6" name="Text Placeholder 37">
            <a:extLst>
              <a:ext uri="{FF2B5EF4-FFF2-40B4-BE49-F238E27FC236}">
                <a16:creationId xmlns:a16="http://schemas.microsoft.com/office/drawing/2014/main" id="{9D0B3565-4A68-410C-92C9-99C2188538E0}"/>
              </a:ext>
            </a:extLst>
          </p:cNvPr>
          <p:cNvSpPr>
            <a:spLocks noGrp="1"/>
          </p:cNvSpPr>
          <p:nvPr>
            <p:ph type="body" sz="quarter" idx="25" hasCustomPrompt="1"/>
          </p:nvPr>
        </p:nvSpPr>
        <p:spPr>
          <a:xfrm>
            <a:off x="7882450" y="4351596"/>
            <a:ext cx="2905155" cy="1014656"/>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p:txBody>
      </p:sp>
      <p:sp>
        <p:nvSpPr>
          <p:cNvPr id="12" name="Text Box 18">
            <a:extLst>
              <a:ext uri="{FF2B5EF4-FFF2-40B4-BE49-F238E27FC236}">
                <a16:creationId xmlns:a16="http://schemas.microsoft.com/office/drawing/2014/main" id="{4BB133EC-6F02-DFBE-459A-E4AB28378FB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EE443392-84CF-7C4C-7CFA-7DBF620CB7F4}"/>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89476791-4B97-23C8-67E5-59EBF81CC5C4}"/>
              </a:ext>
            </a:extLst>
          </p:cNvPr>
          <p:cNvSpPr>
            <a:spLocks noGrp="1"/>
          </p:cNvSpPr>
          <p:nvPr>
            <p:ph type="body" sz="quarter" idx="31"/>
          </p:nvPr>
        </p:nvSpPr>
        <p:spPr>
          <a:xfrm>
            <a:off x="788132" y="1949345"/>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3A8F8C36-947E-6741-4778-8AE7408A7C3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0815043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_Comparison Slide">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E6E3645D-2775-7DB3-3E9E-FA6C077AE65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3A443117-F888-102A-C39D-778D1158233D}"/>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5C5A50A1-312D-E934-14A1-53B74FC79A83}"/>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41BE4C33-C051-87DE-ECAE-F6E175FEA467}"/>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7676418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_Comparison Slide 2">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FEB409FA-F33C-166E-5BB7-14F4CB0852A0}"/>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D09AE1F-A351-8970-0044-364A23855832}"/>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8" name="Text Placeholder 5">
            <a:extLst>
              <a:ext uri="{FF2B5EF4-FFF2-40B4-BE49-F238E27FC236}">
                <a16:creationId xmlns:a16="http://schemas.microsoft.com/office/drawing/2014/main" id="{E957A1D8-BE18-9659-DD63-4E215209E5B4}"/>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5A4F117-CE6F-B19E-F8B3-AAC460BF84A7}"/>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6775341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_Comparison Slide 3">
    <p:spTree>
      <p:nvGrpSpPr>
        <p:cNvPr id="1" name=""/>
        <p:cNvGrpSpPr/>
        <p:nvPr/>
      </p:nvGrpSpPr>
      <p:grpSpPr>
        <a:xfrm>
          <a:off x="0" y="0"/>
          <a:ext cx="0" cy="0"/>
          <a:chOff x="0" y="0"/>
          <a:chExt cx="0" cy="0"/>
        </a:xfrm>
      </p:grpSpPr>
      <p:sp>
        <p:nvSpPr>
          <p:cNvPr id="59" name="Picture Placeholder 52">
            <a:extLst>
              <a:ext uri="{FF2B5EF4-FFF2-40B4-BE49-F238E27FC236}">
                <a16:creationId xmlns:a16="http://schemas.microsoft.com/office/drawing/2014/main" id="{04730CF7-16FB-79DD-B516-50597C5E721C}"/>
              </a:ext>
            </a:extLst>
          </p:cNvPr>
          <p:cNvSpPr>
            <a:spLocks noGrp="1"/>
          </p:cNvSpPr>
          <p:nvPr>
            <p:ph type="pic" sz="quarter" idx="30" hasCustomPrompt="1"/>
          </p:nvPr>
        </p:nvSpPr>
        <p:spPr>
          <a:xfrm>
            <a:off x="6272753" y="2001523"/>
            <a:ext cx="2105087" cy="2106952"/>
          </a:xfrm>
          <a:prstGeom prst="rect">
            <a:avLst/>
          </a:prstGeom>
        </p:spPr>
        <p:txBody>
          <a:bodyPr anchor="ctr"/>
          <a:lstStyle>
            <a:lvl1pPr marL="0" indent="0" algn="ctr">
              <a:buNone/>
              <a:defRPr sz="1200"/>
            </a:lvl1pPr>
          </a:lstStyle>
          <a:p>
            <a:r>
              <a:rPr lang="en-US" dirty="0"/>
              <a:t>Headshot/Picture</a:t>
            </a:r>
          </a:p>
        </p:txBody>
      </p:sp>
      <p:sp>
        <p:nvSpPr>
          <p:cNvPr id="10" name="Rectangle 9">
            <a:extLst>
              <a:ext uri="{FF2B5EF4-FFF2-40B4-BE49-F238E27FC236}">
                <a16:creationId xmlns:a16="http://schemas.microsoft.com/office/drawing/2014/main" id="{23C1BFDF-E88E-4269-4427-CCBFE4AF8DB9}"/>
              </a:ext>
            </a:extLst>
          </p:cNvPr>
          <p:cNvSpPr/>
          <p:nvPr userDrawn="1"/>
        </p:nvSpPr>
        <p:spPr>
          <a:xfrm>
            <a:off x="3544552" y="2003388"/>
            <a:ext cx="2105087" cy="2124278"/>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9966356"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Two</a:t>
            </a:r>
          </a:p>
        </p:txBody>
      </p:sp>
      <p:sp>
        <p:nvSpPr>
          <p:cNvPr id="12" name="Rectangle 11">
            <a:extLst>
              <a:ext uri="{FF2B5EF4-FFF2-40B4-BE49-F238E27FC236}">
                <a16:creationId xmlns:a16="http://schemas.microsoft.com/office/drawing/2014/main" id="{EC16B416-09FB-511D-0B0C-EED8C820A52E}"/>
              </a:ext>
            </a:extLst>
          </p:cNvPr>
          <p:cNvSpPr/>
          <p:nvPr userDrawn="1"/>
        </p:nvSpPr>
        <p:spPr>
          <a:xfrm>
            <a:off x="1311178" y="4253096"/>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a:extLst>
              <a:ext uri="{FF2B5EF4-FFF2-40B4-BE49-F238E27FC236}">
                <a16:creationId xmlns:a16="http://schemas.microsoft.com/office/drawing/2014/main" id="{51514B1F-D30E-38E1-CC06-CF3C007802C4}"/>
              </a:ext>
            </a:extLst>
          </p:cNvPr>
          <p:cNvSpPr/>
          <p:nvPr userDrawn="1"/>
        </p:nvSpPr>
        <p:spPr>
          <a:xfrm>
            <a:off x="8524931" y="2001524"/>
            <a:ext cx="2105087" cy="212614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 Placeholder 36">
            <a:extLst>
              <a:ext uri="{FF2B5EF4-FFF2-40B4-BE49-F238E27FC236}">
                <a16:creationId xmlns:a16="http://schemas.microsoft.com/office/drawing/2014/main" id="{D4032731-7288-6874-96BD-5F34D7ECE8A2}"/>
              </a:ext>
            </a:extLst>
          </p:cNvPr>
          <p:cNvSpPr>
            <a:spLocks noGrp="1"/>
          </p:cNvSpPr>
          <p:nvPr>
            <p:ph type="body" sz="quarter" idx="24" hasCustomPrompt="1"/>
          </p:nvPr>
        </p:nvSpPr>
        <p:spPr>
          <a:xfrm>
            <a:off x="1266729" y="4667831"/>
            <a:ext cx="4373560"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4" name="Text Placeholder 36">
            <a:extLst>
              <a:ext uri="{FF2B5EF4-FFF2-40B4-BE49-F238E27FC236}">
                <a16:creationId xmlns:a16="http://schemas.microsoft.com/office/drawing/2014/main" id="{9A6FCEF5-8584-BAB2-7953-93D1D9AD2A7C}"/>
              </a:ext>
            </a:extLst>
          </p:cNvPr>
          <p:cNvSpPr>
            <a:spLocks noGrp="1"/>
          </p:cNvSpPr>
          <p:nvPr>
            <p:ph type="body" sz="quarter" idx="25" hasCustomPrompt="1"/>
          </p:nvPr>
        </p:nvSpPr>
        <p:spPr>
          <a:xfrm>
            <a:off x="6258515" y="4663222"/>
            <a:ext cx="4371503" cy="938720"/>
          </a:xfrm>
          <a:prstGeom prst="rect">
            <a:avLst/>
          </a:prstGeom>
        </p:spPr>
        <p:txBody>
          <a:bodyPr/>
          <a:lstStyle>
            <a:lvl1pPr marL="0" indent="0">
              <a:lnSpc>
                <a:spcPts val="1640"/>
              </a:lnSpc>
              <a:buNone/>
              <a:defRPr sz="1400">
                <a:solidFill>
                  <a:schemeClr val="accent5"/>
                </a:solidFill>
                <a:latin typeface="Arial" panose="020B0604020202020204" pitchFamily="34" charset="0"/>
                <a:cs typeface="Arial" panose="020B0604020202020204" pitchFamily="34" charset="0"/>
              </a:defRPr>
            </a:lvl1pPr>
          </a:lstStyle>
          <a:p>
            <a:pPr lvl="0"/>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sed diam </a:t>
            </a:r>
            <a:r>
              <a:rPr lang="en-US" dirty="0" err="1"/>
              <a:t>nonummy</a:t>
            </a:r>
            <a:r>
              <a:rPr lang="en-US" dirty="0"/>
              <a:t> </a:t>
            </a:r>
            <a:r>
              <a:rPr lang="en-US" dirty="0" err="1"/>
              <a:t>nibh</a:t>
            </a:r>
            <a:r>
              <a:rPr lang="en-US" dirty="0"/>
              <a:t> </a:t>
            </a:r>
            <a:r>
              <a:rPr lang="en-US" dirty="0" err="1"/>
              <a:t>euismod</a:t>
            </a:r>
            <a:r>
              <a:rPr lang="en-US" dirty="0"/>
              <a:t> </a:t>
            </a:r>
            <a:r>
              <a:rPr lang="en-US" dirty="0" err="1"/>
              <a:t>tincidunt</a:t>
            </a:r>
            <a:r>
              <a:rPr lang="en-US" dirty="0"/>
              <a:t> </a:t>
            </a:r>
            <a:r>
              <a:rPr lang="en-US" dirty="0" err="1"/>
              <a:t>ut</a:t>
            </a:r>
            <a:r>
              <a:rPr lang="en-US" dirty="0"/>
              <a:t> </a:t>
            </a:r>
            <a:r>
              <a:rPr lang="en-US" dirty="0" err="1"/>
              <a:t>laoreet</a:t>
            </a:r>
            <a:r>
              <a:rPr lang="en-US" dirty="0"/>
              <a:t> dolore magna </a:t>
            </a:r>
            <a:r>
              <a:rPr lang="en-US" dirty="0" err="1"/>
              <a:t>aliquam</a:t>
            </a:r>
            <a:r>
              <a:rPr lang="en-US" dirty="0"/>
              <a:t> </a:t>
            </a:r>
            <a:r>
              <a:rPr lang="en-US" dirty="0" err="1"/>
              <a:t>volutpat</a:t>
            </a:r>
            <a:endParaRPr lang="en-US" dirty="0"/>
          </a:p>
        </p:txBody>
      </p:sp>
      <p:sp>
        <p:nvSpPr>
          <p:cNvPr id="48" name="Text Placeholder 46">
            <a:extLst>
              <a:ext uri="{FF2B5EF4-FFF2-40B4-BE49-F238E27FC236}">
                <a16:creationId xmlns:a16="http://schemas.microsoft.com/office/drawing/2014/main" id="{D66D7B30-3A09-BAF3-9A78-1665A9AC0EBB}"/>
              </a:ext>
            </a:extLst>
          </p:cNvPr>
          <p:cNvSpPr>
            <a:spLocks noGrp="1"/>
          </p:cNvSpPr>
          <p:nvPr>
            <p:ph type="body" sz="quarter" idx="26" hasCustomPrompt="1"/>
          </p:nvPr>
        </p:nvSpPr>
        <p:spPr>
          <a:xfrm>
            <a:off x="1265968" y="4414712"/>
            <a:ext cx="4373560" cy="248510"/>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52" name="Text Placeholder 46">
            <a:extLst>
              <a:ext uri="{FF2B5EF4-FFF2-40B4-BE49-F238E27FC236}">
                <a16:creationId xmlns:a16="http://schemas.microsoft.com/office/drawing/2014/main" id="{CE964928-AF30-3018-6988-66F12D303224}"/>
              </a:ext>
            </a:extLst>
          </p:cNvPr>
          <p:cNvSpPr>
            <a:spLocks noGrp="1"/>
          </p:cNvSpPr>
          <p:nvPr>
            <p:ph type="body" sz="quarter" idx="27" hasCustomPrompt="1"/>
          </p:nvPr>
        </p:nvSpPr>
        <p:spPr>
          <a:xfrm>
            <a:off x="6251202" y="4404551"/>
            <a:ext cx="4378815" cy="239479"/>
          </a:xfrm>
          <a:prstGeom prst="rect">
            <a:avLst/>
          </a:prstGeom>
        </p:spPr>
        <p:txBody>
          <a:bodyPr/>
          <a:lstStyle>
            <a:lvl1pPr marL="0" indent="0">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5" name="Text Placeholder 46">
            <a:extLst>
              <a:ext uri="{FF2B5EF4-FFF2-40B4-BE49-F238E27FC236}">
                <a16:creationId xmlns:a16="http://schemas.microsoft.com/office/drawing/2014/main" id="{6E52B1DB-CB73-1C65-9FBC-C70E24B8EF45}"/>
              </a:ext>
            </a:extLst>
          </p:cNvPr>
          <p:cNvSpPr>
            <a:spLocks noGrp="1"/>
          </p:cNvSpPr>
          <p:nvPr>
            <p:ph type="body" sz="quarter" idx="28" hasCustomPrompt="1"/>
          </p:nvPr>
        </p:nvSpPr>
        <p:spPr>
          <a:xfrm>
            <a:off x="6272754" y="1668198"/>
            <a:ext cx="4357264" cy="219142"/>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02</a:t>
            </a:r>
          </a:p>
        </p:txBody>
      </p:sp>
      <p:sp>
        <p:nvSpPr>
          <p:cNvPr id="57" name="Text Placeholder 46">
            <a:extLst>
              <a:ext uri="{FF2B5EF4-FFF2-40B4-BE49-F238E27FC236}">
                <a16:creationId xmlns:a16="http://schemas.microsoft.com/office/drawing/2014/main" id="{2F4BEDAE-C080-E088-6DA8-EC046F2CEC81}"/>
              </a:ext>
            </a:extLst>
          </p:cNvPr>
          <p:cNvSpPr>
            <a:spLocks noGrp="1"/>
          </p:cNvSpPr>
          <p:nvPr>
            <p:ph type="body" sz="quarter" idx="29" hasCustomPrompt="1"/>
          </p:nvPr>
        </p:nvSpPr>
        <p:spPr>
          <a:xfrm>
            <a:off x="1283026" y="1668198"/>
            <a:ext cx="4357263" cy="207895"/>
          </a:xfrm>
          <a:prstGeom prst="rect">
            <a:avLst/>
          </a:prstGeom>
        </p:spPr>
        <p:txBody>
          <a:bodyPr anchor="ctr"/>
          <a:lstStyle>
            <a:lvl1pPr marL="0" indent="0" algn="ctr">
              <a:buNone/>
              <a:defRPr sz="16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8" name="Picture Placeholder 52">
            <a:extLst>
              <a:ext uri="{FF2B5EF4-FFF2-40B4-BE49-F238E27FC236}">
                <a16:creationId xmlns:a16="http://schemas.microsoft.com/office/drawing/2014/main" id="{631CA85A-B803-E3C5-7CFA-CB6CEAF64BDD}"/>
              </a:ext>
            </a:extLst>
          </p:cNvPr>
          <p:cNvSpPr>
            <a:spLocks noGrp="1"/>
          </p:cNvSpPr>
          <p:nvPr>
            <p:ph type="pic" sz="quarter" idx="21" hasCustomPrompt="1"/>
          </p:nvPr>
        </p:nvSpPr>
        <p:spPr>
          <a:xfrm>
            <a:off x="1287798" y="2001523"/>
            <a:ext cx="2105087" cy="2106952"/>
          </a:xfrm>
          <a:prstGeom prst="rect">
            <a:avLst/>
          </a:prstGeom>
        </p:spPr>
        <p:txBody>
          <a:bodyPr anchor="ctr"/>
          <a:lstStyle>
            <a:lvl1pPr marL="0" indent="0" algn="ctr">
              <a:buNone/>
              <a:defRPr sz="1200"/>
            </a:lvl1pPr>
          </a:lstStyle>
          <a:p>
            <a:r>
              <a:rPr lang="en-US" dirty="0"/>
              <a:t>Headshot/Picture</a:t>
            </a:r>
          </a:p>
        </p:txBody>
      </p:sp>
      <p:sp>
        <p:nvSpPr>
          <p:cNvPr id="2" name="Text Placeholder 30">
            <a:extLst>
              <a:ext uri="{FF2B5EF4-FFF2-40B4-BE49-F238E27FC236}">
                <a16:creationId xmlns:a16="http://schemas.microsoft.com/office/drawing/2014/main" id="{16881AAA-DEC3-01B9-5F5A-EE16F5AF0C0C}"/>
              </a:ext>
            </a:extLst>
          </p:cNvPr>
          <p:cNvSpPr>
            <a:spLocks noGrp="1"/>
          </p:cNvSpPr>
          <p:nvPr>
            <p:ph type="body" sz="quarter" idx="17" hasCustomPrompt="1"/>
          </p:nvPr>
        </p:nvSpPr>
        <p:spPr>
          <a:xfrm>
            <a:off x="3610659"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4" name="Text Placeholder 37">
            <a:extLst>
              <a:ext uri="{FF2B5EF4-FFF2-40B4-BE49-F238E27FC236}">
                <a16:creationId xmlns:a16="http://schemas.microsoft.com/office/drawing/2014/main" id="{BA293593-0A21-C162-592E-A4F944E1A3B8}"/>
              </a:ext>
            </a:extLst>
          </p:cNvPr>
          <p:cNvSpPr>
            <a:spLocks noGrp="1"/>
          </p:cNvSpPr>
          <p:nvPr>
            <p:ph type="body" sz="quarter" idx="31" hasCustomPrompt="1"/>
          </p:nvPr>
        </p:nvSpPr>
        <p:spPr>
          <a:xfrm>
            <a:off x="3610297"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6" name="Text Placeholder 30">
            <a:extLst>
              <a:ext uri="{FF2B5EF4-FFF2-40B4-BE49-F238E27FC236}">
                <a16:creationId xmlns:a16="http://schemas.microsoft.com/office/drawing/2014/main" id="{92721588-51FD-A00E-F9AF-30AC91EDB04C}"/>
              </a:ext>
            </a:extLst>
          </p:cNvPr>
          <p:cNvSpPr>
            <a:spLocks noGrp="1"/>
          </p:cNvSpPr>
          <p:nvPr>
            <p:ph type="body" sz="quarter" idx="32" hasCustomPrompt="1"/>
          </p:nvPr>
        </p:nvSpPr>
        <p:spPr>
          <a:xfrm>
            <a:off x="8583168" y="2204099"/>
            <a:ext cx="1898058" cy="246237"/>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7" name="Text Placeholder 37">
            <a:extLst>
              <a:ext uri="{FF2B5EF4-FFF2-40B4-BE49-F238E27FC236}">
                <a16:creationId xmlns:a16="http://schemas.microsoft.com/office/drawing/2014/main" id="{9B6CC346-CE59-27F9-1169-D09C819A0D60}"/>
              </a:ext>
            </a:extLst>
          </p:cNvPr>
          <p:cNvSpPr>
            <a:spLocks noGrp="1"/>
          </p:cNvSpPr>
          <p:nvPr>
            <p:ph type="body" sz="quarter" idx="23" hasCustomPrompt="1"/>
          </p:nvPr>
        </p:nvSpPr>
        <p:spPr>
          <a:xfrm>
            <a:off x="8582806" y="2521800"/>
            <a:ext cx="1925140" cy="1449663"/>
          </a:xfrm>
          <a:prstGeom prst="rect">
            <a:avLst/>
          </a:prstGeom>
        </p:spPr>
        <p:txBody>
          <a:bodyPr/>
          <a:lstStyle>
            <a:lvl1pPr marL="0" indent="0" algn="l">
              <a:buNone/>
              <a:defRPr sz="1400">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nonummy nibh euismod tincidunt ut laoreet dolore magna aliquam volutpat.</a:t>
            </a:r>
          </a:p>
          <a:p>
            <a:pPr lvl="0"/>
            <a:endParaRPr lang="en-US" dirty="0"/>
          </a:p>
          <a:p>
            <a:pPr lvl="0"/>
            <a:endParaRPr lang="en-US" dirty="0"/>
          </a:p>
          <a:p>
            <a:pPr lvl="0"/>
            <a:endParaRPr lang="en-US" dirty="0"/>
          </a:p>
        </p:txBody>
      </p:sp>
      <p:sp>
        <p:nvSpPr>
          <p:cNvPr id="11" name="Text Box 18">
            <a:extLst>
              <a:ext uri="{FF2B5EF4-FFF2-40B4-BE49-F238E27FC236}">
                <a16:creationId xmlns:a16="http://schemas.microsoft.com/office/drawing/2014/main" id="{B0D7B58D-7B6A-7245-FD76-061E73EFF8B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13" name="Picture 12">
            <a:extLst>
              <a:ext uri="{FF2B5EF4-FFF2-40B4-BE49-F238E27FC236}">
                <a16:creationId xmlns:a16="http://schemas.microsoft.com/office/drawing/2014/main" id="{F2DA6ECB-2353-42C6-66B1-77E4E03B0892}"/>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3" name="Text Placeholder 5">
            <a:extLst>
              <a:ext uri="{FF2B5EF4-FFF2-40B4-BE49-F238E27FC236}">
                <a16:creationId xmlns:a16="http://schemas.microsoft.com/office/drawing/2014/main" id="{A616C93B-AA8E-A3F5-828C-2A8E118EE282}"/>
              </a:ext>
            </a:extLst>
          </p:cNvPr>
          <p:cNvSpPr>
            <a:spLocks noGrp="1"/>
          </p:cNvSpPr>
          <p:nvPr>
            <p:ph type="body" sz="quarter" idx="33"/>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E3C9FA71-C89A-D562-DF1D-BAA2DD6B084C}"/>
              </a:ext>
            </a:extLst>
          </p:cNvPr>
          <p:cNvSpPr>
            <a:spLocks noGrp="1"/>
          </p:cNvSpPr>
          <p:nvPr>
            <p:ph type="body" sz="quarter" idx="34"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922779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704DEDC-515A-4650-8227-F7EF9CC663BC}" type="datetimeFigureOut">
              <a:rPr lang="en-US" smtClean="0"/>
              <a:t>5/2/2025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10082664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ix Points Slide (Icon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97C068A-5561-F59A-F73F-BE65589D5380}"/>
              </a:ext>
            </a:extLst>
          </p:cNvPr>
          <p:cNvSpPr/>
          <p:nvPr userDrawn="1"/>
        </p:nvSpPr>
        <p:spPr>
          <a:xfrm>
            <a:off x="835900"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EBFF5021-3830-9FBA-4F09-4A483839D711}"/>
              </a:ext>
            </a:extLst>
          </p:cNvPr>
          <p:cNvSpPr/>
          <p:nvPr userDrawn="1"/>
        </p:nvSpPr>
        <p:spPr>
          <a:xfrm>
            <a:off x="2669352"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ectangle 14">
            <a:extLst>
              <a:ext uri="{FF2B5EF4-FFF2-40B4-BE49-F238E27FC236}">
                <a16:creationId xmlns:a16="http://schemas.microsoft.com/office/drawing/2014/main" id="{C1797CBC-7BFB-2800-878A-3DCCCB20E829}"/>
              </a:ext>
            </a:extLst>
          </p:cNvPr>
          <p:cNvSpPr/>
          <p:nvPr userDrawn="1"/>
        </p:nvSpPr>
        <p:spPr>
          <a:xfrm>
            <a:off x="4502804"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8"/>
            <a:ext cx="12192000" cy="77155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 name="Rectangle 1">
            <a:extLst>
              <a:ext uri="{FF2B5EF4-FFF2-40B4-BE49-F238E27FC236}">
                <a16:creationId xmlns:a16="http://schemas.microsoft.com/office/drawing/2014/main" id="{BD6F62A1-2967-2E4D-D1F3-EBACB737887C}"/>
              </a:ext>
            </a:extLst>
          </p:cNvPr>
          <p:cNvSpPr/>
          <p:nvPr userDrawn="1"/>
        </p:nvSpPr>
        <p:spPr>
          <a:xfrm>
            <a:off x="6336256"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 name="Rectangle 3">
            <a:extLst>
              <a:ext uri="{FF2B5EF4-FFF2-40B4-BE49-F238E27FC236}">
                <a16:creationId xmlns:a16="http://schemas.microsoft.com/office/drawing/2014/main" id="{0F1F3E1A-EE5A-C2F2-DA3F-801BECB9D8FF}"/>
              </a:ext>
            </a:extLst>
          </p:cNvPr>
          <p:cNvSpPr/>
          <p:nvPr userDrawn="1"/>
        </p:nvSpPr>
        <p:spPr>
          <a:xfrm>
            <a:off x="8169708" y="2182834"/>
            <a:ext cx="1422965" cy="141400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a:extLst>
              <a:ext uri="{FF2B5EF4-FFF2-40B4-BE49-F238E27FC236}">
                <a16:creationId xmlns:a16="http://schemas.microsoft.com/office/drawing/2014/main" id="{6C1C3ADD-63BC-CCA1-8F86-649BB0EEBDD6}"/>
              </a:ext>
            </a:extLst>
          </p:cNvPr>
          <p:cNvSpPr/>
          <p:nvPr userDrawn="1"/>
        </p:nvSpPr>
        <p:spPr>
          <a:xfrm>
            <a:off x="10003162" y="2182834"/>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5"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5"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4"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4"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600"/>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6"/>
            <a:ext cx="1787237" cy="13011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7" name="Text Box 18">
            <a:extLst>
              <a:ext uri="{FF2B5EF4-FFF2-40B4-BE49-F238E27FC236}">
                <a16:creationId xmlns:a16="http://schemas.microsoft.com/office/drawing/2014/main" id="{BDB7C58F-427A-09E3-F843-8AF96C176F2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32DD7612-856D-A59F-F766-1537B00A96E1}"/>
              </a:ext>
            </a:extLst>
          </p:cNvPr>
          <p:cNvSpPr>
            <a:spLocks noGrp="1"/>
          </p:cNvSpPr>
          <p:nvPr>
            <p:ph type="body" sz="quarter" idx="31"/>
          </p:nvPr>
        </p:nvSpPr>
        <p:spPr>
          <a:xfrm>
            <a:off x="5876133" y="103685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6B190DD-4623-40BD-568A-E2A4E473DB5C}"/>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0799125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_Compare Three Slide">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7" name="Rectangle 6">
            <a:extLst>
              <a:ext uri="{FF2B5EF4-FFF2-40B4-BE49-F238E27FC236}">
                <a16:creationId xmlns:a16="http://schemas.microsoft.com/office/drawing/2014/main" id="{432B7170-2C31-02CD-43CE-8D5A40B33830}"/>
              </a:ext>
            </a:extLst>
          </p:cNvPr>
          <p:cNvSpPr/>
          <p:nvPr userDrawn="1"/>
        </p:nvSpPr>
        <p:spPr>
          <a:xfrm>
            <a:off x="1311178" y="4089462"/>
            <a:ext cx="4329112" cy="16350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B035C712-DBF1-5B24-ECE8-BB3A472C806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11D97256-807D-5F44-F9BC-5251D36D3D8D}"/>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EC2CFA52-03F8-0607-76F9-B387E0022FBC}"/>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FC6F4B89-0447-CBC8-C616-DFA5E39DFECB}"/>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203865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3_Compare Three Slide 2">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4" name="Text Box 18">
            <a:extLst>
              <a:ext uri="{FF2B5EF4-FFF2-40B4-BE49-F238E27FC236}">
                <a16:creationId xmlns:a16="http://schemas.microsoft.com/office/drawing/2014/main" id="{8E2E3CB9-A327-2FE4-4D09-E850DFD413F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ABBCBD9C-1361-6CFC-24B8-6398E1DAB026}"/>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6E0B3680-F680-21C7-B9A0-4ABC10B5AADD}"/>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AFCF3D1D-9333-B4B8-2DB2-3CB03B6D9DE6}"/>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1946776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3_Compare Three Slide 3">
    <p:spTree>
      <p:nvGrpSpPr>
        <p:cNvPr id="1" name=""/>
        <p:cNvGrpSpPr/>
        <p:nvPr/>
      </p:nvGrpSpPr>
      <p:grpSpPr>
        <a:xfrm>
          <a:off x="0" y="0"/>
          <a:ext cx="0" cy="0"/>
          <a:chOff x="0" y="0"/>
          <a:chExt cx="0" cy="0"/>
        </a:xfrm>
      </p:grpSpPr>
      <p:sp>
        <p:nvSpPr>
          <p:cNvPr id="62" name="Text Placeholder 46">
            <a:extLst>
              <a:ext uri="{FF2B5EF4-FFF2-40B4-BE49-F238E27FC236}">
                <a16:creationId xmlns:a16="http://schemas.microsoft.com/office/drawing/2014/main" id="{85E56803-4609-48FF-5E0B-9D069BD8F919}"/>
              </a:ext>
            </a:extLst>
          </p:cNvPr>
          <p:cNvSpPr>
            <a:spLocks noGrp="1"/>
          </p:cNvSpPr>
          <p:nvPr>
            <p:ph type="body" sz="quarter" idx="41" hasCustomPrompt="1"/>
          </p:nvPr>
        </p:nvSpPr>
        <p:spPr>
          <a:xfrm>
            <a:off x="8232667"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63" name="Picture Placeholder 30">
            <a:extLst>
              <a:ext uri="{FF2B5EF4-FFF2-40B4-BE49-F238E27FC236}">
                <a16:creationId xmlns:a16="http://schemas.microsoft.com/office/drawing/2014/main" id="{D01DD785-8EBB-0C99-6F59-8D540626E45D}"/>
              </a:ext>
            </a:extLst>
          </p:cNvPr>
          <p:cNvSpPr>
            <a:spLocks noGrp="1"/>
          </p:cNvSpPr>
          <p:nvPr>
            <p:ph type="pic" sz="quarter" idx="42" hasCustomPrompt="1"/>
          </p:nvPr>
        </p:nvSpPr>
        <p:spPr>
          <a:xfrm>
            <a:off x="8232667"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64" name="Rectangle 63">
            <a:extLst>
              <a:ext uri="{FF2B5EF4-FFF2-40B4-BE49-F238E27FC236}">
                <a16:creationId xmlns:a16="http://schemas.microsoft.com/office/drawing/2014/main" id="{853A54D6-CCCC-4092-5AB9-151D9C7256A2}"/>
              </a:ext>
            </a:extLst>
          </p:cNvPr>
          <p:cNvSpPr/>
          <p:nvPr userDrawn="1"/>
        </p:nvSpPr>
        <p:spPr>
          <a:xfrm>
            <a:off x="8234818" y="3701347"/>
            <a:ext cx="2817419" cy="2020532"/>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 Placeholder 34">
            <a:extLst>
              <a:ext uri="{FF2B5EF4-FFF2-40B4-BE49-F238E27FC236}">
                <a16:creationId xmlns:a16="http://schemas.microsoft.com/office/drawing/2014/main" id="{1414A41E-25D2-5D23-BE88-10407A69E391}"/>
              </a:ext>
            </a:extLst>
          </p:cNvPr>
          <p:cNvSpPr>
            <a:spLocks noGrp="1"/>
          </p:cNvSpPr>
          <p:nvPr>
            <p:ph type="body" sz="quarter" idx="43" hasCustomPrompt="1"/>
          </p:nvPr>
        </p:nvSpPr>
        <p:spPr>
          <a:xfrm>
            <a:off x="8307532"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66" name="Text Placeholder 34">
            <a:extLst>
              <a:ext uri="{FF2B5EF4-FFF2-40B4-BE49-F238E27FC236}">
                <a16:creationId xmlns:a16="http://schemas.microsoft.com/office/drawing/2014/main" id="{91958F88-B511-A6B6-FF69-8CB1301E013C}"/>
              </a:ext>
            </a:extLst>
          </p:cNvPr>
          <p:cNvSpPr>
            <a:spLocks noGrp="1"/>
          </p:cNvSpPr>
          <p:nvPr>
            <p:ph type="body" sz="quarter" idx="44" hasCustomPrompt="1"/>
          </p:nvPr>
        </p:nvSpPr>
        <p:spPr>
          <a:xfrm>
            <a:off x="8307532"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7" name="Text Placeholder 34">
            <a:extLst>
              <a:ext uri="{FF2B5EF4-FFF2-40B4-BE49-F238E27FC236}">
                <a16:creationId xmlns:a16="http://schemas.microsoft.com/office/drawing/2014/main" id="{20E58710-446E-830B-E2D2-2A52720958B7}"/>
              </a:ext>
            </a:extLst>
          </p:cNvPr>
          <p:cNvSpPr>
            <a:spLocks noGrp="1"/>
          </p:cNvSpPr>
          <p:nvPr>
            <p:ph type="body" sz="quarter" idx="45" hasCustomPrompt="1"/>
          </p:nvPr>
        </p:nvSpPr>
        <p:spPr>
          <a:xfrm>
            <a:off x="8307532"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50" name="Text Placeholder 46">
            <a:extLst>
              <a:ext uri="{FF2B5EF4-FFF2-40B4-BE49-F238E27FC236}">
                <a16:creationId xmlns:a16="http://schemas.microsoft.com/office/drawing/2014/main" id="{85A05608-8E20-57E0-7AD6-9565A60746F3}"/>
              </a:ext>
            </a:extLst>
          </p:cNvPr>
          <p:cNvSpPr>
            <a:spLocks noGrp="1"/>
          </p:cNvSpPr>
          <p:nvPr>
            <p:ph type="body" sz="quarter" idx="36" hasCustomPrompt="1"/>
          </p:nvPr>
        </p:nvSpPr>
        <p:spPr>
          <a:xfrm>
            <a:off x="4540142"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51" name="Picture Placeholder 30">
            <a:extLst>
              <a:ext uri="{FF2B5EF4-FFF2-40B4-BE49-F238E27FC236}">
                <a16:creationId xmlns:a16="http://schemas.microsoft.com/office/drawing/2014/main" id="{B6683A6A-5A6B-6D1C-2CB0-D17F439F465E}"/>
              </a:ext>
            </a:extLst>
          </p:cNvPr>
          <p:cNvSpPr>
            <a:spLocks noGrp="1"/>
          </p:cNvSpPr>
          <p:nvPr>
            <p:ph type="pic" sz="quarter" idx="37" hasCustomPrompt="1"/>
          </p:nvPr>
        </p:nvSpPr>
        <p:spPr>
          <a:xfrm>
            <a:off x="4540142"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53" name="Rectangle 52">
            <a:extLst>
              <a:ext uri="{FF2B5EF4-FFF2-40B4-BE49-F238E27FC236}">
                <a16:creationId xmlns:a16="http://schemas.microsoft.com/office/drawing/2014/main" id="{60AC6D83-D0AA-D740-C343-C32ACE4D7CF1}"/>
              </a:ext>
            </a:extLst>
          </p:cNvPr>
          <p:cNvSpPr/>
          <p:nvPr userDrawn="1"/>
        </p:nvSpPr>
        <p:spPr>
          <a:xfrm>
            <a:off x="4542293" y="3701347"/>
            <a:ext cx="2817419" cy="2020532"/>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 Placeholder 34">
            <a:extLst>
              <a:ext uri="{FF2B5EF4-FFF2-40B4-BE49-F238E27FC236}">
                <a16:creationId xmlns:a16="http://schemas.microsoft.com/office/drawing/2014/main" id="{E80606B3-A8C5-E43F-850F-A3DD86DC347C}"/>
              </a:ext>
            </a:extLst>
          </p:cNvPr>
          <p:cNvSpPr>
            <a:spLocks noGrp="1"/>
          </p:cNvSpPr>
          <p:nvPr>
            <p:ph type="body" sz="quarter" idx="38" hasCustomPrompt="1"/>
          </p:nvPr>
        </p:nvSpPr>
        <p:spPr>
          <a:xfrm>
            <a:off x="4615007"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56" name="Text Placeholder 34">
            <a:extLst>
              <a:ext uri="{FF2B5EF4-FFF2-40B4-BE49-F238E27FC236}">
                <a16:creationId xmlns:a16="http://schemas.microsoft.com/office/drawing/2014/main" id="{9CF9D506-4732-1ECC-34D2-CE88BF4612D3}"/>
              </a:ext>
            </a:extLst>
          </p:cNvPr>
          <p:cNvSpPr>
            <a:spLocks noGrp="1"/>
          </p:cNvSpPr>
          <p:nvPr>
            <p:ph type="body" sz="quarter" idx="39" hasCustomPrompt="1"/>
          </p:nvPr>
        </p:nvSpPr>
        <p:spPr>
          <a:xfrm>
            <a:off x="4615007"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1" name="Text Placeholder 34">
            <a:extLst>
              <a:ext uri="{FF2B5EF4-FFF2-40B4-BE49-F238E27FC236}">
                <a16:creationId xmlns:a16="http://schemas.microsoft.com/office/drawing/2014/main" id="{188D7618-41CF-C57E-A77E-2A4FDBCDBE93}"/>
              </a:ext>
            </a:extLst>
          </p:cNvPr>
          <p:cNvSpPr>
            <a:spLocks noGrp="1"/>
          </p:cNvSpPr>
          <p:nvPr>
            <p:ph type="body" sz="quarter" idx="40" hasCustomPrompt="1"/>
          </p:nvPr>
        </p:nvSpPr>
        <p:spPr>
          <a:xfrm>
            <a:off x="4615007" y="4585331"/>
            <a:ext cx="2595192" cy="1010425"/>
          </a:xfrm>
          <a:prstGeom prst="rect">
            <a:avLst/>
          </a:prstGeom>
        </p:spPr>
        <p:txBody>
          <a:bodyPr/>
          <a:lstStyle>
            <a:lvl1pPr marL="0" indent="0">
              <a:buNone/>
              <a:defRPr sz="1400" b="0">
                <a:solidFill>
                  <a:schemeClr val="accent6"/>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26" name="Text Placeholder 46">
            <a:extLst>
              <a:ext uri="{FF2B5EF4-FFF2-40B4-BE49-F238E27FC236}">
                <a16:creationId xmlns:a16="http://schemas.microsoft.com/office/drawing/2014/main" id="{E8B28D0C-D8E0-23DA-5082-6288253C24A8}"/>
              </a:ext>
            </a:extLst>
          </p:cNvPr>
          <p:cNvSpPr>
            <a:spLocks noGrp="1"/>
          </p:cNvSpPr>
          <p:nvPr>
            <p:ph type="body" sz="quarter" idx="29" hasCustomPrompt="1"/>
          </p:nvPr>
        </p:nvSpPr>
        <p:spPr>
          <a:xfrm>
            <a:off x="807433" y="1570145"/>
            <a:ext cx="2818072" cy="276512"/>
          </a:xfrm>
          <a:prstGeom prst="rect">
            <a:avLst/>
          </a:prstGeom>
        </p:spPr>
        <p:txBody>
          <a:bodyPr anchor="ctr"/>
          <a:lstStyle>
            <a:lvl1pPr marL="0" indent="0" algn="ctr">
              <a:buNone/>
              <a:defRPr sz="1400" b="1">
                <a:solidFill>
                  <a:schemeClr val="accent5"/>
                </a:solidFill>
                <a:latin typeface="Georgia" panose="02040502050405020303" pitchFamily="18" charset="0"/>
                <a:cs typeface="Arial" panose="020B0604020202020204" pitchFamily="34" charset="0"/>
              </a:defRPr>
            </a:lvl1pPr>
          </a:lstStyle>
          <a:p>
            <a:pPr lvl="0"/>
            <a:r>
              <a:rPr lang="en-US" dirty="0"/>
              <a:t>Title 01</a:t>
            </a:r>
          </a:p>
        </p:txBody>
      </p:sp>
      <p:sp>
        <p:nvSpPr>
          <p:cNvPr id="27" name="Text Placeholder 21">
            <a:extLst>
              <a:ext uri="{FF2B5EF4-FFF2-40B4-BE49-F238E27FC236}">
                <a16:creationId xmlns:a16="http://schemas.microsoft.com/office/drawing/2014/main" id="{B57A3C93-34B0-5E52-13EB-E86B75D1BCAA}"/>
              </a:ext>
            </a:extLst>
          </p:cNvPr>
          <p:cNvSpPr>
            <a:spLocks noGrp="1"/>
          </p:cNvSpPr>
          <p:nvPr>
            <p:ph type="body" sz="quarter" idx="13" hasCustomPrompt="1"/>
          </p:nvPr>
        </p:nvSpPr>
        <p:spPr>
          <a:xfrm>
            <a:off x="663662" y="433180"/>
            <a:ext cx="10387077" cy="803900"/>
          </a:xfrm>
          <a:prstGeom prst="rect">
            <a:avLst/>
          </a:prstGeom>
        </p:spPr>
        <p:txBody>
          <a:bodyPr/>
          <a:lstStyle>
            <a:lvl1pPr marL="0" indent="0" algn="l">
              <a:buNone/>
              <a:defRPr sz="4800" b="0">
                <a:solidFill>
                  <a:schemeClr val="accent5"/>
                </a:solidFill>
                <a:latin typeface="+mj-lt"/>
                <a:cs typeface="Arial" panose="020B0604020202020204" pitchFamily="34" charset="0"/>
              </a:defRPr>
            </a:lvl1pPr>
          </a:lstStyle>
          <a:p>
            <a:pPr lvl="0"/>
            <a:r>
              <a:rPr lang="en-US" dirty="0"/>
              <a:t>Compare Concept Three</a:t>
            </a:r>
          </a:p>
        </p:txBody>
      </p:sp>
      <p:sp>
        <p:nvSpPr>
          <p:cNvPr id="31" name="Picture Placeholder 30">
            <a:extLst>
              <a:ext uri="{FF2B5EF4-FFF2-40B4-BE49-F238E27FC236}">
                <a16:creationId xmlns:a16="http://schemas.microsoft.com/office/drawing/2014/main" id="{2E0B7CB7-2FEC-CB33-8D76-FD5ACE91C6E8}"/>
              </a:ext>
            </a:extLst>
          </p:cNvPr>
          <p:cNvSpPr>
            <a:spLocks noGrp="1"/>
          </p:cNvSpPr>
          <p:nvPr>
            <p:ph type="pic" sz="quarter" idx="32" hasCustomPrompt="1"/>
          </p:nvPr>
        </p:nvSpPr>
        <p:spPr>
          <a:xfrm>
            <a:off x="807433" y="1908175"/>
            <a:ext cx="2817419" cy="16922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stStyle>
          <a:p>
            <a:r>
              <a:rPr lang="en-US" dirty="0"/>
              <a:t>Inset Persona Photo Here</a:t>
            </a:r>
          </a:p>
        </p:txBody>
      </p:sp>
      <p:sp>
        <p:nvSpPr>
          <p:cNvPr id="32" name="Rectangle 31">
            <a:extLst>
              <a:ext uri="{FF2B5EF4-FFF2-40B4-BE49-F238E27FC236}">
                <a16:creationId xmlns:a16="http://schemas.microsoft.com/office/drawing/2014/main" id="{7E9555B2-CA20-5132-5DB4-84D2BC1B5C37}"/>
              </a:ext>
            </a:extLst>
          </p:cNvPr>
          <p:cNvSpPr/>
          <p:nvPr userDrawn="1"/>
        </p:nvSpPr>
        <p:spPr>
          <a:xfrm>
            <a:off x="809584" y="3701347"/>
            <a:ext cx="2817419" cy="2020532"/>
          </a:xfrm>
          <a:prstGeom prst="rect">
            <a:avLst/>
          </a:prstGeom>
          <a:solidFill>
            <a:srgbClr val="F260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4">
            <a:extLst>
              <a:ext uri="{FF2B5EF4-FFF2-40B4-BE49-F238E27FC236}">
                <a16:creationId xmlns:a16="http://schemas.microsoft.com/office/drawing/2014/main" id="{2BE76ED9-48B4-8A9C-FEE2-B62FAC96D56A}"/>
              </a:ext>
            </a:extLst>
          </p:cNvPr>
          <p:cNvSpPr>
            <a:spLocks noGrp="1"/>
          </p:cNvSpPr>
          <p:nvPr>
            <p:ph type="body" sz="quarter" idx="33" hasCustomPrompt="1"/>
          </p:nvPr>
        </p:nvSpPr>
        <p:spPr>
          <a:xfrm>
            <a:off x="882298" y="3844993"/>
            <a:ext cx="2595192" cy="407988"/>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Name/Age Here</a:t>
            </a:r>
          </a:p>
        </p:txBody>
      </p:sp>
      <p:sp>
        <p:nvSpPr>
          <p:cNvPr id="36" name="Text Placeholder 34">
            <a:extLst>
              <a:ext uri="{FF2B5EF4-FFF2-40B4-BE49-F238E27FC236}">
                <a16:creationId xmlns:a16="http://schemas.microsoft.com/office/drawing/2014/main" id="{9A07B629-5A68-BC8A-2EE9-34BD3BAD76A6}"/>
              </a:ext>
            </a:extLst>
          </p:cNvPr>
          <p:cNvSpPr>
            <a:spLocks noGrp="1"/>
          </p:cNvSpPr>
          <p:nvPr>
            <p:ph type="body" sz="quarter" idx="34" hasCustomPrompt="1"/>
          </p:nvPr>
        </p:nvSpPr>
        <p:spPr>
          <a:xfrm>
            <a:off x="882298" y="4275641"/>
            <a:ext cx="2595192" cy="270993"/>
          </a:xfrm>
          <a:prstGeom prst="rect">
            <a:avLst/>
          </a:prstGeom>
        </p:spPr>
        <p:txBody>
          <a:bodyPr/>
          <a:lstStyle>
            <a:lvl1pPr marL="0" indent="0">
              <a:buNone/>
              <a:defRPr sz="1600" b="1">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38" name="Text Placeholder 34">
            <a:extLst>
              <a:ext uri="{FF2B5EF4-FFF2-40B4-BE49-F238E27FC236}">
                <a16:creationId xmlns:a16="http://schemas.microsoft.com/office/drawing/2014/main" id="{947D1556-425D-C185-6A54-9FE394493C0B}"/>
              </a:ext>
            </a:extLst>
          </p:cNvPr>
          <p:cNvSpPr>
            <a:spLocks noGrp="1"/>
          </p:cNvSpPr>
          <p:nvPr>
            <p:ph type="body" sz="quarter" idx="35" hasCustomPrompt="1"/>
          </p:nvPr>
        </p:nvSpPr>
        <p:spPr>
          <a:xfrm>
            <a:off x="882298" y="4585331"/>
            <a:ext cx="2595192" cy="1010425"/>
          </a:xfrm>
          <a:prstGeom prst="rect">
            <a:avLst/>
          </a:prstGeom>
        </p:spPr>
        <p:txBody>
          <a:bodyPr/>
          <a:lstStyle>
            <a:lvl1pPr marL="0" indent="0">
              <a:buNone/>
              <a:defRPr sz="1400" b="0">
                <a:solidFill>
                  <a:schemeClr val="bg1"/>
                </a:solidFill>
                <a:latin typeface="Arial" panose="020B0604020202020204" pitchFamily="34" charset="0"/>
                <a:cs typeface="Arial" panose="020B0604020202020204" pitchFamily="34" charset="0"/>
              </a:defRPr>
            </a:lvl1pPr>
            <a:lvl2pPr marL="457200" indent="0">
              <a:buNone/>
              <a:defRPr sz="1400" b="1">
                <a:solidFill>
                  <a:schemeClr val="bg1"/>
                </a:solidFill>
                <a:latin typeface="Arial" panose="020B0604020202020204" pitchFamily="34" charset="0"/>
                <a:cs typeface="Arial" panose="020B0604020202020204" pitchFamily="34" charset="0"/>
              </a:defRPr>
            </a:lvl2pPr>
            <a:lvl3pPr marL="914400" indent="0">
              <a:buNone/>
              <a:defRPr sz="1400" b="1">
                <a:solidFill>
                  <a:schemeClr val="bg1"/>
                </a:solidFill>
                <a:latin typeface="Arial" panose="020B0604020202020204" pitchFamily="34" charset="0"/>
                <a:cs typeface="Arial" panose="020B0604020202020204" pitchFamily="34" charset="0"/>
              </a:defRPr>
            </a:lvl3pPr>
            <a:lvl4pPr marL="1371600" indent="0">
              <a:buNone/>
              <a:defRPr sz="1400" b="1">
                <a:solidFill>
                  <a:schemeClr val="bg1"/>
                </a:solidFill>
                <a:latin typeface="Arial" panose="020B0604020202020204" pitchFamily="34" charset="0"/>
                <a:cs typeface="Arial" panose="020B0604020202020204" pitchFamily="34" charset="0"/>
              </a:defRPr>
            </a:lvl4pPr>
            <a:lvl5pPr marL="1828800" indent="0">
              <a:buNone/>
              <a:defRPr sz="1400" b="1">
                <a:solidFill>
                  <a:schemeClr val="bg1"/>
                </a:solidFill>
                <a:latin typeface="Arial" panose="020B0604020202020204" pitchFamily="34" charset="0"/>
                <a:cs typeface="Arial" panose="020B0604020202020204" pitchFamily="34" charset="0"/>
              </a:defRPr>
            </a:lvl5pPr>
          </a:lstStyle>
          <a:p>
            <a:pPr lvl="0"/>
            <a:r>
              <a:rPr lang="en-US" dirty="0"/>
              <a:t>Title</a:t>
            </a:r>
          </a:p>
        </p:txBody>
      </p:sp>
      <p:sp>
        <p:nvSpPr>
          <p:cNvPr id="6" name="Text Box 18">
            <a:extLst>
              <a:ext uri="{FF2B5EF4-FFF2-40B4-BE49-F238E27FC236}">
                <a16:creationId xmlns:a16="http://schemas.microsoft.com/office/drawing/2014/main" id="{59B2DEA8-30CC-D2F7-8E33-F32C9814FC1F}"/>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7" name="Picture 6">
            <a:extLst>
              <a:ext uri="{FF2B5EF4-FFF2-40B4-BE49-F238E27FC236}">
                <a16:creationId xmlns:a16="http://schemas.microsoft.com/office/drawing/2014/main" id="{F571C5FC-F2AA-9855-9DB8-1FCE3A534F61}"/>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5">
            <a:extLst>
              <a:ext uri="{FF2B5EF4-FFF2-40B4-BE49-F238E27FC236}">
                <a16:creationId xmlns:a16="http://schemas.microsoft.com/office/drawing/2014/main" id="{3655868A-EB68-FC09-43D2-80EFB317AD26}"/>
              </a:ext>
            </a:extLst>
          </p:cNvPr>
          <p:cNvSpPr>
            <a:spLocks noGrp="1"/>
          </p:cNvSpPr>
          <p:nvPr>
            <p:ph type="body" sz="quarter" idx="46"/>
          </p:nvPr>
        </p:nvSpPr>
        <p:spPr>
          <a:xfrm>
            <a:off x="788132" y="135950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BE0B19B-B773-AF61-F091-7377883CA80F}"/>
              </a:ext>
            </a:extLst>
          </p:cNvPr>
          <p:cNvSpPr>
            <a:spLocks noGrp="1"/>
          </p:cNvSpPr>
          <p:nvPr>
            <p:ph type="body" sz="quarter" idx="47"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5685960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3_Penn Mutual Company Slide">
    <p:bg>
      <p:bgPr>
        <a:solidFill>
          <a:schemeClr val="bg1">
            <a:lumMod val="85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9C21613-0771-229C-8734-D13649772D97}"/>
              </a:ext>
            </a:extLst>
          </p:cNvPr>
          <p:cNvSpPr/>
          <p:nvPr userDrawn="1"/>
        </p:nvSpPr>
        <p:spPr>
          <a:xfrm>
            <a:off x="464976" y="447869"/>
            <a:ext cx="11262049" cy="596226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a:extLst>
              <a:ext uri="{FF2B5EF4-FFF2-40B4-BE49-F238E27FC236}">
                <a16:creationId xmlns:a16="http://schemas.microsoft.com/office/drawing/2014/main" id="{7D476D76-9E5A-10BC-A98F-907F697F845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654147" y="2720941"/>
            <a:ext cx="8883706" cy="1649831"/>
          </a:xfrm>
          <a:prstGeom prst="rect">
            <a:avLst/>
          </a:prstGeom>
        </p:spPr>
      </p:pic>
    </p:spTree>
    <p:extLst>
      <p:ext uri="{BB962C8B-B14F-4D97-AF65-F5344CB8AC3E}">
        <p14:creationId xmlns:p14="http://schemas.microsoft.com/office/powerpoint/2010/main" val="93566143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3_End Slid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13FABA5-107C-74FE-14BF-0FF94B7A28EB}"/>
              </a:ext>
            </a:extLst>
          </p:cNvPr>
          <p:cNvSpPr/>
          <p:nvPr userDrawn="1"/>
        </p:nvSpPr>
        <p:spPr>
          <a:xfrm>
            <a:off x="642796" y="534154"/>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latin typeface="Arial" panose="020B0604020202020204" pitchFamily="34" charset="0"/>
                <a:cs typeface="Arial" panose="020B0604020202020204" pitchFamily="34" charset="0"/>
              </a:rPr>
              <a:t>THE PENN MUTUAL</a:t>
            </a:r>
          </a:p>
          <a:p>
            <a:pPr algn="ctr"/>
            <a:r>
              <a:rPr lang="en-US" sz="1000" b="1" spc="300" dirty="0">
                <a:latin typeface="Arial" panose="020B0604020202020204" pitchFamily="34" charset="0"/>
                <a:cs typeface="Arial" panose="020B0604020202020204" pitchFamily="34" charset="0"/>
              </a:rPr>
              <a:t>LIFE INSURANCE COMPANY</a:t>
            </a:r>
          </a:p>
        </p:txBody>
      </p:sp>
      <p:sp>
        <p:nvSpPr>
          <p:cNvPr id="8" name="TextBox 7">
            <a:extLst>
              <a:ext uri="{FF2B5EF4-FFF2-40B4-BE49-F238E27FC236}">
                <a16:creationId xmlns:a16="http://schemas.microsoft.com/office/drawing/2014/main" id="{765B5442-9F27-05C5-3EA6-2D8E4ABA60A2}"/>
              </a:ext>
            </a:extLst>
          </p:cNvPr>
          <p:cNvSpPr txBox="1"/>
          <p:nvPr userDrawn="1"/>
        </p:nvSpPr>
        <p:spPr>
          <a:xfrm>
            <a:off x="4038600" y="980460"/>
            <a:ext cx="5803669" cy="2246769"/>
          </a:xfrm>
          <a:prstGeom prst="rect">
            <a:avLst/>
          </a:prstGeom>
          <a:noFill/>
        </p:spPr>
        <p:txBody>
          <a:bodyPr wrap="square">
            <a:spAutoFit/>
          </a:bodyPr>
          <a:lstStyle/>
          <a:p>
            <a:pPr algn="l"/>
            <a:r>
              <a:rPr lang="en-US" sz="1400" dirty="0">
                <a:solidFill>
                  <a:schemeClr val="tx1"/>
                </a:solidFill>
              </a:rPr>
              <a:t>For over 175 years, Penn Mutual has empowered individuals, families and businesses on the journey to achieve their financial goals. Through our partnership with Financial Professionals across the U.S., we help generations grow stronger by instilling the confidence and reliability that comes from a secure financial future. Penn Mutual and its affiliates offer a comprehensive suite of competitive and robust solutions to meet the unique needs of Financial Professionals and their clients, including life insurance, annuities, wealth management and institutional asset management. To learn more, including current financial strength ratings, visit </a:t>
            </a:r>
            <a:r>
              <a:rPr lang="en-US" sz="1400" dirty="0" err="1">
                <a:solidFill>
                  <a:schemeClr val="tx1"/>
                </a:solidFill>
              </a:rPr>
              <a:t>www.pennmutual.com</a:t>
            </a:r>
            <a:r>
              <a:rPr lang="en-US" sz="1400" dirty="0">
                <a:solidFill>
                  <a:schemeClr val="tx1"/>
                </a:solidFill>
              </a:rPr>
              <a:t>. </a:t>
            </a:r>
          </a:p>
        </p:txBody>
      </p:sp>
      <p:sp>
        <p:nvSpPr>
          <p:cNvPr id="9" name="TextBox 8">
            <a:extLst>
              <a:ext uri="{FF2B5EF4-FFF2-40B4-BE49-F238E27FC236}">
                <a16:creationId xmlns:a16="http://schemas.microsoft.com/office/drawing/2014/main" id="{894E655C-0F49-783F-1FC7-9F3A3FA76B4E}"/>
              </a:ext>
            </a:extLst>
          </p:cNvPr>
          <p:cNvSpPr txBox="1"/>
          <p:nvPr userDrawn="1"/>
        </p:nvSpPr>
        <p:spPr>
          <a:xfrm>
            <a:off x="4038600" y="439180"/>
            <a:ext cx="6846683" cy="430887"/>
          </a:xfrm>
          <a:prstGeom prst="rect">
            <a:avLst/>
          </a:prstGeom>
          <a:noFill/>
        </p:spPr>
        <p:txBody>
          <a:bodyPr wrap="square">
            <a:spAutoFit/>
          </a:bodyPr>
          <a:lstStyle/>
          <a:p>
            <a:r>
              <a:rPr lang="en-US" sz="2200" dirty="0">
                <a:solidFill>
                  <a:schemeClr val="tx1"/>
                </a:solidFill>
                <a:latin typeface="+mj-lt"/>
              </a:rPr>
              <a:t>About The Penn Mutual Life Insurance Company</a:t>
            </a:r>
          </a:p>
        </p:txBody>
      </p:sp>
      <p:sp>
        <p:nvSpPr>
          <p:cNvPr id="10" name="Text Placeholder 10">
            <a:extLst>
              <a:ext uri="{FF2B5EF4-FFF2-40B4-BE49-F238E27FC236}">
                <a16:creationId xmlns:a16="http://schemas.microsoft.com/office/drawing/2014/main" id="{772B8A16-2DEC-1A17-3D23-B769758491CB}"/>
              </a:ext>
            </a:extLst>
          </p:cNvPr>
          <p:cNvSpPr>
            <a:spLocks noGrp="1"/>
          </p:cNvSpPr>
          <p:nvPr>
            <p:ph type="body" sz="quarter" idx="18" hasCustomPrompt="1"/>
          </p:nvPr>
        </p:nvSpPr>
        <p:spPr>
          <a:xfrm>
            <a:off x="633743" y="5323800"/>
            <a:ext cx="11229820" cy="657631"/>
          </a:xfrm>
          <a:prstGeom prst="rect">
            <a:avLst/>
          </a:prstGeom>
        </p:spPr>
        <p:txBody>
          <a:bodyPr>
            <a:normAutofit/>
          </a:bodyPr>
          <a:lstStyle>
            <a:lvl1pPr marL="9525" indent="-9525">
              <a:buNone/>
              <a:tabLst/>
              <a:defRPr sz="1050">
                <a:latin typeface="Arial" panose="020B0604020202020204" pitchFamily="34" charset="0"/>
                <a:cs typeface="Arial" panose="020B0604020202020204" pitchFamily="34" charset="0"/>
              </a:defRPr>
            </a:lvl1pPr>
            <a:lvl2pPr>
              <a:buNone/>
              <a:defRPr/>
            </a:lvl2pPr>
            <a:lvl3pPr>
              <a:buNone/>
              <a:defRPr/>
            </a:lvl3pPr>
            <a:lvl4pPr>
              <a:buNone/>
              <a:defRPr/>
            </a:lvl4pPr>
            <a:lvl5pPr>
              <a:buNone/>
              <a:defRPr/>
            </a:lvl5pPr>
          </a:lstStyle>
          <a:p>
            <a:pPr lvl="0"/>
            <a:r>
              <a:rPr lang="en-US" dirty="0"/>
              <a:t>Disclosures </a:t>
            </a:r>
          </a:p>
          <a:p>
            <a:pPr lvl="0"/>
            <a:br>
              <a:rPr lang="en-US" dirty="0"/>
            </a:br>
            <a:r>
              <a:rPr lang="en-US" dirty="0"/>
              <a:t>Compliance Code </a:t>
            </a:r>
          </a:p>
        </p:txBody>
      </p:sp>
      <p:pic>
        <p:nvPicPr>
          <p:cNvPr id="3" name="Picture 2" descr="A black background with a black square&#10;&#10;Description automatically generated with medium confidence">
            <a:extLst>
              <a:ext uri="{FF2B5EF4-FFF2-40B4-BE49-F238E27FC236}">
                <a16:creationId xmlns:a16="http://schemas.microsoft.com/office/drawing/2014/main" id="{F375220E-648D-F5ED-5A70-61E920933A93}"/>
              </a:ext>
            </a:extLst>
          </p:cNvPr>
          <p:cNvPicPr>
            <a:picLocks noChangeAspect="1"/>
          </p:cNvPicPr>
          <p:nvPr userDrawn="1"/>
        </p:nvPicPr>
        <p:blipFill>
          <a:blip r:embed="rId2"/>
          <a:stretch>
            <a:fillRect/>
          </a:stretch>
        </p:blipFill>
        <p:spPr>
          <a:xfrm>
            <a:off x="4140200" y="3477874"/>
            <a:ext cx="1778000" cy="255917"/>
          </a:xfrm>
          <a:prstGeom prst="rect">
            <a:avLst/>
          </a:prstGeom>
        </p:spPr>
      </p:pic>
      <p:sp>
        <p:nvSpPr>
          <p:cNvPr id="20" name="TextBox 19">
            <a:extLst>
              <a:ext uri="{FF2B5EF4-FFF2-40B4-BE49-F238E27FC236}">
                <a16:creationId xmlns:a16="http://schemas.microsoft.com/office/drawing/2014/main" id="{34920FD1-DCFE-8F11-4705-523A2D9EA90E}"/>
              </a:ext>
            </a:extLst>
          </p:cNvPr>
          <p:cNvSpPr txBox="1"/>
          <p:nvPr userDrawn="1"/>
        </p:nvSpPr>
        <p:spPr>
          <a:xfrm>
            <a:off x="2019300" y="5803900"/>
            <a:ext cx="184731" cy="369332"/>
          </a:xfrm>
          <a:prstGeom prst="rect">
            <a:avLst/>
          </a:prstGeom>
          <a:noFill/>
        </p:spPr>
        <p:txBody>
          <a:bodyPr wrap="none" rtlCol="0">
            <a:spAutoFit/>
          </a:bodyPr>
          <a:lstStyle/>
          <a:p>
            <a:endParaRPr lang="en-US" dirty="0"/>
          </a:p>
        </p:txBody>
      </p:sp>
      <p:sp>
        <p:nvSpPr>
          <p:cNvPr id="21" name="Text Box 18">
            <a:extLst>
              <a:ext uri="{FF2B5EF4-FFF2-40B4-BE49-F238E27FC236}">
                <a16:creationId xmlns:a16="http://schemas.microsoft.com/office/drawing/2014/main" id="{078E0137-FACB-124C-6B2A-284E92DFEA75}"/>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22" name="Picture 21">
            <a:extLst>
              <a:ext uri="{FF2B5EF4-FFF2-40B4-BE49-F238E27FC236}">
                <a16:creationId xmlns:a16="http://schemas.microsoft.com/office/drawing/2014/main" id="{A9D4F1C5-9509-4E0A-4BB2-ADA39229FBF1}"/>
              </a:ext>
            </a:extLst>
          </p:cNvPr>
          <p:cNvPicPr>
            <a:picLocks noChangeAspect="1"/>
          </p:cNvPicPr>
          <p:nvPr userDrawn="1"/>
        </p:nvPicPr>
        <p:blipFill>
          <a:blip r:embed="rId3"/>
          <a:srcRect/>
          <a:stretch/>
        </p:blipFill>
        <p:spPr>
          <a:xfrm>
            <a:off x="398230" y="6311418"/>
            <a:ext cx="1553582" cy="276731"/>
          </a:xfrm>
          <a:prstGeom prst="rect">
            <a:avLst/>
          </a:prstGeom>
        </p:spPr>
      </p:pic>
      <p:sp>
        <p:nvSpPr>
          <p:cNvPr id="26" name="TextBox 25">
            <a:extLst>
              <a:ext uri="{FF2B5EF4-FFF2-40B4-BE49-F238E27FC236}">
                <a16:creationId xmlns:a16="http://schemas.microsoft.com/office/drawing/2014/main" id="{2CD768F3-B07C-7A4F-8792-8365830627B2}"/>
              </a:ext>
            </a:extLst>
          </p:cNvPr>
          <p:cNvSpPr txBox="1"/>
          <p:nvPr userDrawn="1"/>
        </p:nvSpPr>
        <p:spPr>
          <a:xfrm>
            <a:off x="644940" y="2304544"/>
            <a:ext cx="3198190" cy="215444"/>
          </a:xfrm>
          <a:prstGeom prst="rect">
            <a:avLst/>
          </a:prstGeom>
          <a:noFill/>
        </p:spPr>
        <p:txBody>
          <a:bodyPr wrap="square">
            <a:spAutoFit/>
          </a:bodyPr>
          <a:lstStyle/>
          <a:p>
            <a:pPr algn="ctr"/>
            <a:r>
              <a:rPr lang="en-US" sz="800" b="1" spc="170" baseline="0" dirty="0">
                <a:solidFill>
                  <a:schemeClr val="bg1"/>
                </a:solidFill>
                <a:latin typeface="Arial" panose="020B0604020202020204" pitchFamily="34" charset="0"/>
                <a:cs typeface="Arial" panose="020B0604020202020204" pitchFamily="34" charset="0"/>
              </a:rPr>
              <a:t>I EST. 1847 I</a:t>
            </a:r>
            <a:endParaRPr lang="en-US" sz="800" spc="170" baseline="0" dirty="0">
              <a:solidFill>
                <a:schemeClr val="bg1"/>
              </a:solidFill>
            </a:endParaRPr>
          </a:p>
        </p:txBody>
      </p:sp>
      <p:sp>
        <p:nvSpPr>
          <p:cNvPr id="2" name="Text Placeholder 15">
            <a:extLst>
              <a:ext uri="{FF2B5EF4-FFF2-40B4-BE49-F238E27FC236}">
                <a16:creationId xmlns:a16="http://schemas.microsoft.com/office/drawing/2014/main" id="{19B038D3-2149-EEAB-AE85-5DADC8AD288D}"/>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258833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3_Logo, Name, &amp; Page Number">
    <p:spTree>
      <p:nvGrpSpPr>
        <p:cNvPr id="1" name=""/>
        <p:cNvGrpSpPr/>
        <p:nvPr/>
      </p:nvGrpSpPr>
      <p:grpSpPr>
        <a:xfrm>
          <a:off x="0" y="0"/>
          <a:ext cx="0" cy="0"/>
          <a:chOff x="0" y="0"/>
          <a:chExt cx="0" cy="0"/>
        </a:xfrm>
      </p:grpSpPr>
      <p:sp>
        <p:nvSpPr>
          <p:cNvPr id="5" name="Text Box 18">
            <a:extLst>
              <a:ext uri="{FF2B5EF4-FFF2-40B4-BE49-F238E27FC236}">
                <a16:creationId xmlns:a16="http://schemas.microsoft.com/office/drawing/2014/main" id="{BFF5DE79-83D6-A212-02FA-570B15D0260E}"/>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pic>
        <p:nvPicPr>
          <p:cNvPr id="6" name="Picture 5">
            <a:extLst>
              <a:ext uri="{FF2B5EF4-FFF2-40B4-BE49-F238E27FC236}">
                <a16:creationId xmlns:a16="http://schemas.microsoft.com/office/drawing/2014/main" id="{9D26489D-4092-52A7-7793-270D4BA9A061}"/>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5">
            <a:extLst>
              <a:ext uri="{FF2B5EF4-FFF2-40B4-BE49-F238E27FC236}">
                <a16:creationId xmlns:a16="http://schemas.microsoft.com/office/drawing/2014/main" id="{E065FA90-FB58-65D7-A3A8-10AB049728EB}"/>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69108362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19_Colors">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983899A-4616-3A0D-40D3-FDB40E5105D1}"/>
              </a:ext>
            </a:extLst>
          </p:cNvPr>
          <p:cNvSpPr txBox="1">
            <a:spLocks/>
          </p:cNvSpPr>
          <p:nvPr userDrawn="1"/>
        </p:nvSpPr>
        <p:spPr>
          <a:xfrm>
            <a:off x="976733" y="1869217"/>
            <a:ext cx="10515600" cy="661820"/>
          </a:xfrm>
          <a:prstGeom prst="rect">
            <a:avLst/>
          </a:prstGeom>
        </p:spPr>
        <p:txBody>
          <a:bodyPr lIns="0" tIns="0" rIns="0" bIns="0"/>
          <a:lstStyle>
            <a:lvl1pPr algn="ctr"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4000" dirty="0"/>
              <a:t>PPT Template Guidelines</a:t>
            </a:r>
          </a:p>
        </p:txBody>
      </p:sp>
      <p:sp>
        <p:nvSpPr>
          <p:cNvPr id="12" name="TextBox 11">
            <a:extLst>
              <a:ext uri="{FF2B5EF4-FFF2-40B4-BE49-F238E27FC236}">
                <a16:creationId xmlns:a16="http://schemas.microsoft.com/office/drawing/2014/main" id="{6C41BE72-D313-AC72-90F4-F86A9821C2F9}"/>
              </a:ext>
            </a:extLst>
          </p:cNvPr>
          <p:cNvSpPr txBox="1"/>
          <p:nvPr userDrawn="1"/>
        </p:nvSpPr>
        <p:spPr>
          <a:xfrm>
            <a:off x="855711" y="2746189"/>
            <a:ext cx="10757647" cy="1846659"/>
          </a:xfrm>
          <a:prstGeom prst="rect">
            <a:avLst/>
          </a:prstGeom>
          <a:noFill/>
        </p:spPr>
        <p:txBody>
          <a:bodyPr wrap="square" lIns="0" tIns="0" rIns="0" bIns="0" rtlCol="0">
            <a:spAutoFit/>
          </a:bodyPr>
          <a:lstStyle/>
          <a:p>
            <a:pPr marL="194306" indent="-194306" algn="l">
              <a:buFont typeface="Arial" panose="020B0604020202020204" pitchFamily="34" charset="0"/>
              <a:buChar char="•"/>
            </a:pPr>
            <a:r>
              <a:rPr lang="en-US" sz="2400" dirty="0">
                <a:solidFill>
                  <a:schemeClr val="bg1"/>
                </a:solidFill>
              </a:rPr>
              <a:t>Please follow the template pages exactly as they are laid out, editable text boxes have been placed.</a:t>
            </a:r>
          </a:p>
          <a:p>
            <a:pPr marL="194306" indent="-194306" algn="l">
              <a:buFont typeface="Arial" panose="020B0604020202020204" pitchFamily="34" charset="0"/>
              <a:buChar char="•"/>
            </a:pPr>
            <a:r>
              <a:rPr lang="en-US" sz="2400" dirty="0">
                <a:solidFill>
                  <a:schemeClr val="bg1"/>
                </a:solidFill>
              </a:rPr>
              <a:t>Do not move elements around, if you need a specific graphic designed, contact the Content Studio</a:t>
            </a:r>
          </a:p>
          <a:p>
            <a:pPr marL="194306" indent="-194306" algn="l">
              <a:buFont typeface="Arial" panose="020B0604020202020204" pitchFamily="34" charset="0"/>
              <a:buChar char="•"/>
            </a:pPr>
            <a:r>
              <a:rPr lang="en-US" sz="2400" dirty="0">
                <a:solidFill>
                  <a:schemeClr val="bg1"/>
                </a:solidFill>
              </a:rPr>
              <a:t>Please used only the colors provided and the examples of type colors </a:t>
            </a:r>
          </a:p>
        </p:txBody>
      </p:sp>
    </p:spTree>
    <p:extLst>
      <p:ext uri="{BB962C8B-B14F-4D97-AF65-F5344CB8AC3E}">
        <p14:creationId xmlns:p14="http://schemas.microsoft.com/office/powerpoint/2010/main" val="11751476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6_Title top on color flood">
    <p:bg>
      <p:bgPr>
        <a:solidFill>
          <a:srgbClr val="00AA44"/>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srcRect/>
          <a:stretch/>
        </p:blipFill>
        <p:spPr>
          <a:xfrm>
            <a:off x="4870877" y="5726468"/>
            <a:ext cx="2399443"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523312"/>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477020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1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38F2DE55-FEA5-C0B2-46FC-BE8B33EB7C6C}"/>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5109860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17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14">
            <a:extLst>
              <a:ext uri="{FF2B5EF4-FFF2-40B4-BE49-F238E27FC236}">
                <a16:creationId xmlns:a16="http://schemas.microsoft.com/office/drawing/2014/main" id="{A5118833-C5A7-C3B6-51BF-8E6F37727A38}"/>
              </a:ext>
            </a:extLst>
          </p:cNvPr>
          <p:cNvSpPr>
            <a:spLocks noGrp="1"/>
          </p:cNvSpPr>
          <p:nvPr>
            <p:ph sz="quarter" idx="15"/>
          </p:nvPr>
        </p:nvSpPr>
        <p:spPr>
          <a:xfrm>
            <a:off x="0" y="1778929"/>
            <a:ext cx="12192000" cy="561555"/>
          </a:xfrm>
          <a:prstGeom prst="rect">
            <a:avLst/>
          </a:prstGeom>
        </p:spPr>
        <p:txBody>
          <a:bodyPr lIns="0" tIns="0" rIns="0" bIns="0"/>
          <a:lstStyle>
            <a:lvl1pPr marL="0" indent="0" algn="ctr">
              <a:buFontTx/>
              <a:buNone/>
              <a:defRPr sz="4000" b="1">
                <a:latin typeface="+mj-lt"/>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5" name="Graphic 16">
            <a:extLst>
              <a:ext uri="{FF2B5EF4-FFF2-40B4-BE49-F238E27FC236}">
                <a16:creationId xmlns:a16="http://schemas.microsoft.com/office/drawing/2014/main" id="{3774591C-9863-5477-3039-FE1AC32F1F52}"/>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14183436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lean Content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D108C8D-5AD9-2E74-EF0E-CDC0F604D094}"/>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7" name="Text Box 18">
            <a:extLst>
              <a:ext uri="{FF2B5EF4-FFF2-40B4-BE49-F238E27FC236}">
                <a16:creationId xmlns:a16="http://schemas.microsoft.com/office/drawing/2014/main" id="{1EE0BCD8-0E89-87EB-354E-3758095F5503}"/>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2EC995D0-EBDC-FC11-6238-2022DEE506BA}"/>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16" name="Text Placeholder 23">
            <a:extLst>
              <a:ext uri="{FF2B5EF4-FFF2-40B4-BE49-F238E27FC236}">
                <a16:creationId xmlns:a16="http://schemas.microsoft.com/office/drawing/2014/main" id="{0C40A629-A1DD-4B80-2467-24F81BFE7654}"/>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17" name="Text Placeholder 37">
            <a:extLst>
              <a:ext uri="{FF2B5EF4-FFF2-40B4-BE49-F238E27FC236}">
                <a16:creationId xmlns:a16="http://schemas.microsoft.com/office/drawing/2014/main" id="{6615F0FE-3ACC-5DB8-7837-04A7109D9230}"/>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18" name="Text Placeholder 37">
            <a:extLst>
              <a:ext uri="{FF2B5EF4-FFF2-40B4-BE49-F238E27FC236}">
                <a16:creationId xmlns:a16="http://schemas.microsoft.com/office/drawing/2014/main" id="{61E3C0B1-C788-E947-BB2E-8595425163E8}"/>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9" name="Text Placeholder 37">
            <a:extLst>
              <a:ext uri="{FF2B5EF4-FFF2-40B4-BE49-F238E27FC236}">
                <a16:creationId xmlns:a16="http://schemas.microsoft.com/office/drawing/2014/main" id="{7E9E19FF-7279-D179-E8F2-31CC074B11E9}"/>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19">
            <a:extLst>
              <a:ext uri="{FF2B5EF4-FFF2-40B4-BE49-F238E27FC236}">
                <a16:creationId xmlns:a16="http://schemas.microsoft.com/office/drawing/2014/main" id="{A5FCD89B-9E16-812C-C3A0-6558C0A952EB}"/>
              </a:ext>
            </a:extLst>
          </p:cNvPr>
          <p:cNvSpPr>
            <a:spLocks noGrp="1"/>
          </p:cNvSpPr>
          <p:nvPr>
            <p:ph type="body" sz="quarter" idx="41" hasCustomPrompt="1"/>
          </p:nvPr>
        </p:nvSpPr>
        <p:spPr>
          <a:xfrm>
            <a:off x="821004"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3" name="Text Placeholder 19">
            <a:extLst>
              <a:ext uri="{FF2B5EF4-FFF2-40B4-BE49-F238E27FC236}">
                <a16:creationId xmlns:a16="http://schemas.microsoft.com/office/drawing/2014/main" id="{4E361739-837D-EF39-72A7-B96A048A97BE}"/>
              </a:ext>
            </a:extLst>
          </p:cNvPr>
          <p:cNvSpPr>
            <a:spLocks noGrp="1"/>
          </p:cNvSpPr>
          <p:nvPr>
            <p:ph type="body" sz="quarter" idx="42" hasCustomPrompt="1"/>
          </p:nvPr>
        </p:nvSpPr>
        <p:spPr>
          <a:xfrm>
            <a:off x="4462095"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24" name="Text Placeholder 19">
            <a:extLst>
              <a:ext uri="{FF2B5EF4-FFF2-40B4-BE49-F238E27FC236}">
                <a16:creationId xmlns:a16="http://schemas.microsoft.com/office/drawing/2014/main" id="{05546096-99F7-8EEA-8204-E44A70B8D6C8}"/>
              </a:ext>
            </a:extLst>
          </p:cNvPr>
          <p:cNvSpPr>
            <a:spLocks noGrp="1"/>
          </p:cNvSpPr>
          <p:nvPr>
            <p:ph type="body" sz="quarter" idx="43" hasCustomPrompt="1"/>
          </p:nvPr>
        </p:nvSpPr>
        <p:spPr>
          <a:xfrm>
            <a:off x="8124988" y="4709471"/>
            <a:ext cx="3256360" cy="856443"/>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5" name="Text Placeholder 5">
            <a:extLst>
              <a:ext uri="{FF2B5EF4-FFF2-40B4-BE49-F238E27FC236}">
                <a16:creationId xmlns:a16="http://schemas.microsoft.com/office/drawing/2014/main" id="{99DEBB9E-9967-44A6-E583-2B254D6C348C}"/>
              </a:ext>
            </a:extLst>
          </p:cNvPr>
          <p:cNvSpPr>
            <a:spLocks noGrp="1"/>
          </p:cNvSpPr>
          <p:nvPr>
            <p:ph type="body" sz="quarter" idx="31"/>
          </p:nvPr>
        </p:nvSpPr>
        <p:spPr>
          <a:xfrm>
            <a:off x="5878630" y="103077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7" name="Rectangle 26">
            <a:extLst>
              <a:ext uri="{FF2B5EF4-FFF2-40B4-BE49-F238E27FC236}">
                <a16:creationId xmlns:a16="http://schemas.microsoft.com/office/drawing/2014/main" id="{4C8255E7-7C8A-F658-8E87-17AFA20FE9FF}"/>
              </a:ext>
            </a:extLst>
          </p:cNvPr>
          <p:cNvSpPr/>
          <p:nvPr userDrawn="1"/>
        </p:nvSpPr>
        <p:spPr>
          <a:xfrm>
            <a:off x="142048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0" name="Picture Placeholder 29">
            <a:extLst>
              <a:ext uri="{FF2B5EF4-FFF2-40B4-BE49-F238E27FC236}">
                <a16:creationId xmlns:a16="http://schemas.microsoft.com/office/drawing/2014/main" id="{10D8C20F-7B50-F3B2-76F3-C09BD6709D90}"/>
              </a:ext>
            </a:extLst>
          </p:cNvPr>
          <p:cNvSpPr>
            <a:spLocks noGrp="1"/>
          </p:cNvSpPr>
          <p:nvPr>
            <p:ph type="pic" sz="quarter" idx="45" hasCustomPrompt="1"/>
          </p:nvPr>
        </p:nvSpPr>
        <p:spPr>
          <a:xfrm>
            <a:off x="145983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8" name="Rectangle 27">
            <a:extLst>
              <a:ext uri="{FF2B5EF4-FFF2-40B4-BE49-F238E27FC236}">
                <a16:creationId xmlns:a16="http://schemas.microsoft.com/office/drawing/2014/main" id="{BF1FB953-1BF3-92AF-9070-03D23A2ACEDB}"/>
              </a:ext>
            </a:extLst>
          </p:cNvPr>
          <p:cNvSpPr/>
          <p:nvPr userDrawn="1"/>
        </p:nvSpPr>
        <p:spPr>
          <a:xfrm>
            <a:off x="5067300"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Picture Placeholder 29">
            <a:extLst>
              <a:ext uri="{FF2B5EF4-FFF2-40B4-BE49-F238E27FC236}">
                <a16:creationId xmlns:a16="http://schemas.microsoft.com/office/drawing/2014/main" id="{48FA30B2-17A4-8C5A-B179-5FC335A6CFA7}"/>
              </a:ext>
            </a:extLst>
          </p:cNvPr>
          <p:cNvSpPr>
            <a:spLocks noGrp="1"/>
          </p:cNvSpPr>
          <p:nvPr>
            <p:ph type="pic" sz="quarter" idx="46" hasCustomPrompt="1"/>
          </p:nvPr>
        </p:nvSpPr>
        <p:spPr>
          <a:xfrm>
            <a:off x="5106651"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3" name="Rectangle 32">
            <a:extLst>
              <a:ext uri="{FF2B5EF4-FFF2-40B4-BE49-F238E27FC236}">
                <a16:creationId xmlns:a16="http://schemas.microsoft.com/office/drawing/2014/main" id="{9759CE91-63C2-FC17-3B0F-0DB537C47363}"/>
              </a:ext>
            </a:extLst>
          </p:cNvPr>
          <p:cNvSpPr/>
          <p:nvPr userDrawn="1"/>
        </p:nvSpPr>
        <p:spPr>
          <a:xfrm>
            <a:off x="8675204" y="2200991"/>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4" name="Picture Placeholder 29">
            <a:extLst>
              <a:ext uri="{FF2B5EF4-FFF2-40B4-BE49-F238E27FC236}">
                <a16:creationId xmlns:a16="http://schemas.microsoft.com/office/drawing/2014/main" id="{05A2A381-81C1-35F1-1AE8-A25D59CB700A}"/>
              </a:ext>
            </a:extLst>
          </p:cNvPr>
          <p:cNvSpPr>
            <a:spLocks noGrp="1"/>
          </p:cNvSpPr>
          <p:nvPr>
            <p:ph type="pic" sz="quarter" idx="47" hasCustomPrompt="1"/>
          </p:nvPr>
        </p:nvSpPr>
        <p:spPr>
          <a:xfrm>
            <a:off x="871455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5" name="Text Placeholder 12">
            <a:extLst>
              <a:ext uri="{FF2B5EF4-FFF2-40B4-BE49-F238E27FC236}">
                <a16:creationId xmlns:a16="http://schemas.microsoft.com/office/drawing/2014/main" id="{EAF39CF6-CDB8-36F1-4633-2EB59BFF279E}"/>
              </a:ext>
            </a:extLst>
          </p:cNvPr>
          <p:cNvSpPr>
            <a:spLocks noGrp="1"/>
          </p:cNvSpPr>
          <p:nvPr>
            <p:ph type="body" sz="quarter" idx="29" hasCustomPrompt="1"/>
          </p:nvPr>
        </p:nvSpPr>
        <p:spPr>
          <a:xfrm>
            <a:off x="2728914" y="5700182"/>
            <a:ext cx="6734175" cy="655271"/>
          </a:xfrm>
          <a:prstGeom prst="rect">
            <a:avLst/>
          </a:prstGeom>
          <a:solidFill>
            <a:schemeClr val="accent5"/>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25475136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15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275EAECA-5B7B-FF01-EADF-56E0F9105BBB}"/>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4731354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preserve="1" userDrawn="1">
  <p:cSld name="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lstStyle>
            <a:lvl1pPr algn="ctr">
              <a:defRPr/>
            </a:lvl1pPr>
          </a:lstStyle>
          <a:p>
            <a:r>
              <a:rPr lang="en-US" dirty="0"/>
              <a:t>Click to edit Master title style</a:t>
            </a:r>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A36C1C67-0E67-E745-8E2F-345978E0136A}"/>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402645221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preserve="1" userDrawn="1">
  <p:cSld name="16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itle 1">
            <a:extLst>
              <a:ext uri="{FF2B5EF4-FFF2-40B4-BE49-F238E27FC236}">
                <a16:creationId xmlns:a16="http://schemas.microsoft.com/office/drawing/2014/main" id="{414F1C62-8D1C-E99E-65E6-FCB83796FA4E}"/>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pic>
        <p:nvPicPr>
          <p:cNvPr id="4" name="Graphic 16">
            <a:extLst>
              <a:ext uri="{FF2B5EF4-FFF2-40B4-BE49-F238E27FC236}">
                <a16:creationId xmlns:a16="http://schemas.microsoft.com/office/drawing/2014/main" id="{C808B694-A5EC-F55A-D78B-B07808E1BE80}"/>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42613700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38_Title top on color flood">
    <p:bg>
      <p:bgPr>
        <a:solidFill>
          <a:srgbClr val="00A6C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56E7EA6-5777-DEA3-6B19-B11AA5CC5DB5}"/>
              </a:ext>
            </a:extLst>
          </p:cNvPr>
          <p:cNvPicPr>
            <a:picLocks noChangeAspect="1"/>
          </p:cNvPicPr>
          <p:nvPr userDrawn="1"/>
        </p:nvPicPr>
        <p:blipFill rotWithShape="1">
          <a:blip r:embed="rId2">
            <a:alphaModFix amt="10000"/>
          </a:blip>
          <a:srcRect l="15925" t="1131" r="36762"/>
          <a:stretch/>
        </p:blipFill>
        <p:spPr>
          <a:xfrm>
            <a:off x="-1" y="371475"/>
            <a:ext cx="12192001" cy="657225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3" name="Graphic 16">
            <a:extLst>
              <a:ext uri="{FF2B5EF4-FFF2-40B4-BE49-F238E27FC236}">
                <a16:creationId xmlns:a16="http://schemas.microsoft.com/office/drawing/2014/main" id="{69E28EBA-5EAF-FE14-5195-8771E7BA7B6C}"/>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28586032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39_Title top on color floo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A5D9C8-989B-0C82-AE5E-B933C1721E7A}"/>
              </a:ext>
            </a:extLst>
          </p:cNvPr>
          <p:cNvPicPr>
            <a:picLocks noChangeAspect="1"/>
          </p:cNvPicPr>
          <p:nvPr userDrawn="1"/>
        </p:nvPicPr>
        <p:blipFill rotWithShape="1">
          <a:blip r:embed="rId2">
            <a:alphaModFix amt="5000"/>
          </a:blip>
          <a:srcRect l="15729" r="36610"/>
          <a:stretch/>
        </p:blipFill>
        <p:spPr>
          <a:xfrm>
            <a:off x="-3" y="304972"/>
            <a:ext cx="12192003" cy="6598749"/>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6">
            <a:extLst>
              <a:ext uri="{FF2B5EF4-FFF2-40B4-BE49-F238E27FC236}">
                <a16:creationId xmlns:a16="http://schemas.microsoft.com/office/drawing/2014/main" id="{775F2162-5733-21DC-173C-B5D0F3B74B82}"/>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29377316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9_Title top on color flood">
    <p:bg>
      <p:bgPr>
        <a:gradFill>
          <a:gsLst>
            <a:gs pos="0">
              <a:srgbClr val="02C7E5"/>
            </a:gs>
            <a:gs pos="29000">
              <a:srgbClr val="00A6C4"/>
            </a:gs>
            <a:gs pos="62000">
              <a:srgbClr val="0079D1"/>
            </a:gs>
            <a:gs pos="100000">
              <a:srgbClr val="004D91"/>
            </a:gs>
          </a:gsLst>
          <a:lin ang="5400000" scaled="1"/>
        </a:gra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13079097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solidFill>
            <a:schemeClr val="tx1"/>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7" name="Picture 6"/>
          <p:cNvPicPr>
            <a:picLocks noChangeAspect="1"/>
          </p:cNvPicPr>
          <p:nvPr userDrawn="1"/>
        </p:nvPicPr>
        <p:blipFill>
          <a:blip r:embed="rId2"/>
          <a:stretch>
            <a:fillRect/>
          </a:stretch>
        </p:blipFill>
        <p:spPr>
          <a:xfrm>
            <a:off x="222031" y="6242271"/>
            <a:ext cx="1564728" cy="434647"/>
          </a:xfrm>
          <a:prstGeom prst="rect">
            <a:avLst/>
          </a:prstGeom>
        </p:spPr>
      </p:pic>
    </p:spTree>
    <p:extLst>
      <p:ext uri="{BB962C8B-B14F-4D97-AF65-F5344CB8AC3E}">
        <p14:creationId xmlns:p14="http://schemas.microsoft.com/office/powerpoint/2010/main" val="37254505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1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nchor="ctr"/>
          <a:lstStyle>
            <a:lvl1pPr algn="ctr">
              <a:defRPr sz="36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652774"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652774"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237486"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237486"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685216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117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40681698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118_Colo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AD9F827-77DC-F28B-41DE-DD3FC4EBA69D}"/>
              </a:ext>
            </a:extLst>
          </p:cNvPr>
          <p:cNvSpPr/>
          <p:nvPr userDrawn="1"/>
        </p:nvSpPr>
        <p:spPr>
          <a:xfrm>
            <a:off x="211757" y="6294923"/>
            <a:ext cx="1472665" cy="346947"/>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alphaModFix amt="50000"/>
          </a:blip>
          <a:stretch>
            <a:fillRect/>
          </a:stretch>
        </p:blipFill>
        <p:spPr>
          <a:xfrm>
            <a:off x="-9625" y="-12560"/>
            <a:ext cx="12221144" cy="6870560"/>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8" name="Graphic 21">
            <a:extLst>
              <a:ext uri="{FF2B5EF4-FFF2-40B4-BE49-F238E27FC236}">
                <a16:creationId xmlns:a16="http://schemas.microsoft.com/office/drawing/2014/main" id="{58C8D149-AE84-19F5-F45E-CC3B9EF3217E}"/>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40515749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lean Content Slide (Dark)">
    <p:bg>
      <p:bgPr>
        <a:solidFill>
          <a:schemeClr val="accent5"/>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0E641D8-0785-0048-430D-7BF1DC8EF45C}"/>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7" name="Text Box 18">
            <a:extLst>
              <a:ext uri="{FF2B5EF4-FFF2-40B4-BE49-F238E27FC236}">
                <a16:creationId xmlns:a16="http://schemas.microsoft.com/office/drawing/2014/main" id="{0662BB60-4898-03BC-272F-94D0EF2875D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1106BBB3-09EC-A503-D244-194E1B90FFAA}"/>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
        <p:nvSpPr>
          <p:cNvPr id="33" name="Text Placeholder 23">
            <a:extLst>
              <a:ext uri="{FF2B5EF4-FFF2-40B4-BE49-F238E27FC236}">
                <a16:creationId xmlns:a16="http://schemas.microsoft.com/office/drawing/2014/main" id="{14BC8F74-B6AD-F9F9-A7BF-44D517FAF33A}"/>
              </a:ext>
            </a:extLst>
          </p:cNvPr>
          <p:cNvSpPr>
            <a:spLocks noGrp="1"/>
          </p:cNvSpPr>
          <p:nvPr>
            <p:ph type="body" sz="quarter" idx="12" hasCustomPrompt="1"/>
          </p:nvPr>
        </p:nvSpPr>
        <p:spPr>
          <a:xfrm>
            <a:off x="0" y="1167758"/>
            <a:ext cx="12192000" cy="813444"/>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34" name="Text Placeholder 37">
            <a:extLst>
              <a:ext uri="{FF2B5EF4-FFF2-40B4-BE49-F238E27FC236}">
                <a16:creationId xmlns:a16="http://schemas.microsoft.com/office/drawing/2014/main" id="{91C5CA00-887A-56FA-2175-5F0A0A21AAA7}"/>
              </a:ext>
            </a:extLst>
          </p:cNvPr>
          <p:cNvSpPr>
            <a:spLocks noGrp="1"/>
          </p:cNvSpPr>
          <p:nvPr>
            <p:ph type="body" sz="quarter" idx="20" hasCustomPrompt="1"/>
          </p:nvPr>
        </p:nvSpPr>
        <p:spPr>
          <a:xfrm>
            <a:off x="821004"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5" name="Text Placeholder 37">
            <a:extLst>
              <a:ext uri="{FF2B5EF4-FFF2-40B4-BE49-F238E27FC236}">
                <a16:creationId xmlns:a16="http://schemas.microsoft.com/office/drawing/2014/main" id="{83BCFADF-B59A-4882-7A5E-9A8778745CDC}"/>
              </a:ext>
            </a:extLst>
          </p:cNvPr>
          <p:cNvSpPr>
            <a:spLocks noGrp="1"/>
          </p:cNvSpPr>
          <p:nvPr>
            <p:ph type="body" sz="quarter" idx="22" hasCustomPrompt="1"/>
          </p:nvPr>
        </p:nvSpPr>
        <p:spPr>
          <a:xfrm>
            <a:off x="4462095"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36" name="Text Placeholder 37">
            <a:extLst>
              <a:ext uri="{FF2B5EF4-FFF2-40B4-BE49-F238E27FC236}">
                <a16:creationId xmlns:a16="http://schemas.microsoft.com/office/drawing/2014/main" id="{05DDDE87-C520-1A97-3693-0318098AB038}"/>
              </a:ext>
            </a:extLst>
          </p:cNvPr>
          <p:cNvSpPr>
            <a:spLocks noGrp="1"/>
          </p:cNvSpPr>
          <p:nvPr>
            <p:ph type="body" sz="quarter" idx="24" hasCustomPrompt="1"/>
          </p:nvPr>
        </p:nvSpPr>
        <p:spPr>
          <a:xfrm>
            <a:off x="8124988" y="4405786"/>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37" name="Text Placeholder 19">
            <a:extLst>
              <a:ext uri="{FF2B5EF4-FFF2-40B4-BE49-F238E27FC236}">
                <a16:creationId xmlns:a16="http://schemas.microsoft.com/office/drawing/2014/main" id="{ADB2A0D6-6F6D-499B-C7CD-4DB683811BFA}"/>
              </a:ext>
            </a:extLst>
          </p:cNvPr>
          <p:cNvSpPr>
            <a:spLocks noGrp="1"/>
          </p:cNvSpPr>
          <p:nvPr>
            <p:ph type="body" sz="quarter" idx="41" hasCustomPrompt="1"/>
          </p:nvPr>
        </p:nvSpPr>
        <p:spPr>
          <a:xfrm>
            <a:off x="821004"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38" name="Text Placeholder 19">
            <a:extLst>
              <a:ext uri="{FF2B5EF4-FFF2-40B4-BE49-F238E27FC236}">
                <a16:creationId xmlns:a16="http://schemas.microsoft.com/office/drawing/2014/main" id="{25C1C43E-7620-4360-5952-592BFC215099}"/>
              </a:ext>
            </a:extLst>
          </p:cNvPr>
          <p:cNvSpPr>
            <a:spLocks noGrp="1"/>
          </p:cNvSpPr>
          <p:nvPr>
            <p:ph type="body" sz="quarter" idx="42" hasCustomPrompt="1"/>
          </p:nvPr>
        </p:nvSpPr>
        <p:spPr>
          <a:xfrm>
            <a:off x="4462095"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39" name="Text Placeholder 19">
            <a:extLst>
              <a:ext uri="{FF2B5EF4-FFF2-40B4-BE49-F238E27FC236}">
                <a16:creationId xmlns:a16="http://schemas.microsoft.com/office/drawing/2014/main" id="{545EADF2-0659-273A-F42F-BA2160D59F35}"/>
              </a:ext>
            </a:extLst>
          </p:cNvPr>
          <p:cNvSpPr>
            <a:spLocks noGrp="1"/>
          </p:cNvSpPr>
          <p:nvPr>
            <p:ph type="body" sz="quarter" idx="43" hasCustomPrompt="1"/>
          </p:nvPr>
        </p:nvSpPr>
        <p:spPr>
          <a:xfrm>
            <a:off x="8124988" y="4709471"/>
            <a:ext cx="3256360" cy="856443"/>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40" name="Text Placeholder 5">
            <a:extLst>
              <a:ext uri="{FF2B5EF4-FFF2-40B4-BE49-F238E27FC236}">
                <a16:creationId xmlns:a16="http://schemas.microsoft.com/office/drawing/2014/main" id="{4AD5AED2-20F8-76FC-7C07-CC259CF244C7}"/>
              </a:ext>
            </a:extLst>
          </p:cNvPr>
          <p:cNvSpPr>
            <a:spLocks noGrp="1"/>
          </p:cNvSpPr>
          <p:nvPr>
            <p:ph type="body" sz="quarter" idx="31"/>
          </p:nvPr>
        </p:nvSpPr>
        <p:spPr>
          <a:xfrm>
            <a:off x="5878630" y="1030777"/>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1" name="Rectangle 40">
            <a:extLst>
              <a:ext uri="{FF2B5EF4-FFF2-40B4-BE49-F238E27FC236}">
                <a16:creationId xmlns:a16="http://schemas.microsoft.com/office/drawing/2014/main" id="{5600BA82-1996-E2AD-862A-8A1BBACB01C5}"/>
              </a:ext>
            </a:extLst>
          </p:cNvPr>
          <p:cNvSpPr/>
          <p:nvPr userDrawn="1"/>
        </p:nvSpPr>
        <p:spPr>
          <a:xfrm>
            <a:off x="142048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2" name="Picture Placeholder 29">
            <a:extLst>
              <a:ext uri="{FF2B5EF4-FFF2-40B4-BE49-F238E27FC236}">
                <a16:creationId xmlns:a16="http://schemas.microsoft.com/office/drawing/2014/main" id="{FFC6ED6A-C699-A344-863E-B614552D90C5}"/>
              </a:ext>
            </a:extLst>
          </p:cNvPr>
          <p:cNvSpPr>
            <a:spLocks noGrp="1"/>
          </p:cNvSpPr>
          <p:nvPr>
            <p:ph type="pic" sz="quarter" idx="45" hasCustomPrompt="1"/>
          </p:nvPr>
        </p:nvSpPr>
        <p:spPr>
          <a:xfrm>
            <a:off x="145983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3" name="Rectangle 42">
            <a:extLst>
              <a:ext uri="{FF2B5EF4-FFF2-40B4-BE49-F238E27FC236}">
                <a16:creationId xmlns:a16="http://schemas.microsoft.com/office/drawing/2014/main" id="{34BACB37-5AD7-4275-E4E8-3D56C8E813CA}"/>
              </a:ext>
            </a:extLst>
          </p:cNvPr>
          <p:cNvSpPr/>
          <p:nvPr userDrawn="1"/>
        </p:nvSpPr>
        <p:spPr>
          <a:xfrm>
            <a:off x="5067300"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4" name="Picture Placeholder 29">
            <a:extLst>
              <a:ext uri="{FF2B5EF4-FFF2-40B4-BE49-F238E27FC236}">
                <a16:creationId xmlns:a16="http://schemas.microsoft.com/office/drawing/2014/main" id="{ED0E536D-925C-7B95-BFF0-E77CF13DA448}"/>
              </a:ext>
            </a:extLst>
          </p:cNvPr>
          <p:cNvSpPr>
            <a:spLocks noGrp="1"/>
          </p:cNvSpPr>
          <p:nvPr>
            <p:ph type="pic" sz="quarter" idx="46" hasCustomPrompt="1"/>
          </p:nvPr>
        </p:nvSpPr>
        <p:spPr>
          <a:xfrm>
            <a:off x="5106651"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5" name="Rectangle 44">
            <a:extLst>
              <a:ext uri="{FF2B5EF4-FFF2-40B4-BE49-F238E27FC236}">
                <a16:creationId xmlns:a16="http://schemas.microsoft.com/office/drawing/2014/main" id="{04A3D9C2-A636-5FE0-0966-B1382BAC30A4}"/>
              </a:ext>
            </a:extLst>
          </p:cNvPr>
          <p:cNvSpPr/>
          <p:nvPr userDrawn="1"/>
        </p:nvSpPr>
        <p:spPr>
          <a:xfrm>
            <a:off x="8675204" y="2200991"/>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6" name="Picture Placeholder 29">
            <a:extLst>
              <a:ext uri="{FF2B5EF4-FFF2-40B4-BE49-F238E27FC236}">
                <a16:creationId xmlns:a16="http://schemas.microsoft.com/office/drawing/2014/main" id="{36E56AD2-D571-D13A-1B01-936B8C105FE6}"/>
              </a:ext>
            </a:extLst>
          </p:cNvPr>
          <p:cNvSpPr>
            <a:spLocks noGrp="1"/>
          </p:cNvSpPr>
          <p:nvPr>
            <p:ph type="pic" sz="quarter" idx="47" hasCustomPrompt="1"/>
          </p:nvPr>
        </p:nvSpPr>
        <p:spPr>
          <a:xfrm>
            <a:off x="8714555" y="2240746"/>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7" name="Text Placeholder 12">
            <a:extLst>
              <a:ext uri="{FF2B5EF4-FFF2-40B4-BE49-F238E27FC236}">
                <a16:creationId xmlns:a16="http://schemas.microsoft.com/office/drawing/2014/main" id="{83F3BDE9-9597-B232-3560-F5693147D701}"/>
              </a:ext>
            </a:extLst>
          </p:cNvPr>
          <p:cNvSpPr>
            <a:spLocks noGrp="1"/>
          </p:cNvSpPr>
          <p:nvPr>
            <p:ph type="body" sz="quarter" idx="29" hasCustomPrompt="1"/>
          </p:nvPr>
        </p:nvSpPr>
        <p:spPr>
          <a:xfrm>
            <a:off x="2728914" y="5700182"/>
            <a:ext cx="6734175" cy="655271"/>
          </a:xfrm>
          <a:prstGeom prst="rect">
            <a:avLst/>
          </a:prstGeom>
          <a:solidFill>
            <a:schemeClr val="accent3"/>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202939752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9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solidFill>
            <a:schemeClr val="tx1"/>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7" name="Picture 6"/>
          <p:cNvPicPr>
            <a:picLocks noChangeAspect="1"/>
          </p:cNvPicPr>
          <p:nvPr userDrawn="1"/>
        </p:nvPicPr>
        <p:blipFill>
          <a:blip r:embed="rId2"/>
          <a:stretch>
            <a:fillRect/>
          </a:stretch>
        </p:blipFill>
        <p:spPr>
          <a:xfrm>
            <a:off x="261793" y="6285159"/>
            <a:ext cx="1387713" cy="393531"/>
          </a:xfrm>
          <a:prstGeom prst="rect">
            <a:avLst/>
          </a:prstGeom>
        </p:spPr>
      </p:pic>
    </p:spTree>
    <p:extLst>
      <p:ext uri="{BB962C8B-B14F-4D97-AF65-F5344CB8AC3E}">
        <p14:creationId xmlns:p14="http://schemas.microsoft.com/office/powerpoint/2010/main" val="31841501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1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4440061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3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11185773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3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4311696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40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BE30C99-92E1-807A-9BC2-7F0521D4221D}"/>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19566917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41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40F6FB-4843-7BE0-B30C-855ED13EA69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77928558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42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48E211-4A6B-65A4-C7E4-A2F0637E4452}"/>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29232826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43_Color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BC3B613-FC31-215F-4785-7CD2D56FA6AE}"/>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8313863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44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462816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6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2696958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 Slide (Fill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7FB752-3946-B9C5-4CE7-07102EAD0EC9}"/>
              </a:ext>
            </a:extLst>
          </p:cNvPr>
          <p:cNvSpPr/>
          <p:nvPr userDrawn="1"/>
        </p:nvSpPr>
        <p:spPr>
          <a:xfrm rot="16200000">
            <a:off x="-649937"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9" name="Graphic 18">
            <a:extLst>
              <a:ext uri="{FF2B5EF4-FFF2-40B4-BE49-F238E27FC236}">
                <a16:creationId xmlns:a16="http://schemas.microsoft.com/office/drawing/2014/main" id="{F48B3B9F-0A45-DB57-C731-3965A69FF543}"/>
              </a:ext>
            </a:extLst>
          </p:cNvPr>
          <p:cNvPicPr>
            <a:picLocks noChangeAspect="1"/>
          </p:cNvPicPr>
          <p:nvPr userDrawn="1"/>
        </p:nvPicPr>
        <p:blipFill>
          <a:blip r:embed="rId2"/>
          <a:stretch>
            <a:fillRect/>
          </a:stretch>
        </p:blipFill>
        <p:spPr>
          <a:xfrm>
            <a:off x="6015112" y="4908912"/>
            <a:ext cx="604389" cy="604389"/>
          </a:xfrm>
          <a:prstGeom prst="rect">
            <a:avLst/>
          </a:prstGeom>
        </p:spPr>
      </p:pic>
      <p:pic>
        <p:nvPicPr>
          <p:cNvPr id="20" name="Graphic 19">
            <a:extLst>
              <a:ext uri="{FF2B5EF4-FFF2-40B4-BE49-F238E27FC236}">
                <a16:creationId xmlns:a16="http://schemas.microsoft.com/office/drawing/2014/main" id="{DF9C5ADF-0FD0-9B72-7FBC-1635D5AFB3D5}"/>
              </a:ext>
            </a:extLst>
          </p:cNvPr>
          <p:cNvPicPr>
            <a:picLocks noChangeAspect="1"/>
          </p:cNvPicPr>
          <p:nvPr userDrawn="1"/>
        </p:nvPicPr>
        <p:blipFill>
          <a:blip r:embed="rId3"/>
          <a:stretch>
            <a:fillRect/>
          </a:stretch>
        </p:blipFill>
        <p:spPr>
          <a:xfrm>
            <a:off x="6015112" y="2991540"/>
            <a:ext cx="604389" cy="604389"/>
          </a:xfrm>
          <a:prstGeom prst="rect">
            <a:avLst/>
          </a:prstGeom>
        </p:spPr>
      </p:pic>
      <p:pic>
        <p:nvPicPr>
          <p:cNvPr id="21" name="Graphic 20">
            <a:extLst>
              <a:ext uri="{FF2B5EF4-FFF2-40B4-BE49-F238E27FC236}">
                <a16:creationId xmlns:a16="http://schemas.microsoft.com/office/drawing/2014/main" id="{C1D4199C-399B-7402-5BF7-9D2043C38508}"/>
              </a:ext>
            </a:extLst>
          </p:cNvPr>
          <p:cNvPicPr>
            <a:picLocks noChangeAspect="1"/>
          </p:cNvPicPr>
          <p:nvPr userDrawn="1"/>
        </p:nvPicPr>
        <p:blipFill>
          <a:blip r:embed="rId4"/>
          <a:stretch>
            <a:fillRect/>
          </a:stretch>
        </p:blipFill>
        <p:spPr>
          <a:xfrm>
            <a:off x="6015112" y="1073384"/>
            <a:ext cx="604389" cy="604389"/>
          </a:xfrm>
          <a:prstGeom prst="rect">
            <a:avLst/>
          </a:prstGeom>
        </p:spPr>
      </p:pic>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5" name="Text Placeholder 37">
            <a:extLst>
              <a:ext uri="{FF2B5EF4-FFF2-40B4-BE49-F238E27FC236}">
                <a16:creationId xmlns:a16="http://schemas.microsoft.com/office/drawing/2014/main" id="{87341EAF-8BE9-C091-FF2A-4A0A22B2E90A}"/>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6" name="Text Placeholder 37">
            <a:extLst>
              <a:ext uri="{FF2B5EF4-FFF2-40B4-BE49-F238E27FC236}">
                <a16:creationId xmlns:a16="http://schemas.microsoft.com/office/drawing/2014/main" id="{5275340A-96ED-9B3B-D49B-70DF4CD60ECD}"/>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ext Placeholder 37">
            <a:extLst>
              <a:ext uri="{FF2B5EF4-FFF2-40B4-BE49-F238E27FC236}">
                <a16:creationId xmlns:a16="http://schemas.microsoft.com/office/drawing/2014/main" id="{18AB213A-8F3A-79EF-6F05-899B498063DA}"/>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8" name="Text Placeholder 19">
            <a:extLst>
              <a:ext uri="{FF2B5EF4-FFF2-40B4-BE49-F238E27FC236}">
                <a16:creationId xmlns:a16="http://schemas.microsoft.com/office/drawing/2014/main" id="{E87D563F-DC41-CFC5-01D3-FE81B255A07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9" name="Text Placeholder 19">
            <a:extLst>
              <a:ext uri="{FF2B5EF4-FFF2-40B4-BE49-F238E27FC236}">
                <a16:creationId xmlns:a16="http://schemas.microsoft.com/office/drawing/2014/main" id="{01D9EB66-179E-E045-4085-38332250CB88}"/>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10" name="Text Placeholder 19">
            <a:extLst>
              <a:ext uri="{FF2B5EF4-FFF2-40B4-BE49-F238E27FC236}">
                <a16:creationId xmlns:a16="http://schemas.microsoft.com/office/drawing/2014/main" id="{A5395737-3DF0-C241-BFAF-94930DF5F2ED}"/>
              </a:ext>
            </a:extLst>
          </p:cNvPr>
          <p:cNvSpPr>
            <a:spLocks noGrp="1"/>
          </p:cNvSpPr>
          <p:nvPr>
            <p:ph type="body" sz="quarter" idx="42" hasCustomPrompt="1"/>
          </p:nvPr>
        </p:nvSpPr>
        <p:spPr>
          <a:xfrm>
            <a:off x="6744597"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15" name="Text Placeholder 14">
            <a:extLst>
              <a:ext uri="{FF2B5EF4-FFF2-40B4-BE49-F238E27FC236}">
                <a16:creationId xmlns:a16="http://schemas.microsoft.com/office/drawing/2014/main" id="{584D1C48-E4B8-F1CA-4D61-0B5AFAB8F482}"/>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13" name="Picture 12">
            <a:extLst>
              <a:ext uri="{FF2B5EF4-FFF2-40B4-BE49-F238E27FC236}">
                <a16:creationId xmlns:a16="http://schemas.microsoft.com/office/drawing/2014/main" id="{CFA7D695-C17B-31F0-2D31-FE0FD36709D8}"/>
              </a:ext>
            </a:extLst>
          </p:cNvPr>
          <p:cNvPicPr>
            <a:picLocks noChangeAspect="1"/>
          </p:cNvPicPr>
          <p:nvPr userDrawn="1"/>
        </p:nvPicPr>
        <p:blipFill>
          <a:blip r:embed="rId5"/>
          <a:stretch>
            <a:fillRect/>
          </a:stretch>
        </p:blipFill>
        <p:spPr>
          <a:xfrm>
            <a:off x="403614" y="6311420"/>
            <a:ext cx="1566007" cy="278945"/>
          </a:xfrm>
          <a:prstGeom prst="rect">
            <a:avLst/>
          </a:prstGeom>
        </p:spPr>
      </p:pic>
      <p:sp>
        <p:nvSpPr>
          <p:cNvPr id="17" name="Text Box 18">
            <a:extLst>
              <a:ext uri="{FF2B5EF4-FFF2-40B4-BE49-F238E27FC236}">
                <a16:creationId xmlns:a16="http://schemas.microsoft.com/office/drawing/2014/main" id="{DBFF2C51-48A1-2C4F-C523-B39669471C90}"/>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A31D114-9DCC-0919-C68A-FC2F2F0D3472}"/>
              </a:ext>
            </a:extLst>
          </p:cNvPr>
          <p:cNvSpPr>
            <a:spLocks noGrp="1"/>
          </p:cNvSpPr>
          <p:nvPr>
            <p:ph type="body" sz="quarter" idx="31"/>
          </p:nvPr>
        </p:nvSpPr>
        <p:spPr>
          <a:xfrm>
            <a:off x="6868230"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0826DBF1-C197-1941-4D53-790E182584AF}"/>
              </a:ext>
            </a:extLst>
          </p:cNvPr>
          <p:cNvSpPr>
            <a:spLocks noGrp="1"/>
          </p:cNvSpPr>
          <p:nvPr>
            <p:ph type="body" sz="quarter" idx="44"/>
          </p:nvPr>
        </p:nvSpPr>
        <p:spPr>
          <a:xfrm>
            <a:off x="6868230"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CA1FF1A5-47DC-5575-A23F-A02E43D6B459}"/>
              </a:ext>
            </a:extLst>
          </p:cNvPr>
          <p:cNvSpPr>
            <a:spLocks noGrp="1"/>
          </p:cNvSpPr>
          <p:nvPr>
            <p:ph type="body" sz="quarter" idx="45"/>
          </p:nvPr>
        </p:nvSpPr>
        <p:spPr>
          <a:xfrm>
            <a:off x="6868230"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4" name="Text Placeholder 5">
            <a:extLst>
              <a:ext uri="{FF2B5EF4-FFF2-40B4-BE49-F238E27FC236}">
                <a16:creationId xmlns:a16="http://schemas.microsoft.com/office/drawing/2014/main" id="{249FADE3-0F95-B0B9-7B62-A8C405513F4E}"/>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2" name="Text Placeholder 15">
            <a:extLst>
              <a:ext uri="{FF2B5EF4-FFF2-40B4-BE49-F238E27FC236}">
                <a16:creationId xmlns:a16="http://schemas.microsoft.com/office/drawing/2014/main" id="{E2D91F15-1C78-2D8C-FCD7-E5F8F6412B36}"/>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32000529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46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5995320" y="2076542"/>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511322"/>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2605212" y="2076543"/>
            <a:ext cx="3024757" cy="302540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2605212" y="3082940"/>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4620012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112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6716536" y="2166695"/>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6716538" y="2601476"/>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144780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237406420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9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26005803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11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alpha val="85093"/>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alpha val="85211"/>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20150598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3441879"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9" name="Content Placeholder 5">
            <a:extLst>
              <a:ext uri="{FF2B5EF4-FFF2-40B4-BE49-F238E27FC236}">
                <a16:creationId xmlns:a16="http://schemas.microsoft.com/office/drawing/2014/main" id="{C7DE5335-EFB3-E624-A4E8-B398B9318308}"/>
              </a:ext>
            </a:extLst>
          </p:cNvPr>
          <p:cNvSpPr txBox="1">
            <a:spLocks/>
          </p:cNvSpPr>
          <p:nvPr userDrawn="1"/>
        </p:nvSpPr>
        <p:spPr>
          <a:xfrm>
            <a:off x="6284231"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5106496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34_Colors">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5B51970-B1FC-6FFE-96BF-09A927CB4641}"/>
              </a:ext>
            </a:extLst>
          </p:cNvPr>
          <p:cNvSpPr txBox="1"/>
          <p:nvPr userDrawn="1"/>
        </p:nvSpPr>
        <p:spPr>
          <a:xfrm>
            <a:off x="6291957"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1" name="TextBox 10">
            <a:extLst>
              <a:ext uri="{FF2B5EF4-FFF2-40B4-BE49-F238E27FC236}">
                <a16:creationId xmlns:a16="http://schemas.microsoft.com/office/drawing/2014/main" id="{5E7C11C7-FE98-DED0-76CE-967751958D1F}"/>
              </a:ext>
            </a:extLst>
          </p:cNvPr>
          <p:cNvSpPr txBox="1"/>
          <p:nvPr userDrawn="1"/>
        </p:nvSpPr>
        <p:spPr>
          <a:xfrm>
            <a:off x="3441880"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3448800"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43863DF-41D4-7D1C-81AE-3BD1E108D675}"/>
              </a:ext>
            </a:extLst>
          </p:cNvPr>
          <p:cNvSpPr>
            <a:spLocks noGrp="1"/>
          </p:cNvSpPr>
          <p:nvPr>
            <p:ph sz="half" idx="19"/>
          </p:nvPr>
        </p:nvSpPr>
        <p:spPr>
          <a:xfrm>
            <a:off x="6298877"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2009912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36_Colors">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E7C11C7-FE98-DED0-76CE-967751958D1F}"/>
              </a:ext>
            </a:extLst>
          </p:cNvPr>
          <p:cNvSpPr txBox="1"/>
          <p:nvPr userDrawn="1"/>
        </p:nvSpPr>
        <p:spPr>
          <a:xfrm>
            <a:off x="838200"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896749"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845121" y="2617641"/>
            <a:ext cx="1734545" cy="1012611"/>
          </a:xfrm>
          <a:prstGeom prst="rect">
            <a:avLst/>
          </a:prstGeom>
        </p:spPr>
        <p:txBody>
          <a:bodyPr lIns="91440" tIns="0" rIns="91440" bIns="0" anchor="ctr"/>
          <a:lstStyle>
            <a:lvl1pPr marL="0" indent="0" algn="ctr">
              <a:lnSpc>
                <a:spcPts val="2280"/>
              </a:lnSpc>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8A98F641-844C-60C7-D5A4-B0E14CB7C43A}"/>
              </a:ext>
            </a:extLst>
          </p:cNvPr>
          <p:cNvSpPr txBox="1"/>
          <p:nvPr userDrawn="1"/>
        </p:nvSpPr>
        <p:spPr>
          <a:xfrm>
            <a:off x="6051467"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9" name="Content Placeholder 2">
            <a:extLst>
              <a:ext uri="{FF2B5EF4-FFF2-40B4-BE49-F238E27FC236}">
                <a16:creationId xmlns:a16="http://schemas.microsoft.com/office/drawing/2014/main" id="{880F325C-69CB-1F44-8B96-2BDC81113169}"/>
              </a:ext>
            </a:extLst>
          </p:cNvPr>
          <p:cNvSpPr>
            <a:spLocks noGrp="1"/>
          </p:cNvSpPr>
          <p:nvPr>
            <p:ph idx="19"/>
          </p:nvPr>
        </p:nvSpPr>
        <p:spPr>
          <a:xfrm>
            <a:off x="8110017"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D433AB09-C69F-F742-19D2-382466105717}"/>
              </a:ext>
            </a:extLst>
          </p:cNvPr>
          <p:cNvSpPr>
            <a:spLocks noGrp="1"/>
          </p:cNvSpPr>
          <p:nvPr>
            <p:ph sz="half" idx="20"/>
          </p:nvPr>
        </p:nvSpPr>
        <p:spPr>
          <a:xfrm>
            <a:off x="6058387" y="2617641"/>
            <a:ext cx="1734545" cy="1012611"/>
          </a:xfrm>
          <a:prstGeom prst="rect">
            <a:avLst/>
          </a:prstGeom>
        </p:spPr>
        <p:txBody>
          <a:bodyPr lIns="91440" tIns="0" rIns="91440" bIns="0" anchor="ctr"/>
          <a:lstStyle>
            <a:lvl1pPr marL="0" indent="0" algn="ctr">
              <a:lnSpc>
                <a:spcPts val="1980"/>
              </a:lnSpc>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620097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36719558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6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27191972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ntent Slide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29DB07B-75EA-E66C-DC5A-8097FD337BD7}"/>
              </a:ext>
            </a:extLst>
          </p:cNvPr>
          <p:cNvSpPr>
            <a:spLocks noGrp="1"/>
          </p:cNvSpPr>
          <p:nvPr>
            <p:ph type="body" sz="quarter" idx="31"/>
          </p:nvPr>
        </p:nvSpPr>
        <p:spPr>
          <a:xfrm>
            <a:off x="6868230" y="90727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19665B3D-CF8E-37CA-F886-3024EBC012F1}"/>
              </a:ext>
            </a:extLst>
          </p:cNvPr>
          <p:cNvSpPr>
            <a:spLocks noGrp="1"/>
          </p:cNvSpPr>
          <p:nvPr>
            <p:ph type="body" sz="quarter" idx="44"/>
          </p:nvPr>
        </p:nvSpPr>
        <p:spPr>
          <a:xfrm>
            <a:off x="6868230" y="281735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3CEA9B9-2230-056B-0E36-6FDEC6D2BBBA}"/>
              </a:ext>
            </a:extLst>
          </p:cNvPr>
          <p:cNvSpPr>
            <a:spLocks noGrp="1"/>
          </p:cNvSpPr>
          <p:nvPr>
            <p:ph type="body" sz="quarter" idx="45"/>
          </p:nvPr>
        </p:nvSpPr>
        <p:spPr>
          <a:xfrm>
            <a:off x="6868230" y="473759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C5AD873-CC8F-37F9-4EE3-2DBA00779925}"/>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F80EB63-A724-C4C5-FBFC-034FBAB5840D}"/>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27877965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125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679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123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7847016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24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697249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preserve="1" userDrawn="1">
  <p:cSld name="1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232565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16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333729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92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450394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5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3608650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5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3385565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9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8616425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5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262653"/>
            <a:ext cx="5181600" cy="184667"/>
          </a:xfrm>
          <a:prstGeom prst="rect">
            <a:avLst/>
          </a:prstGeom>
        </p:spPr>
        <p:txBody>
          <a:bodyPr lIns="0" tIns="0" rIns="0" bIns="0" anchor="t" anchorCtr="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8187850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 Slide 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66B7005-1E2A-DD11-27C6-7DEA20F359DA}"/>
              </a:ext>
            </a:extLst>
          </p:cNvPr>
          <p:cNvSpPr>
            <a:spLocks noGrp="1"/>
          </p:cNvSpPr>
          <p:nvPr>
            <p:ph type="body" sz="quarter" idx="31"/>
          </p:nvPr>
        </p:nvSpPr>
        <p:spPr>
          <a:xfrm>
            <a:off x="6868230" y="90727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04EE5F4-564B-9BC5-A97F-E1B75107A6A2}"/>
              </a:ext>
            </a:extLst>
          </p:cNvPr>
          <p:cNvSpPr>
            <a:spLocks noGrp="1"/>
          </p:cNvSpPr>
          <p:nvPr>
            <p:ph type="body" sz="quarter" idx="44"/>
          </p:nvPr>
        </p:nvSpPr>
        <p:spPr>
          <a:xfrm>
            <a:off x="6868230" y="281735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A888ADC6-15D4-32C5-2D59-A8F5EFD1C75C}"/>
              </a:ext>
            </a:extLst>
          </p:cNvPr>
          <p:cNvSpPr>
            <a:spLocks noGrp="1"/>
          </p:cNvSpPr>
          <p:nvPr>
            <p:ph type="body" sz="quarter" idx="45"/>
          </p:nvPr>
        </p:nvSpPr>
        <p:spPr>
          <a:xfrm>
            <a:off x="6868230" y="473759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B68CC122-BEAE-EE54-031D-CEA9494C5D44}"/>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D917444-5474-AE27-9603-F77EB576FAFD}"/>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47494797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1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1916937"/>
            <a:ext cx="5181600" cy="319489"/>
          </a:xfrm>
          <a:prstGeom prst="rect">
            <a:avLst/>
          </a:prstGeom>
        </p:spPr>
        <p:txBody>
          <a:bodyPr lIns="0" tIns="0" rIns="0" bIns="0"/>
          <a:lstStyle>
            <a:lvl1pPr marL="0" indent="0">
              <a:lnSpc>
                <a:spcPct val="100000"/>
              </a:lnSpc>
              <a:spcBef>
                <a:spcPts val="0"/>
              </a:spcBef>
              <a:buFontTx/>
              <a:buNone/>
              <a:defRPr sz="1600" b="1"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Content Placeholder 2">
            <a:extLst>
              <a:ext uri="{FF2B5EF4-FFF2-40B4-BE49-F238E27FC236}">
                <a16:creationId xmlns:a16="http://schemas.microsoft.com/office/drawing/2014/main" id="{3C7C3361-7DF2-6726-B566-868EB8EFE79C}"/>
              </a:ext>
            </a:extLst>
          </p:cNvPr>
          <p:cNvSpPr>
            <a:spLocks noGrp="1"/>
          </p:cNvSpPr>
          <p:nvPr>
            <p:ph idx="19"/>
          </p:nvPr>
        </p:nvSpPr>
        <p:spPr>
          <a:xfrm>
            <a:off x="5496731" y="2346594"/>
            <a:ext cx="5181600" cy="319489"/>
          </a:xfrm>
          <a:prstGeom prst="rect">
            <a:avLst/>
          </a:prstGeom>
        </p:spPr>
        <p:txBody>
          <a:bodyPr lIns="0" tIns="0" rIns="0" bIns="0"/>
          <a:lstStyle>
            <a:lvl1pPr marL="0" indent="0">
              <a:lnSpc>
                <a:spcPct val="100000"/>
              </a:lnSpc>
              <a:spcBef>
                <a:spcPts val="0"/>
              </a:spcBef>
              <a:buFontTx/>
              <a:buNone/>
              <a:defRPr sz="1200" b="0" i="0">
                <a:latin typeface="+mn-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2330173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2166696"/>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484560"/>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C59BD152-70D6-C6FE-8CC6-A21AEAF7B352}"/>
              </a:ext>
            </a:extLst>
          </p:cNvPr>
          <p:cNvSpPr>
            <a:spLocks noGrp="1"/>
          </p:cNvSpPr>
          <p:nvPr>
            <p:ph sz="half" idx="19"/>
          </p:nvPr>
        </p:nvSpPr>
        <p:spPr>
          <a:xfrm>
            <a:off x="5496729" y="218041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61519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8366031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4733322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5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9444882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11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F61646D4-4582-DB8D-0716-9999B18B399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5069591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1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0DE760BB-B5DA-D180-C737-F05302D9BE5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00238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11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577008"/>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Text Placeholder 12">
            <a:extLst>
              <a:ext uri="{FF2B5EF4-FFF2-40B4-BE49-F238E27FC236}">
                <a16:creationId xmlns:a16="http://schemas.microsoft.com/office/drawing/2014/main" id="{FFF185C7-A3F1-C45D-0E52-A7493347B7BD}"/>
              </a:ext>
            </a:extLst>
          </p:cNvPr>
          <p:cNvSpPr>
            <a:spLocks noGrp="1"/>
          </p:cNvSpPr>
          <p:nvPr>
            <p:ph type="body" sz="quarter" idx="21"/>
          </p:nvPr>
        </p:nvSpPr>
        <p:spPr>
          <a:xfrm>
            <a:off x="5868988" y="1206500"/>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
        <p:nvSpPr>
          <p:cNvPr id="14" name="Content Placeholder 2">
            <a:extLst>
              <a:ext uri="{FF2B5EF4-FFF2-40B4-BE49-F238E27FC236}">
                <a16:creationId xmlns:a16="http://schemas.microsoft.com/office/drawing/2014/main" id="{E0E90EA3-7A40-98BC-70C1-8BA7CF0BE76A}"/>
              </a:ext>
            </a:extLst>
          </p:cNvPr>
          <p:cNvSpPr>
            <a:spLocks noGrp="1"/>
          </p:cNvSpPr>
          <p:nvPr>
            <p:ph sz="half" idx="22"/>
          </p:nvPr>
        </p:nvSpPr>
        <p:spPr>
          <a:xfrm>
            <a:off x="5868493" y="3371496"/>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5008ADB1-59FA-2BDA-A8A1-FB2EEEFEC25E}"/>
              </a:ext>
            </a:extLst>
          </p:cNvPr>
          <p:cNvSpPr>
            <a:spLocks noGrp="1"/>
          </p:cNvSpPr>
          <p:nvPr>
            <p:ph idx="23"/>
          </p:nvPr>
        </p:nvSpPr>
        <p:spPr>
          <a:xfrm>
            <a:off x="5868495" y="4293704"/>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Text Placeholder 12">
            <a:extLst>
              <a:ext uri="{FF2B5EF4-FFF2-40B4-BE49-F238E27FC236}">
                <a16:creationId xmlns:a16="http://schemas.microsoft.com/office/drawing/2014/main" id="{7DEDD8C4-0717-B463-82FE-BB26617BF502}"/>
              </a:ext>
            </a:extLst>
          </p:cNvPr>
          <p:cNvSpPr>
            <a:spLocks noGrp="1"/>
          </p:cNvSpPr>
          <p:nvPr>
            <p:ph type="body" sz="quarter" idx="24"/>
          </p:nvPr>
        </p:nvSpPr>
        <p:spPr>
          <a:xfrm>
            <a:off x="5868988" y="3923195"/>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2" name="Graphic 6">
            <a:extLst>
              <a:ext uri="{FF2B5EF4-FFF2-40B4-BE49-F238E27FC236}">
                <a16:creationId xmlns:a16="http://schemas.microsoft.com/office/drawing/2014/main" id="{929BD38D-618C-62CF-F638-F0EACD286D78}"/>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0060780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7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Content Placeholder 2">
            <a:extLst>
              <a:ext uri="{FF2B5EF4-FFF2-40B4-BE49-F238E27FC236}">
                <a16:creationId xmlns:a16="http://schemas.microsoft.com/office/drawing/2014/main" id="{797137D7-0542-B672-73DC-172C98F14A17}"/>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5121CE32-B3D1-76DE-68CD-0CFFDDEC6700}"/>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08769D8C-B10A-D9E9-2DB8-0CC7E0DD2F67}"/>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9792502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6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2C36AA5A-93D7-31F5-D9DE-F9D5A8C28994}"/>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6530924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Subtitle 2">
            <a:extLst>
              <a:ext uri="{FF2B5EF4-FFF2-40B4-BE49-F238E27FC236}">
                <a16:creationId xmlns:a16="http://schemas.microsoft.com/office/drawing/2014/main" id="{CB4AB818-1B54-04F9-774F-6AEECA245844}"/>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8A4F66A9-00BB-E8F1-65C0-B7ADF24125C9}"/>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4262238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 Slide 2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FD9479EE-1C09-E368-F774-759022FC27F0}"/>
              </a:ext>
            </a:extLst>
          </p:cNvPr>
          <p:cNvSpPr>
            <a:spLocks noGrp="1"/>
          </p:cNvSpPr>
          <p:nvPr>
            <p:ph type="body" sz="quarter" idx="31"/>
          </p:nvPr>
        </p:nvSpPr>
        <p:spPr>
          <a:xfrm>
            <a:off x="7458294" y="90727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0740263B-7CB3-1D19-0660-1CCCABD55DD5}"/>
              </a:ext>
            </a:extLst>
          </p:cNvPr>
          <p:cNvSpPr>
            <a:spLocks noGrp="1"/>
          </p:cNvSpPr>
          <p:nvPr>
            <p:ph type="body" sz="quarter" idx="44"/>
          </p:nvPr>
        </p:nvSpPr>
        <p:spPr>
          <a:xfrm>
            <a:off x="7458294" y="281735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B44DC881-CEC8-ACA1-5558-E57777750176}"/>
              </a:ext>
            </a:extLst>
          </p:cNvPr>
          <p:cNvSpPr>
            <a:spLocks noGrp="1"/>
          </p:cNvSpPr>
          <p:nvPr>
            <p:ph type="body" sz="quarter" idx="45"/>
          </p:nvPr>
        </p:nvSpPr>
        <p:spPr>
          <a:xfrm>
            <a:off x="7458294" y="473759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CB897FFA-30D2-1D8F-DA1F-486507AE8D45}"/>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F6DD433-3378-C3D0-CC16-51FAA302C68F}"/>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14139001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89" y="0"/>
            <a:ext cx="738461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4B27DFAE-4E76-63C8-D524-495FD6CB0FF9}"/>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0000782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E80E0915-7EBE-2446-D698-6E28E7B56E4B}"/>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7063843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93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BF9E07D-78AE-F8CF-9E5A-174F54D0A086}"/>
              </a:ext>
            </a:extLst>
          </p:cNvPr>
          <p:cNvSpPr/>
          <p:nvPr userDrawn="1"/>
        </p:nvSpPr>
        <p:spPr>
          <a:xfrm>
            <a:off x="172996" y="6264877"/>
            <a:ext cx="1532237" cy="37699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alpha val="8025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D988225-A505-6709-698D-054A92A5A32B}"/>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080700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29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61CF90FB-5545-355F-F694-50EC47629559}"/>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37570689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82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9A63A3BE-B32C-FF4A-0A6B-E9C5778F0C25}"/>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377219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106_Color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03EA6B4-4351-2C53-389E-28F5D92B4DFB}"/>
              </a:ext>
            </a:extLst>
          </p:cNvPr>
          <p:cNvSpPr/>
          <p:nvPr userDrawn="1"/>
        </p:nvSpPr>
        <p:spPr>
          <a:xfrm>
            <a:off x="172995" y="6120882"/>
            <a:ext cx="1581664" cy="72080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alpha val="848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1">
            <a:extLst>
              <a:ext uri="{FF2B5EF4-FFF2-40B4-BE49-F238E27FC236}">
                <a16:creationId xmlns:a16="http://schemas.microsoft.com/office/drawing/2014/main" id="{7414B6CE-0E3C-3E24-F49B-0C3747A1B771}"/>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6425455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7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C4857BC3-19F5-BB93-6E84-D8BBADFEDE9D}"/>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1054489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97FEC6CE-BCC4-23F9-536E-F14E683C644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7686720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04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C5AA7A7-A38B-F208-C9FE-E7A666997543}"/>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2821247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74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26D59DA-FDF3-DD46-263D-7AF149A746FC}"/>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33DA3A04-3914-7BB8-6871-EF755BA73F0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17257559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 Slide 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49"/>
            <a:ext cx="4694369" cy="1065675"/>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EA76730-A8C9-37F5-91DF-48186814153A}"/>
              </a:ext>
            </a:extLst>
          </p:cNvPr>
          <p:cNvSpPr>
            <a:spLocks noGrp="1"/>
          </p:cNvSpPr>
          <p:nvPr>
            <p:ph type="body" sz="quarter" idx="31"/>
          </p:nvPr>
        </p:nvSpPr>
        <p:spPr>
          <a:xfrm>
            <a:off x="6868230" y="90727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F6747C5-C984-7631-8B56-9191B1FAE185}"/>
              </a:ext>
            </a:extLst>
          </p:cNvPr>
          <p:cNvSpPr>
            <a:spLocks noGrp="1"/>
          </p:cNvSpPr>
          <p:nvPr>
            <p:ph type="body" sz="quarter" idx="44"/>
          </p:nvPr>
        </p:nvSpPr>
        <p:spPr>
          <a:xfrm>
            <a:off x="6868230" y="281735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6937C129-3116-F25F-F632-90DA17C7E4BF}"/>
              </a:ext>
            </a:extLst>
          </p:cNvPr>
          <p:cNvSpPr>
            <a:spLocks noGrp="1"/>
          </p:cNvSpPr>
          <p:nvPr>
            <p:ph type="body" sz="quarter" idx="45"/>
          </p:nvPr>
        </p:nvSpPr>
        <p:spPr>
          <a:xfrm>
            <a:off x="6868230" y="473759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02CDA941-A245-25A3-928A-D1E494280499}"/>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E1B70F9-4AD4-5908-D14E-2F6D5B6308A5}"/>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3965476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6">
            <a:extLst>
              <a:ext uri="{FF2B5EF4-FFF2-40B4-BE49-F238E27FC236}">
                <a16:creationId xmlns:a16="http://schemas.microsoft.com/office/drawing/2014/main" id="{353A14E0-927C-81B9-DC4C-3E1A86710F8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6111841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60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260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39B2C1D8-3DC3-F21E-7170-D1F603B46A19}"/>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42311211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52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3"/>
            <a:ext cx="1957267" cy="184667"/>
          </a:xfrm>
          <a:prstGeom prst="rect">
            <a:avLst/>
          </a:prstGeom>
        </p:spPr>
        <p:txBody>
          <a:bodyPr wrap="square" lIns="0" tIns="0" rIns="0" bIns="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4087F2D0-DA53-0A66-0586-DB0E240AC8BE}"/>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8742389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6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77F39D6-075C-6580-C685-6971B4C5EE4F}"/>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24478909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9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C99B60B-8CC2-B9E7-883B-DDF3426E5F8C}"/>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26494777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5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7"/>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3ED19C2-53AF-3C64-49DA-A4A43AFC0727}"/>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11531220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5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7FF3B9C-B01C-CCA7-4DA7-F546B263B48B}"/>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20997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64475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750CF3FA-4511-5566-282B-48F5BAE33A7E}"/>
              </a:ext>
            </a:extLst>
          </p:cNvPr>
          <p:cNvSpPr>
            <a:spLocks noGrp="1"/>
          </p:cNvSpPr>
          <p:nvPr>
            <p:ph sz="half" idx="19"/>
          </p:nvPr>
        </p:nvSpPr>
        <p:spPr>
          <a:xfrm>
            <a:off x="5875931" y="3505859"/>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2E9C698C-B5BC-45F7-AFC5-BD85E6FE06C2}"/>
              </a:ext>
            </a:extLst>
          </p:cNvPr>
          <p:cNvSpPr>
            <a:spLocks noGrp="1"/>
          </p:cNvSpPr>
          <p:nvPr>
            <p:ph idx="20"/>
          </p:nvPr>
        </p:nvSpPr>
        <p:spPr>
          <a:xfrm>
            <a:off x="5875931" y="3940639"/>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3" name="Subtitle 2">
            <a:extLst>
              <a:ext uri="{FF2B5EF4-FFF2-40B4-BE49-F238E27FC236}">
                <a16:creationId xmlns:a16="http://schemas.microsoft.com/office/drawing/2014/main" id="{BD067C40-9ECB-106D-5744-8592E561E387}"/>
              </a:ext>
            </a:extLst>
          </p:cNvPr>
          <p:cNvSpPr>
            <a:spLocks noGrp="1"/>
          </p:cNvSpPr>
          <p:nvPr>
            <p:ph type="subTitle" idx="25"/>
          </p:nvPr>
        </p:nvSpPr>
        <p:spPr>
          <a:xfrm>
            <a:off x="5868493" y="5703688"/>
            <a:ext cx="5181600" cy="516136"/>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7" name="Graphic 6">
            <a:extLst>
              <a:ext uri="{FF2B5EF4-FFF2-40B4-BE49-F238E27FC236}">
                <a16:creationId xmlns:a16="http://schemas.microsoft.com/office/drawing/2014/main" id="{40B3CF82-F447-ABD7-5094-95319F624AE8}"/>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9946473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preserve="1" userDrawn="1">
  <p:cSld name="5_Title top on color flood">
    <p:bg>
      <p:bgPr>
        <a:solidFill>
          <a:srgbClr val="37474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1BED245-4F66-CD1C-5575-8D4D3B116CE3}"/>
              </a:ext>
            </a:extLst>
          </p:cNvPr>
          <p:cNvPicPr>
            <a:picLocks noChangeAspect="1"/>
          </p:cNvPicPr>
          <p:nvPr userDrawn="1"/>
        </p:nvPicPr>
        <p:blipFill rotWithShape="1">
          <a:blip r:embed="rId2">
            <a:alphaModFix amt="4000"/>
          </a:blip>
          <a:srcRect l="15925" t="1131" r="36762"/>
          <a:stretch/>
        </p:blipFill>
        <p:spPr>
          <a:xfrm>
            <a:off x="-1" y="371475"/>
            <a:ext cx="12192001" cy="6572251"/>
          </a:xfrm>
          <a:prstGeom prst="rect">
            <a:avLst/>
          </a:prstGeom>
        </p:spPr>
      </p:pic>
      <p:sp>
        <p:nvSpPr>
          <p:cNvPr id="5" name="Title 1">
            <a:extLst>
              <a:ext uri="{FF2B5EF4-FFF2-40B4-BE49-F238E27FC236}">
                <a16:creationId xmlns:a16="http://schemas.microsoft.com/office/drawing/2014/main" id="{304191FA-7438-7326-0631-ACCB20B5D426}"/>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2" name="Graphic 6">
            <a:extLst>
              <a:ext uri="{FF2B5EF4-FFF2-40B4-BE49-F238E27FC236}">
                <a16:creationId xmlns:a16="http://schemas.microsoft.com/office/drawing/2014/main" id="{8EBDF905-8B49-7291-429E-9DD603FF0C2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8246490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14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E5CB7507-6E19-DFC1-9EC3-7824922A7F1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6609654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30_Title top on color flood">
    <p:bg>
      <p:bgPr>
        <a:solidFill>
          <a:srgbClr val="00654E"/>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5" name="Graphic 6">
            <a:extLst>
              <a:ext uri="{FF2B5EF4-FFF2-40B4-BE49-F238E27FC236}">
                <a16:creationId xmlns:a16="http://schemas.microsoft.com/office/drawing/2014/main" id="{A02D3A4F-FD03-7329-F8EB-9513C892D60E}"/>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6071492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ntent Slide 3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BD0C4CA6-C8F1-5767-5804-59F9F2A0AC45}"/>
              </a:ext>
            </a:extLst>
          </p:cNvPr>
          <p:cNvSpPr>
            <a:spLocks noGrp="1"/>
          </p:cNvSpPr>
          <p:nvPr>
            <p:ph type="body" sz="quarter" idx="31"/>
          </p:nvPr>
        </p:nvSpPr>
        <p:spPr>
          <a:xfrm>
            <a:off x="7458294" y="90727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1EC6AEC7-AFBD-2B8F-8B9C-7C51D44434CA}"/>
              </a:ext>
            </a:extLst>
          </p:cNvPr>
          <p:cNvSpPr>
            <a:spLocks noGrp="1"/>
          </p:cNvSpPr>
          <p:nvPr>
            <p:ph type="body" sz="quarter" idx="44"/>
          </p:nvPr>
        </p:nvSpPr>
        <p:spPr>
          <a:xfrm>
            <a:off x="7458294" y="281735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82EA04AC-2931-FF09-A6D2-547358AC1442}"/>
              </a:ext>
            </a:extLst>
          </p:cNvPr>
          <p:cNvSpPr>
            <a:spLocks noGrp="1"/>
          </p:cNvSpPr>
          <p:nvPr>
            <p:ph type="body" sz="quarter" idx="45"/>
          </p:nvPr>
        </p:nvSpPr>
        <p:spPr>
          <a:xfrm>
            <a:off x="7458294" y="4737591"/>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0352FEA9-A8E5-4B57-584D-AE574858DD72}"/>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1830D463-8DFF-F1DC-3E9B-EFA6E1780D18}"/>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2166618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3_Title top on color flood">
    <p:bg>
      <p:bgPr>
        <a:solidFill>
          <a:srgbClr val="87C6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1257318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7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F61E54E3-71EC-6BDD-F7F0-BC2FF8D15921}"/>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8455907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28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Picture 3">
            <a:extLst>
              <a:ext uri="{FF2B5EF4-FFF2-40B4-BE49-F238E27FC236}">
                <a16:creationId xmlns:a16="http://schemas.microsoft.com/office/drawing/2014/main" id="{E840D82F-1277-3C2F-B2E0-F647ACBA1A01}"/>
              </a:ext>
            </a:extLst>
          </p:cNvPr>
          <p:cNvPicPr>
            <a:picLocks/>
          </p:cNvPicPr>
          <p:nvPr userDrawn="1"/>
        </p:nvPicPr>
        <p:blipFill>
          <a:blip r:embed="rId2"/>
          <a:srcRect/>
          <a:stretch/>
        </p:blipFill>
        <p:spPr>
          <a:xfrm>
            <a:off x="360754" y="6333039"/>
            <a:ext cx="2480759" cy="278016"/>
          </a:xfrm>
          <a:prstGeom prst="rect">
            <a:avLst/>
          </a:prstGeom>
        </p:spPr>
      </p:pic>
    </p:spTree>
    <p:extLst>
      <p:ext uri="{BB962C8B-B14F-4D97-AF65-F5344CB8AC3E}">
        <p14:creationId xmlns:p14="http://schemas.microsoft.com/office/powerpoint/2010/main" val="38912927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20_Title top on color flood">
    <p:bg>
      <p:bgPr>
        <a:solidFill>
          <a:srgbClr val="0079D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33C11D84-236E-CC3A-5C23-AB6052E2D40C}"/>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5176000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preserve="1" userDrawn="1">
  <p:cSld name="21_Title top on color flood">
    <p:bg>
      <p:bgPr>
        <a:solidFill>
          <a:srgbClr val="02C7E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1">
            <a:extLst>
              <a:ext uri="{FF2B5EF4-FFF2-40B4-BE49-F238E27FC236}">
                <a16:creationId xmlns:a16="http://schemas.microsoft.com/office/drawing/2014/main" id="{ADAA13FC-B295-1252-4A3D-3E8C5DC5084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442602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22_Title top on color flood">
    <p:bg>
      <p:bgPr>
        <a:solidFill>
          <a:srgbClr val="F2603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28D9C092-DD9B-9AE3-3254-1478034DCA1F}"/>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0727069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23_Title top on color flood">
    <p:bg>
      <p:bgPr>
        <a:solidFill>
          <a:srgbClr val="009E9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470F8126-6618-DF5E-3C2D-A3D7D01ABDD5}"/>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8386999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24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1">
            <a:extLst>
              <a:ext uri="{FF2B5EF4-FFF2-40B4-BE49-F238E27FC236}">
                <a16:creationId xmlns:a16="http://schemas.microsoft.com/office/drawing/2014/main" id="{2CA40954-145C-57B3-262A-F7ABF4344E0D}"/>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6558241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preserve="1" userDrawn="1">
  <p:cSld name="29_Title top on color flood">
    <p:bg>
      <p:bgPr>
        <a:solidFill>
          <a:srgbClr val="FFC02D">
            <a:alpha val="84977"/>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A61C503F-AF8E-1FC3-A8D7-710B51AEFBD0}"/>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65365462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25_Title top on color flood">
    <p:bg>
      <p:bgPr>
        <a:solidFill>
          <a:srgbClr val="87205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CF067D62-6ED7-87A2-4B43-3105C04F3A2D}"/>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5288670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ntent Slide 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97D0BC3-3536-954F-CAF9-B72E3D711B62}"/>
              </a:ext>
            </a:extLst>
          </p:cNvPr>
          <p:cNvSpPr>
            <a:spLocks noGrp="1"/>
          </p:cNvSpPr>
          <p:nvPr>
            <p:ph type="body" sz="quarter" idx="31"/>
          </p:nvPr>
        </p:nvSpPr>
        <p:spPr>
          <a:xfrm>
            <a:off x="6868230" y="90727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6B43AD5-9F26-FD4D-84B7-196CFE3B6771}"/>
              </a:ext>
            </a:extLst>
          </p:cNvPr>
          <p:cNvSpPr>
            <a:spLocks noGrp="1"/>
          </p:cNvSpPr>
          <p:nvPr>
            <p:ph type="body" sz="quarter" idx="44"/>
          </p:nvPr>
        </p:nvSpPr>
        <p:spPr>
          <a:xfrm>
            <a:off x="6868230" y="281735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7048C870-8845-8373-0970-1366E2BCD417}"/>
              </a:ext>
            </a:extLst>
          </p:cNvPr>
          <p:cNvSpPr>
            <a:spLocks noGrp="1"/>
          </p:cNvSpPr>
          <p:nvPr>
            <p:ph type="body" sz="quarter" idx="45"/>
          </p:nvPr>
        </p:nvSpPr>
        <p:spPr>
          <a:xfrm>
            <a:off x="6868230" y="473759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CC2B214B-C868-8B98-8CBC-51B6B262016B}"/>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F8B30AE-DC14-3480-057B-7AA581BE47BF}"/>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5555345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26_Title top on color flood">
    <p:bg>
      <p:bgPr>
        <a:solidFill>
          <a:srgbClr val="5F2F9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DF189CB9-A9CD-DB94-1EB5-915B1CEB6058}"/>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0594071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A1F06D71-C89B-39BB-CFF6-FA1823A563B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7759042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19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tx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6">
            <a:extLst>
              <a:ext uri="{FF2B5EF4-FFF2-40B4-BE49-F238E27FC236}">
                <a16:creationId xmlns:a16="http://schemas.microsoft.com/office/drawing/2014/main" id="{49F21860-715A-C348-182A-D5515C5AEEB7}"/>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41420727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27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286B0EAF-2387-E610-37D6-0148645128CB}"/>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2252884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32_Title top on color flood">
    <p:bg>
      <p:bgPr>
        <a:solidFill>
          <a:srgbClr val="FFC02D">
            <a:alpha val="86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C8A80D6D-FB9F-2AE8-8B14-833E95C89186}"/>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1292538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1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29910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4" name="Table 6">
            <a:extLst>
              <a:ext uri="{FF2B5EF4-FFF2-40B4-BE49-F238E27FC236}">
                <a16:creationId xmlns:a16="http://schemas.microsoft.com/office/drawing/2014/main" id="{907BD64F-1457-83CE-0AAC-C4D6E77C1C32}"/>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5" name="Table 6">
            <a:extLst>
              <a:ext uri="{FF2B5EF4-FFF2-40B4-BE49-F238E27FC236}">
                <a16:creationId xmlns:a16="http://schemas.microsoft.com/office/drawing/2014/main" id="{3B018CE0-FE82-4789-5CE8-3A25F12BD8CE}"/>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1D2AA987-CFFC-0784-AD7D-6800088EC54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135C371-8080-55B1-F46E-2C137D341435}"/>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2" name="Table 11">
            <a:extLst>
              <a:ext uri="{FF2B5EF4-FFF2-40B4-BE49-F238E27FC236}">
                <a16:creationId xmlns:a16="http://schemas.microsoft.com/office/drawing/2014/main" id="{EAD623F7-C21F-BD82-8E4A-46DC5A701B08}"/>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5" name="Content Placeholder 2">
            <a:extLst>
              <a:ext uri="{FF2B5EF4-FFF2-40B4-BE49-F238E27FC236}">
                <a16:creationId xmlns:a16="http://schemas.microsoft.com/office/drawing/2014/main" id="{C9BD3C1D-73DD-6CF7-6193-8298BF382E53}"/>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3A1F5AA8-6BB4-2B30-2499-6648462A2736}"/>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7" name="Content Placeholder 2">
            <a:extLst>
              <a:ext uri="{FF2B5EF4-FFF2-40B4-BE49-F238E27FC236}">
                <a16:creationId xmlns:a16="http://schemas.microsoft.com/office/drawing/2014/main" id="{80432378-0750-508A-D61D-7F47A9DD7312}"/>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6859CC88-54C6-E9A9-75D7-D6C7AA1454E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9" name="Content Placeholder 2">
            <a:extLst>
              <a:ext uri="{FF2B5EF4-FFF2-40B4-BE49-F238E27FC236}">
                <a16:creationId xmlns:a16="http://schemas.microsoft.com/office/drawing/2014/main" id="{385583ED-2E87-443C-0546-3F0BAC238A21}"/>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0" name="Content Placeholder 2">
            <a:extLst>
              <a:ext uri="{FF2B5EF4-FFF2-40B4-BE49-F238E27FC236}">
                <a16:creationId xmlns:a16="http://schemas.microsoft.com/office/drawing/2014/main" id="{9ADCFBE9-FF85-3F08-9710-2F6BF84EEC54}"/>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1" name="Content Placeholder 2">
            <a:extLst>
              <a:ext uri="{FF2B5EF4-FFF2-40B4-BE49-F238E27FC236}">
                <a16:creationId xmlns:a16="http://schemas.microsoft.com/office/drawing/2014/main" id="{AE2A6007-41E0-7730-5CA9-F6F2EA7E0817}"/>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F5F40EB3-7146-15BE-81EB-032EEB17843C}"/>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3" name="Content Placeholder 2">
            <a:extLst>
              <a:ext uri="{FF2B5EF4-FFF2-40B4-BE49-F238E27FC236}">
                <a16:creationId xmlns:a16="http://schemas.microsoft.com/office/drawing/2014/main" id="{4D9F44C0-6AD5-9002-E779-3ED810497E46}"/>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5C5F425-374E-7EC8-89FC-8DD0E712425B}"/>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pic>
        <p:nvPicPr>
          <p:cNvPr id="13" name="Graphic 6">
            <a:extLst>
              <a:ext uri="{FF2B5EF4-FFF2-40B4-BE49-F238E27FC236}">
                <a16:creationId xmlns:a16="http://schemas.microsoft.com/office/drawing/2014/main" id="{FAD02FAB-1E2F-EA0E-C43A-768CD3362A7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632235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13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349A84E0-6068-0046-7F04-02F03DFD5ECE}"/>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4" name="Content Placeholder 2">
            <a:extLst>
              <a:ext uri="{FF2B5EF4-FFF2-40B4-BE49-F238E27FC236}">
                <a16:creationId xmlns:a16="http://schemas.microsoft.com/office/drawing/2014/main" id="{5821B9E0-9D7D-D55B-A16D-2D50F30892FE}"/>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5" name="Content Placeholder 2">
            <a:extLst>
              <a:ext uri="{FF2B5EF4-FFF2-40B4-BE49-F238E27FC236}">
                <a16:creationId xmlns:a16="http://schemas.microsoft.com/office/drawing/2014/main" id="{BB1B04F1-2352-A52B-6627-F731A6BFFE2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6F599991-4760-74BB-73C2-817F904D9677}"/>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AFF9F8B9-5EE5-DAB0-3C03-1DC74EDBD852}"/>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6143014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1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3" name="Table 6">
            <a:extLst>
              <a:ext uri="{FF2B5EF4-FFF2-40B4-BE49-F238E27FC236}">
                <a16:creationId xmlns:a16="http://schemas.microsoft.com/office/drawing/2014/main" id="{F554E6B5-8FF6-255C-0F1F-EE59EF2CD34B}"/>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8" name="Table 6">
            <a:extLst>
              <a:ext uri="{FF2B5EF4-FFF2-40B4-BE49-F238E27FC236}">
                <a16:creationId xmlns:a16="http://schemas.microsoft.com/office/drawing/2014/main" id="{2F784654-E2C9-962D-88AD-B06575DA19F6}"/>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9" name="Table 8">
            <a:extLst>
              <a:ext uri="{FF2B5EF4-FFF2-40B4-BE49-F238E27FC236}">
                <a16:creationId xmlns:a16="http://schemas.microsoft.com/office/drawing/2014/main" id="{6476D6AA-A415-BD6D-2086-3F4EC740E49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46E711DD-E446-FB6B-340C-F93955DDCC81}"/>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B6DF9C1-6283-B468-A54A-484693998182}"/>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2" name="Content Placeholder 2">
            <a:extLst>
              <a:ext uri="{FF2B5EF4-FFF2-40B4-BE49-F238E27FC236}">
                <a16:creationId xmlns:a16="http://schemas.microsoft.com/office/drawing/2014/main" id="{63CAA595-B304-1E7C-B783-15E2C6CCC157}"/>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5597E0D-4FBF-65D4-0E94-1F391E0A1A4F}"/>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4" name="Content Placeholder 2">
            <a:extLst>
              <a:ext uri="{FF2B5EF4-FFF2-40B4-BE49-F238E27FC236}">
                <a16:creationId xmlns:a16="http://schemas.microsoft.com/office/drawing/2014/main" id="{20830366-0B26-4ED2-1A04-048FF9B4E6B3}"/>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14D18253-81C1-6271-3F90-D639E20E6E8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6" name="Content Placeholder 2">
            <a:extLst>
              <a:ext uri="{FF2B5EF4-FFF2-40B4-BE49-F238E27FC236}">
                <a16:creationId xmlns:a16="http://schemas.microsoft.com/office/drawing/2014/main" id="{6999D8F1-ADC7-3FD5-707A-FA7D81B2B80B}"/>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D4E728C0-6102-F944-E9DE-0EC4D6BE752A}"/>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8" name="Content Placeholder 2">
            <a:extLst>
              <a:ext uri="{FF2B5EF4-FFF2-40B4-BE49-F238E27FC236}">
                <a16:creationId xmlns:a16="http://schemas.microsoft.com/office/drawing/2014/main" id="{BE1A6CD4-2C14-9410-E8BE-13427B2B0C92}"/>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9" name="Content Placeholder 2">
            <a:extLst>
              <a:ext uri="{FF2B5EF4-FFF2-40B4-BE49-F238E27FC236}">
                <a16:creationId xmlns:a16="http://schemas.microsoft.com/office/drawing/2014/main" id="{3DA3F3AF-C5A5-D4B0-82F8-746F09AA4839}"/>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0" name="Content Placeholder 2">
            <a:extLst>
              <a:ext uri="{FF2B5EF4-FFF2-40B4-BE49-F238E27FC236}">
                <a16:creationId xmlns:a16="http://schemas.microsoft.com/office/drawing/2014/main" id="{FAB89C36-F4CC-58E9-6D1A-6FC3A9644908}"/>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075FE65C-1EC7-2E3E-66E0-DF7CF11334A8}"/>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27352480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8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4" y="2672295"/>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1" y="2672295"/>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672295"/>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3" y="3042673"/>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331316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62551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3190588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116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4244681" y="2306504"/>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4638101" y="2676882"/>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6677133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704DEDC-515A-4650-8227-F7EF9CC663BC}" type="datetimeFigureOut">
              <a:rPr lang="en-US" smtClean="0"/>
              <a:t>5/2/2025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273813456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ntent Slide 4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 name="Text Placeholder 5">
            <a:extLst>
              <a:ext uri="{FF2B5EF4-FFF2-40B4-BE49-F238E27FC236}">
                <a16:creationId xmlns:a16="http://schemas.microsoft.com/office/drawing/2014/main" id="{BE9CC234-F342-71FD-7B7C-D58CF6D7CD89}"/>
              </a:ext>
            </a:extLst>
          </p:cNvPr>
          <p:cNvSpPr>
            <a:spLocks noGrp="1"/>
          </p:cNvSpPr>
          <p:nvPr>
            <p:ph type="body" sz="quarter" idx="31"/>
          </p:nvPr>
        </p:nvSpPr>
        <p:spPr>
          <a:xfrm>
            <a:off x="7458294" y="90727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18090FB-49C9-06BC-D2B4-953FF950E976}"/>
              </a:ext>
            </a:extLst>
          </p:cNvPr>
          <p:cNvSpPr>
            <a:spLocks noGrp="1"/>
          </p:cNvSpPr>
          <p:nvPr>
            <p:ph type="body" sz="quarter" idx="44"/>
          </p:nvPr>
        </p:nvSpPr>
        <p:spPr>
          <a:xfrm>
            <a:off x="7458294" y="281735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50925BA8-7AE1-6F2A-4486-F4012776D835}"/>
              </a:ext>
            </a:extLst>
          </p:cNvPr>
          <p:cNvSpPr>
            <a:spLocks noGrp="1"/>
          </p:cNvSpPr>
          <p:nvPr>
            <p:ph type="body" sz="quarter" idx="45"/>
          </p:nvPr>
        </p:nvSpPr>
        <p:spPr>
          <a:xfrm>
            <a:off x="7458294" y="473759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EF4E95EE-4849-305D-6AAF-87181FA0F097}"/>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D46E3410-1C83-C200-B9D8-997A6410992A}"/>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24940068"/>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28_Colors">
    <p:spTree>
      <p:nvGrpSpPr>
        <p:cNvPr id="1" name=""/>
        <p:cNvGrpSpPr/>
        <p:nvPr/>
      </p:nvGrpSpPr>
      <p:grpSpPr>
        <a:xfrm>
          <a:off x="0" y="0"/>
          <a:ext cx="0" cy="0"/>
          <a:chOff x="0" y="0"/>
          <a:chExt cx="0" cy="0"/>
        </a:xfrm>
      </p:grpSpPr>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2934333" y="1480288"/>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AA44">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632622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5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2DF25822-8189-8A5D-B852-7D7AE8FD6520}"/>
              </a:ext>
            </a:extLst>
          </p:cNvPr>
          <p:cNvSpPr txBox="1">
            <a:spLocks/>
          </p:cNvSpPr>
          <p:nvPr userDrawn="1"/>
        </p:nvSpPr>
        <p:spPr>
          <a:xfrm>
            <a:off x="2934333" y="148028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38EFD332-D1DC-552F-5E41-C78B223E504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C068F2A-FBFB-6D15-8125-B8652323AA2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9F5E474E-6CD0-413A-9CF2-E6F2CE50CC19}"/>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B57D5654-5596-D640-B6C3-9A39152AEF06}"/>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0C591728-6EFF-D27C-2C1D-A0B79B37EB4C}"/>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B9AF5AC7-4370-158F-5C4B-5F52CBC1C8C0}"/>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980804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7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51">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3291516"/>
                  </a:ext>
                </a:extLst>
              </a:tr>
            </a:tbl>
          </a:graphicData>
        </a:graphic>
      </p:graphicFrame>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9727551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9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2052">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8155C5EB-4F88-6F0C-46A5-203BEB24D2EF}"/>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4975385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6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7" name="Subtitle 2">
            <a:extLst>
              <a:ext uri="{FF2B5EF4-FFF2-40B4-BE49-F238E27FC236}">
                <a16:creationId xmlns:a16="http://schemas.microsoft.com/office/drawing/2014/main" id="{24058874-3E0C-060C-C406-FCB3EA0A6473}"/>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0" name="Text Placeholder 6">
            <a:extLst>
              <a:ext uri="{FF2B5EF4-FFF2-40B4-BE49-F238E27FC236}">
                <a16:creationId xmlns:a16="http://schemas.microsoft.com/office/drawing/2014/main" id="{E8F22ED9-EBDE-3C13-5A62-FE557EDEF738}"/>
              </a:ext>
            </a:extLst>
          </p:cNvPr>
          <p:cNvSpPr txBox="1">
            <a:spLocks/>
          </p:cNvSpPr>
          <p:nvPr userDrawn="1"/>
        </p:nvSpPr>
        <p:spPr>
          <a:xfrm>
            <a:off x="2934333" y="168500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447FC86C-34D3-B159-B2C4-C5C966D74C8F}"/>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7" name="Content Placeholder 2">
            <a:extLst>
              <a:ext uri="{FF2B5EF4-FFF2-40B4-BE49-F238E27FC236}">
                <a16:creationId xmlns:a16="http://schemas.microsoft.com/office/drawing/2014/main" id="{4A6425DB-90B5-B1CB-A879-54327B2C4AD7}"/>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C21380C4-5CD7-AE88-867F-EF1BB1E1A1E9}"/>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9" name="Table 8">
            <a:extLst>
              <a:ext uri="{FF2B5EF4-FFF2-40B4-BE49-F238E27FC236}">
                <a16:creationId xmlns:a16="http://schemas.microsoft.com/office/drawing/2014/main" id="{D9CBBE0D-A308-F647-5720-2BB0B4EF0679}"/>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0" name="Content Placeholder 2">
            <a:extLst>
              <a:ext uri="{FF2B5EF4-FFF2-40B4-BE49-F238E27FC236}">
                <a16:creationId xmlns:a16="http://schemas.microsoft.com/office/drawing/2014/main" id="{8E20B29F-4A55-9A3E-F50B-B2922E3A7ECF}"/>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CC4E258D-7074-2739-C454-8709698CB31D}"/>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23093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7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 name="Text Placeholder 6">
            <a:extLst>
              <a:ext uri="{FF2B5EF4-FFF2-40B4-BE49-F238E27FC236}">
                <a16:creationId xmlns:a16="http://schemas.microsoft.com/office/drawing/2014/main" id="{3D9E5350-0CA3-ED12-CBAC-0B54F2A277A5}"/>
              </a:ext>
            </a:extLst>
          </p:cNvPr>
          <p:cNvSpPr txBox="1">
            <a:spLocks/>
          </p:cNvSpPr>
          <p:nvPr userDrawn="1"/>
        </p:nvSpPr>
        <p:spPr>
          <a:xfrm>
            <a:off x="2934333" y="168500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Text Placeholder 6">
            <a:extLst>
              <a:ext uri="{FF2B5EF4-FFF2-40B4-BE49-F238E27FC236}">
                <a16:creationId xmlns:a16="http://schemas.microsoft.com/office/drawing/2014/main" id="{DB7A6477-28A5-397A-DE3B-B27FAF099387}"/>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Content Placeholder 2">
            <a:extLst>
              <a:ext uri="{FF2B5EF4-FFF2-40B4-BE49-F238E27FC236}">
                <a16:creationId xmlns:a16="http://schemas.microsoft.com/office/drawing/2014/main" id="{6C3981C3-21A1-EEB6-1931-9DEDDC719515}"/>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AE88197A-49FF-BC55-1119-BB6B068B50E2}"/>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8" name="Table 8">
            <a:extLst>
              <a:ext uri="{FF2B5EF4-FFF2-40B4-BE49-F238E27FC236}">
                <a16:creationId xmlns:a16="http://schemas.microsoft.com/office/drawing/2014/main" id="{84D73A21-6B64-0E76-532B-DD3CBC71F816}"/>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9" name="Content Placeholder 2">
            <a:extLst>
              <a:ext uri="{FF2B5EF4-FFF2-40B4-BE49-F238E27FC236}">
                <a16:creationId xmlns:a16="http://schemas.microsoft.com/office/drawing/2014/main" id="{2A941B26-1A7B-43CD-03E3-6DAF02017FE5}"/>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3E69AFEB-E416-8D9B-1129-4B971D0EC478}"/>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Subtitle 2">
            <a:extLst>
              <a:ext uri="{FF2B5EF4-FFF2-40B4-BE49-F238E27FC236}">
                <a16:creationId xmlns:a16="http://schemas.microsoft.com/office/drawing/2014/main" id="{1993A49E-DAC2-687B-1EE5-EB7CDF4E4ECF}"/>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0294493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8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1" name="Text Placeholder 6">
            <a:extLst>
              <a:ext uri="{FF2B5EF4-FFF2-40B4-BE49-F238E27FC236}">
                <a16:creationId xmlns:a16="http://schemas.microsoft.com/office/drawing/2014/main" id="{6CDC43AF-6E59-05FF-4E62-AE7404D27FD9}"/>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Text Placeholder 6">
            <a:extLst>
              <a:ext uri="{FF2B5EF4-FFF2-40B4-BE49-F238E27FC236}">
                <a16:creationId xmlns:a16="http://schemas.microsoft.com/office/drawing/2014/main" id="{4FBE2D17-50E7-B449-4648-21E1461886C1}"/>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4" name="Content Placeholder 2">
            <a:extLst>
              <a:ext uri="{FF2B5EF4-FFF2-40B4-BE49-F238E27FC236}">
                <a16:creationId xmlns:a16="http://schemas.microsoft.com/office/drawing/2014/main" id="{49AD9750-EA27-3007-6199-C8804180A56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TextBox 24">
            <a:extLst>
              <a:ext uri="{FF2B5EF4-FFF2-40B4-BE49-F238E27FC236}">
                <a16:creationId xmlns:a16="http://schemas.microsoft.com/office/drawing/2014/main" id="{65650CB6-D237-975B-A123-4E3BBA9A6FA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26" name="Table 8">
            <a:extLst>
              <a:ext uri="{FF2B5EF4-FFF2-40B4-BE49-F238E27FC236}">
                <a16:creationId xmlns:a16="http://schemas.microsoft.com/office/drawing/2014/main" id="{7A05CFE3-E1CA-98C7-109B-D449BC9B9171}"/>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7" name="Content Placeholder 2">
            <a:extLst>
              <a:ext uri="{FF2B5EF4-FFF2-40B4-BE49-F238E27FC236}">
                <a16:creationId xmlns:a16="http://schemas.microsoft.com/office/drawing/2014/main" id="{B50E1CD3-0C76-A26C-BD8F-E2F06B33336D}"/>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8" name="Content Placeholder 2">
            <a:extLst>
              <a:ext uri="{FF2B5EF4-FFF2-40B4-BE49-F238E27FC236}">
                <a16:creationId xmlns:a16="http://schemas.microsoft.com/office/drawing/2014/main" id="{F3556227-3AF6-5D40-4BD3-53D3C728F8AE}"/>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939919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480288"/>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5"/>
            <a:ext cx="6100548" cy="369332"/>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425172348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8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1628476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10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7618227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 Slide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2E46111-50C6-9CEC-DD80-5AC1B3E2B090}"/>
              </a:ext>
            </a:extLst>
          </p:cNvPr>
          <p:cNvSpPr>
            <a:spLocks noGrp="1"/>
          </p:cNvSpPr>
          <p:nvPr>
            <p:ph type="body" sz="quarter" idx="31"/>
          </p:nvPr>
        </p:nvSpPr>
        <p:spPr>
          <a:xfrm>
            <a:off x="6868230" y="90727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44DED0BB-1168-93D0-3D66-2F844BA868A0}"/>
              </a:ext>
            </a:extLst>
          </p:cNvPr>
          <p:cNvSpPr>
            <a:spLocks noGrp="1"/>
          </p:cNvSpPr>
          <p:nvPr>
            <p:ph type="body" sz="quarter" idx="44"/>
          </p:nvPr>
        </p:nvSpPr>
        <p:spPr>
          <a:xfrm>
            <a:off x="6868230" y="281735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5FB589A1-A092-B90A-6532-EA6BC513378C}"/>
              </a:ext>
            </a:extLst>
          </p:cNvPr>
          <p:cNvSpPr>
            <a:spLocks noGrp="1"/>
          </p:cNvSpPr>
          <p:nvPr>
            <p:ph type="body" sz="quarter" idx="45"/>
          </p:nvPr>
        </p:nvSpPr>
        <p:spPr>
          <a:xfrm>
            <a:off x="6868230" y="473759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394416C2-FA28-B33C-88DA-9759D1048A2D}"/>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7BBC3D2-F6E1-CE45-F72E-007A98CD8E66}"/>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92112326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4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2">
            <a:extLst>
              <a:ext uri="{FF2B5EF4-FFF2-40B4-BE49-F238E27FC236}">
                <a16:creationId xmlns:a16="http://schemas.microsoft.com/office/drawing/2014/main" id="{1048889A-5A4A-FB74-9196-0AEE623C2CC1}"/>
              </a:ext>
            </a:extLst>
          </p:cNvPr>
          <p:cNvSpPr>
            <a:spLocks noGrp="1"/>
          </p:cNvSpPr>
          <p:nvPr>
            <p:ph sz="half" idx="1"/>
          </p:nvPr>
        </p:nvSpPr>
        <p:spPr>
          <a:xfrm>
            <a:off x="4882845" y="149331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DF2BA72C-8E5D-40B0-0802-410FA360EC73}"/>
              </a:ext>
            </a:extLst>
          </p:cNvPr>
          <p:cNvSpPr>
            <a:spLocks noGrp="1"/>
          </p:cNvSpPr>
          <p:nvPr>
            <p:ph idx="14"/>
          </p:nvPr>
        </p:nvSpPr>
        <p:spPr>
          <a:xfrm>
            <a:off x="4882847" y="1928099"/>
            <a:ext cx="5181600" cy="404429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Picture 9">
            <a:extLst>
              <a:ext uri="{FF2B5EF4-FFF2-40B4-BE49-F238E27FC236}">
                <a16:creationId xmlns:a16="http://schemas.microsoft.com/office/drawing/2014/main" id="{28E6963E-60F4-DB72-1F50-3336568E9460}"/>
              </a:ext>
            </a:extLst>
          </p:cNvPr>
          <p:cNvPicPr>
            <a:picLocks noChangeAspect="1"/>
          </p:cNvPicPr>
          <p:nvPr userDrawn="1"/>
        </p:nvPicPr>
        <p:blipFill>
          <a:blip r:embed="rId4">
            <a:alphaModFix/>
          </a:blip>
          <a:stretch>
            <a:fillRect/>
          </a:stretch>
        </p:blipFill>
        <p:spPr>
          <a:xfrm>
            <a:off x="328435" y="6332613"/>
            <a:ext cx="2545395" cy="278867"/>
          </a:xfrm>
          <a:prstGeom prst="rect">
            <a:avLst/>
          </a:prstGeom>
        </p:spPr>
      </p:pic>
      <p:sp>
        <p:nvSpPr>
          <p:cNvPr id="8" name="Text Placeholder 6">
            <a:extLst>
              <a:ext uri="{FF2B5EF4-FFF2-40B4-BE49-F238E27FC236}">
                <a16:creationId xmlns:a16="http://schemas.microsoft.com/office/drawing/2014/main" id="{56282358-1621-7BBB-5CD3-0557D01200FD}"/>
              </a:ext>
            </a:extLst>
          </p:cNvPr>
          <p:cNvSpPr txBox="1">
            <a:spLocks/>
          </p:cNvSpPr>
          <p:nvPr userDrawn="1"/>
        </p:nvSpPr>
        <p:spPr>
          <a:xfrm>
            <a:off x="2429367" y="1480288"/>
            <a:ext cx="2244992" cy="2245475"/>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5F659C0F-7728-76CB-E5A5-1DD513829613}"/>
              </a:ext>
            </a:extLst>
          </p:cNvPr>
          <p:cNvSpPr txBox="1">
            <a:spLocks/>
          </p:cNvSpPr>
          <p:nvPr userDrawn="1"/>
        </p:nvSpPr>
        <p:spPr>
          <a:xfrm>
            <a:off x="2429367"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CB42C981-909F-2EA0-D9DE-51F2A026F8E9}"/>
              </a:ext>
            </a:extLst>
          </p:cNvPr>
          <p:cNvSpPr>
            <a:spLocks noGrp="1"/>
          </p:cNvSpPr>
          <p:nvPr>
            <p:ph sz="half" idx="18"/>
          </p:nvPr>
        </p:nvSpPr>
        <p:spPr>
          <a:xfrm>
            <a:off x="2554369"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1816099F-64A1-1D91-C11F-4F88ADD4C72B}"/>
              </a:ext>
            </a:extLst>
          </p:cNvPr>
          <p:cNvSpPr txBox="1"/>
          <p:nvPr userDrawn="1"/>
        </p:nvSpPr>
        <p:spPr>
          <a:xfrm>
            <a:off x="3072629"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9939225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11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4DAD1550-E568-9BD6-F9B2-16D4BFC99823}"/>
              </a:ext>
            </a:extLst>
          </p:cNvPr>
          <p:cNvGraphicFramePr>
            <a:graphicFrameLocks/>
          </p:cNvGraphicFramePr>
          <p:nvPr userDrawn="1"/>
        </p:nvGraphicFramePr>
        <p:xfrm>
          <a:off x="1532443" y="1943302"/>
          <a:ext cx="9127115" cy="2826433"/>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67056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1</a:t>
                      </a:r>
                    </a:p>
                  </a:txBody>
                  <a:tcPr marL="0" marR="0" marT="91440" marB="0">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2</a:t>
                      </a:r>
                    </a:p>
                  </a:txBody>
                  <a:tcPr marT="91440" marB="9144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3</a:t>
                      </a:r>
                    </a:p>
                  </a:txBody>
                  <a:tcPr marL="0" marR="0" marT="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685358736"/>
                  </a:ext>
                </a:extLst>
              </a:tr>
              <a:tr h="70807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Engagement</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Retention</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Sustained/Increasing </a:t>
                      </a:r>
                      <a:b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Life Production</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62560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the percentage of FPs placing business in Year 1</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Motivate lapsed FPs to re-engage</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the percentage of FPs who continue to do business with us the following year and, importantly, the next year after that</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deepening (versus eroding) relationships with FPs, resulting in increasing year-over-year sales</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31379488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1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7" name="Table 6">
            <a:extLst>
              <a:ext uri="{FF2B5EF4-FFF2-40B4-BE49-F238E27FC236}">
                <a16:creationId xmlns:a16="http://schemas.microsoft.com/office/drawing/2014/main" id="{FC945E33-AF1F-1B80-C4FF-C5343BABD9F7}"/>
              </a:ext>
            </a:extLst>
          </p:cNvPr>
          <p:cNvGraphicFramePr>
            <a:graphicFrameLocks/>
          </p:cNvGraphicFramePr>
          <p:nvPr userDrawn="1"/>
        </p:nvGraphicFramePr>
        <p:xfrm>
          <a:off x="1532443" y="1943302"/>
          <a:ext cx="9127115" cy="3154277"/>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85303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perceptions</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behaviors</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Penn Mutual offerings </a:t>
                      </a:r>
                      <a:b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and processes</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239776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Leverage key ‘Moments of Truth’ (MOTs)</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FP advocacy</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Bolster CX ratings</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FP activation and engagement</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Shorten time to first and subsequent application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1-year retention,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an eye on 4-year retention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share of commission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innovation opportunities that drive FP activation/ engagement, retention and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sales growth/production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41702816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7" name="Table 6">
            <a:extLst>
              <a:ext uri="{FF2B5EF4-FFF2-40B4-BE49-F238E27FC236}">
                <a16:creationId xmlns:a16="http://schemas.microsoft.com/office/drawing/2014/main" id="{17D6362E-A12B-6EB2-F269-68DD4C50FB6A}"/>
              </a:ext>
            </a:extLst>
          </p:cNvPr>
          <p:cNvGraphicFramePr>
            <a:graphicFrameLocks/>
          </p:cNvGraphicFramePr>
          <p:nvPr userDrawn="1"/>
        </p:nvGraphicFramePr>
        <p:xfrm>
          <a:off x="1524000" y="2331720"/>
          <a:ext cx="9144000" cy="2194560"/>
        </p:xfrm>
        <a:graphic>
          <a:graphicData uri="http://schemas.openxmlformats.org/drawingml/2006/table">
            <a:tbl>
              <a:tblPr firstRow="1" bandRow="1">
                <a:tableStyleId>{00A15C55-8517-42AA-B614-E9B94910E393}</a:tableStyleId>
              </a:tblPr>
              <a:tblGrid>
                <a:gridCol w="1828800">
                  <a:extLst>
                    <a:ext uri="{9D8B030D-6E8A-4147-A177-3AD203B41FA5}">
                      <a16:colId xmlns:a16="http://schemas.microsoft.com/office/drawing/2014/main" val="2149416354"/>
                    </a:ext>
                  </a:extLst>
                </a:gridCol>
                <a:gridCol w="1828800">
                  <a:extLst>
                    <a:ext uri="{9D8B030D-6E8A-4147-A177-3AD203B41FA5}">
                      <a16:colId xmlns:a16="http://schemas.microsoft.com/office/drawing/2014/main" val="3599576060"/>
                    </a:ext>
                  </a:extLst>
                </a:gridCol>
                <a:gridCol w="1828800">
                  <a:extLst>
                    <a:ext uri="{9D8B030D-6E8A-4147-A177-3AD203B41FA5}">
                      <a16:colId xmlns:a16="http://schemas.microsoft.com/office/drawing/2014/main" val="4075598264"/>
                    </a:ext>
                  </a:extLst>
                </a:gridCol>
                <a:gridCol w="1828800">
                  <a:extLst>
                    <a:ext uri="{9D8B030D-6E8A-4147-A177-3AD203B41FA5}">
                      <a16:colId xmlns:a16="http://schemas.microsoft.com/office/drawing/2014/main" val="3687680921"/>
                    </a:ext>
                  </a:extLst>
                </a:gridCol>
                <a:gridCol w="1828800">
                  <a:extLst>
                    <a:ext uri="{9D8B030D-6E8A-4147-A177-3AD203B41FA5}">
                      <a16:colId xmlns:a16="http://schemas.microsoft.com/office/drawing/2014/main" val="709045446"/>
                    </a:ext>
                  </a:extLst>
                </a:gridCol>
              </a:tblGrid>
              <a:tr h="548640">
                <a:tc>
                  <a:txBody>
                    <a:bodyPr/>
                    <a:lstStyle/>
                    <a:p>
                      <a:pPr algn="ctr"/>
                      <a:r>
                        <a:rPr lang="en-US" sz="1200" b="1" kern="1200" dirty="0">
                          <a:solidFill>
                            <a:schemeClr val="tx1"/>
                          </a:solidFill>
                          <a:latin typeface="+mn-lt"/>
                          <a:ea typeface="+mn-ea"/>
                          <a:cs typeface="+mn-cs"/>
                        </a:rPr>
                        <a:t>FP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Policies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Year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Policy</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Life FYC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870034069"/>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First-Years writers</a:t>
                      </a:r>
                    </a:p>
                  </a:txBody>
                  <a:tcPr marR="1828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3.9</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$19,917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$5,107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algn="ctr"/>
                      <a:r>
                        <a:rPr lang="en-US" sz="1100" b="1" dirty="0"/>
                        <a:t>$11,287</a:t>
                      </a:r>
                    </a:p>
                  </a:txBody>
                  <a:tcPr marR="1828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extLst>
                  <a:ext uri="{0D108BD9-81ED-4DB2-BD59-A6C34878D82A}">
                    <a16:rowId xmlns:a16="http://schemas.microsoft.com/office/drawing/2014/main" val="533428321"/>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Retained Producers</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4.7</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$23,773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$5,058</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$13,046</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extLst>
                  <a:ext uri="{0D108BD9-81ED-4DB2-BD59-A6C34878D82A}">
                    <a16:rowId xmlns:a16="http://schemas.microsoft.com/office/drawing/2014/main" val="685358736"/>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Lapsed</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mn-lt"/>
                          <a:ea typeface="+mn-ea"/>
                          <a:cs typeface="+mn-cs"/>
                        </a:rPr>
                        <a:t>0.9</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$8,880</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$9,844</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$3,913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extLst>
                  <a:ext uri="{0D108BD9-81ED-4DB2-BD59-A6C34878D82A}">
                    <a16:rowId xmlns:a16="http://schemas.microsoft.com/office/drawing/2014/main" val="3199600598"/>
                  </a:ext>
                </a:extLst>
              </a:tr>
            </a:tbl>
          </a:graphicData>
        </a:graphic>
      </p:graphicFrame>
    </p:spTree>
    <p:extLst>
      <p:ext uri="{BB962C8B-B14F-4D97-AF65-F5344CB8AC3E}">
        <p14:creationId xmlns:p14="http://schemas.microsoft.com/office/powerpoint/2010/main" val="40917014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1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363622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8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399380"/>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82960532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6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80482771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4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2" name="Content Placeholder 11">
            <a:extLst>
              <a:ext uri="{FF2B5EF4-FFF2-40B4-BE49-F238E27FC236}">
                <a16:creationId xmlns:a16="http://schemas.microsoft.com/office/drawing/2014/main" id="{594DD832-543B-54D0-B3EB-5518A9D9A73E}"/>
              </a:ext>
            </a:extLst>
          </p:cNvPr>
          <p:cNvSpPr>
            <a:spLocks noGrp="1"/>
          </p:cNvSpPr>
          <p:nvPr>
            <p:ph sz="quarter" idx="26" hasCustomPrompt="1"/>
          </p:nvPr>
        </p:nvSpPr>
        <p:spPr>
          <a:xfrm>
            <a:off x="838201" y="1294047"/>
            <a:ext cx="10515599" cy="368828"/>
          </a:xfrm>
          <a:prstGeom prst="rect">
            <a:avLst/>
          </a:prstGeom>
        </p:spPr>
        <p:txBody>
          <a:bodyPr lIns="0" tIns="0" rIns="0" bIns="0" anchor="ctr"/>
          <a:lstStyle>
            <a:lvl1pPr marL="0" indent="0" algn="ctr">
              <a:buFontTx/>
              <a:buNone/>
              <a:defRPr sz="16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subtitle style</a:t>
            </a:r>
          </a:p>
        </p:txBody>
      </p:sp>
      <p:graphicFrame>
        <p:nvGraphicFramePr>
          <p:cNvPr id="3" name="Table 6">
            <a:extLst>
              <a:ext uri="{FF2B5EF4-FFF2-40B4-BE49-F238E27FC236}">
                <a16:creationId xmlns:a16="http://schemas.microsoft.com/office/drawing/2014/main" id="{DF5ED12D-57E6-8641-22EB-1ED904C617B4}"/>
              </a:ext>
            </a:extLst>
          </p:cNvPr>
          <p:cNvGraphicFramePr>
            <a:graphicFrameLocks/>
          </p:cNvGraphicFramePr>
          <p:nvPr userDrawn="1"/>
        </p:nvGraphicFramePr>
        <p:xfrm>
          <a:off x="838200" y="1868422"/>
          <a:ext cx="10515605" cy="344567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bl>
          </a:graphicData>
        </a:graphic>
      </p:graphicFrame>
    </p:spTree>
    <p:extLst>
      <p:ext uri="{BB962C8B-B14F-4D97-AF65-F5344CB8AC3E}">
        <p14:creationId xmlns:p14="http://schemas.microsoft.com/office/powerpoint/2010/main" val="30543207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558193"/>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5384056"/>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4343943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548640">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54864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4988931"/>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1453795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 Slide 5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052F4657-5614-2E97-EC1E-FED92BC4DFBC}"/>
              </a:ext>
            </a:extLst>
          </p:cNvPr>
          <p:cNvSpPr>
            <a:spLocks noGrp="1"/>
          </p:cNvSpPr>
          <p:nvPr>
            <p:ph type="body" sz="quarter" idx="31"/>
          </p:nvPr>
        </p:nvSpPr>
        <p:spPr>
          <a:xfrm>
            <a:off x="7458294" y="90727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35ADB0FC-B8B0-6A46-D770-DC918D066589}"/>
              </a:ext>
            </a:extLst>
          </p:cNvPr>
          <p:cNvSpPr>
            <a:spLocks noGrp="1"/>
          </p:cNvSpPr>
          <p:nvPr>
            <p:ph type="body" sz="quarter" idx="44"/>
          </p:nvPr>
        </p:nvSpPr>
        <p:spPr>
          <a:xfrm>
            <a:off x="7458294" y="281735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61A59CCC-420A-487B-FD15-6AC7D01AF38A}"/>
              </a:ext>
            </a:extLst>
          </p:cNvPr>
          <p:cNvSpPr>
            <a:spLocks noGrp="1"/>
          </p:cNvSpPr>
          <p:nvPr>
            <p:ph type="body" sz="quarter" idx="45"/>
          </p:nvPr>
        </p:nvSpPr>
        <p:spPr>
          <a:xfrm>
            <a:off x="7458294" y="4737591"/>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3247B2B4-6BC1-9587-E696-5BBB8E9913EF}"/>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BFA0182E-4CDB-5E5A-5C82-B31E74717215}"/>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5674787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25_Colors">
    <p:spTree>
      <p:nvGrpSpPr>
        <p:cNvPr id="1" name=""/>
        <p:cNvGrpSpPr/>
        <p:nvPr/>
      </p:nvGrpSpPr>
      <p:grpSpPr>
        <a:xfrm>
          <a:off x="0" y="0"/>
          <a:ext cx="0" cy="0"/>
          <a:chOff x="0" y="0"/>
          <a:chExt cx="0" cy="0"/>
        </a:xfrm>
      </p:grpSpPr>
      <p:graphicFrame>
        <p:nvGraphicFramePr>
          <p:cNvPr id="23" name="Table 6">
            <a:extLst>
              <a:ext uri="{FF2B5EF4-FFF2-40B4-BE49-F238E27FC236}">
                <a16:creationId xmlns:a16="http://schemas.microsoft.com/office/drawing/2014/main" id="{9267027B-D226-4B9A-B728-995C110B41A3}"/>
              </a:ext>
            </a:extLst>
          </p:cNvPr>
          <p:cNvGraphicFramePr>
            <a:graphicFrameLocks/>
          </p:cNvGraphicFramePr>
          <p:nvPr userDrawn="1"/>
        </p:nvGraphicFramePr>
        <p:xfrm>
          <a:off x="838200" y="1348442"/>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24" name="Subtitle 2">
            <a:extLst>
              <a:ext uri="{FF2B5EF4-FFF2-40B4-BE49-F238E27FC236}">
                <a16:creationId xmlns:a16="http://schemas.microsoft.com/office/drawing/2014/main" id="{48AD5E25-AD8B-16EF-5B6E-9E45C27C74A4}"/>
              </a:ext>
            </a:extLst>
          </p:cNvPr>
          <p:cNvSpPr txBox="1">
            <a:spLocks/>
          </p:cNvSpPr>
          <p:nvPr userDrawn="1"/>
        </p:nvSpPr>
        <p:spPr>
          <a:xfrm>
            <a:off x="1070864" y="4879672"/>
            <a:ext cx="10041561" cy="476917"/>
          </a:xfrm>
          <a:prstGeom prst="rect">
            <a:avLst/>
          </a:prstGeom>
        </p:spPr>
        <p:txBody>
          <a:bodyPr lIns="0" tIns="0" rIns="0" bIns="0"/>
          <a:lstStyle>
            <a:lvl1pPr marL="0" indent="0" algn="l" defTabSz="457200" rtl="0" eaLnBrk="1" latinLnBrk="0" hangingPunct="1">
              <a:lnSpc>
                <a:spcPct val="100000"/>
              </a:lnSpc>
              <a:spcBef>
                <a:spcPts val="0"/>
              </a:spcBef>
              <a:spcAft>
                <a:spcPts val="0"/>
              </a:spcAft>
              <a:buClrTx/>
              <a:buFont typeface="Arial" panose="020B0604020202020204" pitchFamily="34" charset="0"/>
              <a:buNone/>
              <a:defRPr sz="1050" b="0" kern="1200">
                <a:solidFill>
                  <a:schemeClr val="bg1"/>
                </a:solidFill>
                <a:latin typeface="+mn-lt"/>
                <a:ea typeface="+mn-ea"/>
                <a:cs typeface="Times New Roman" panose="02020603050405020304" pitchFamily="18" charset="0"/>
              </a:defRPr>
            </a:lvl1pPr>
            <a:lvl2pPr marL="457200" indent="0" algn="ctr" defTabSz="457200" rtl="0" eaLnBrk="1" latinLnBrk="0" hangingPunct="1">
              <a:lnSpc>
                <a:spcPct val="100000"/>
              </a:lnSpc>
              <a:spcBef>
                <a:spcPts val="0"/>
              </a:spcBef>
              <a:spcAft>
                <a:spcPts val="0"/>
              </a:spcAft>
              <a:buClrTx/>
              <a:buFont typeface="Arial" panose="020B0604020202020204" pitchFamily="34" charset="0"/>
              <a:buNone/>
              <a:defRPr sz="2000" kern="1200">
                <a:solidFill>
                  <a:schemeClr val="bg1"/>
                </a:solidFill>
                <a:latin typeface="+mn-lt"/>
                <a:ea typeface="+mn-ea"/>
                <a:cs typeface="Times New Roman" panose="02020603050405020304" pitchFamily="18" charset="0"/>
              </a:defRPr>
            </a:lvl2pPr>
            <a:lvl3pPr marL="914400" indent="0" algn="ctr" defTabSz="457200" rtl="0" eaLnBrk="1" latinLnBrk="0" hangingPunct="1">
              <a:lnSpc>
                <a:spcPct val="100000"/>
              </a:lnSpc>
              <a:spcBef>
                <a:spcPts val="0"/>
              </a:spcBef>
              <a:spcAft>
                <a:spcPts val="0"/>
              </a:spcAft>
              <a:buClrTx/>
              <a:buFont typeface="Arial" panose="020B0604020202020204" pitchFamily="34" charset="0"/>
              <a:buNone/>
              <a:defRPr sz="1800" kern="1200">
                <a:solidFill>
                  <a:schemeClr val="bg1"/>
                </a:solidFill>
                <a:latin typeface="+mn-lt"/>
                <a:ea typeface="+mn-ea"/>
                <a:cs typeface="Times New Roman" panose="02020603050405020304" pitchFamily="18" charset="0"/>
              </a:defRPr>
            </a:lvl3pPr>
            <a:lvl4pPr marL="13716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4pPr>
            <a:lvl5pPr marL="18288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5pPr>
            <a:lvl6pPr marL="22860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6pPr>
            <a:lvl7pPr marL="27432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7pPr>
            <a:lvl8pPr marL="32004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8pPr>
            <a:lvl9pPr marL="36576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9pPr>
          </a:lstStyle>
          <a:p>
            <a:r>
              <a:rPr lang="en-US" sz="1051" dirty="0"/>
              <a:t>Click to edit Master subtitle style</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460467"/>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0061383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21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4070431" y="3711003"/>
            <a:ext cx="1950720" cy="1950720"/>
          </a:xfrm>
          <a:prstGeom prst="rect">
            <a:avLst/>
          </a:prstGeom>
          <a:solidFill>
            <a:srgbClr val="00AA44"/>
          </a:solidFill>
          <a:ln>
            <a:noFill/>
          </a:ln>
        </p:spPr>
        <p:txBody>
          <a:bodyPr vert="horz" lIns="0" tIns="0" rIns="0" bIns="0" rtlCol="0" anchor="ctr">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6177021" y="3711003"/>
            <a:ext cx="1950720" cy="1950720"/>
          </a:xfrm>
          <a:prstGeom prst="rect">
            <a:avLst/>
          </a:prstGeom>
          <a:solidFill>
            <a:srgbClr val="37474F">
              <a:alpha val="54000"/>
            </a:srgbClr>
          </a:solidFill>
          <a:ln>
            <a:noFill/>
          </a:ln>
        </p:spPr>
        <p:txBody>
          <a:bodyPr vert="horz" lIns="0" tIns="0" rIns="0" bIns="0" rtlCol="0" anchor="ctr">
            <a:noAutofit/>
          </a:bodyPr>
          <a:lstStyle/>
          <a:p>
            <a:pPr lvl="0" algn="ctr" defTabSz="457189">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6177021" y="1627559"/>
            <a:ext cx="1950720" cy="1950720"/>
          </a:xfrm>
          <a:prstGeom prst="rect">
            <a:avLst/>
          </a:prstGeom>
          <a:solidFill>
            <a:srgbClr val="00AA44"/>
          </a:solidFill>
          <a:ln>
            <a:noFill/>
          </a:ln>
        </p:spPr>
        <p:txBody>
          <a:bodyPr vert="horz" lIns="0" tIns="365760" rIns="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4070429" y="1627559"/>
            <a:ext cx="1950720" cy="1950720"/>
          </a:xfrm>
          <a:prstGeom prst="rect">
            <a:avLst/>
          </a:prstGeom>
          <a:solidFill>
            <a:srgbClr val="00AA44"/>
          </a:solidFill>
          <a:ln>
            <a:noFill/>
          </a:ln>
        </p:spPr>
        <p:txBody>
          <a:bodyPr vert="horz" lIns="182880" tIns="365760" rIns="18288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pic>
        <p:nvPicPr>
          <p:cNvPr id="11" name="Graphic 1">
            <a:extLst>
              <a:ext uri="{FF2B5EF4-FFF2-40B4-BE49-F238E27FC236}">
                <a16:creationId xmlns:a16="http://schemas.microsoft.com/office/drawing/2014/main" id="{FCC725BD-0466-F226-BCF0-45D7C5390F8A}"/>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247864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2131501" y="1750979"/>
            <a:ext cx="2509736" cy="2509736"/>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3" y="1750979"/>
            <a:ext cx="2509736" cy="2509736"/>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284">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520623" y="1750979"/>
            <a:ext cx="2509736" cy="2509736"/>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cxnSp>
        <p:nvCxnSpPr>
          <p:cNvPr id="23" name="Straight Connector 22">
            <a:extLst>
              <a:ext uri="{FF2B5EF4-FFF2-40B4-BE49-F238E27FC236}">
                <a16:creationId xmlns:a16="http://schemas.microsoft.com/office/drawing/2014/main" id="{072C480D-DD3E-3D57-B229-CD7856F9EB1C}"/>
              </a:ext>
            </a:extLst>
          </p:cNvPr>
          <p:cNvCxnSpPr>
            <a:cxnSpLocks/>
          </p:cNvCxnSpPr>
          <p:nvPr userDrawn="1"/>
        </p:nvCxnSpPr>
        <p:spPr>
          <a:xfrm>
            <a:off x="3381983" y="4894200"/>
            <a:ext cx="5393508" cy="0"/>
          </a:xfrm>
          <a:prstGeom prst="line">
            <a:avLst/>
          </a:prstGeom>
          <a:ln w="19050">
            <a:solidFill>
              <a:schemeClr val="tx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1D18F49-815D-2F72-038B-4045D2ED8524}"/>
              </a:ext>
            </a:extLst>
          </p:cNvPr>
          <p:cNvSpPr/>
          <p:nvPr userDrawn="1"/>
        </p:nvSpPr>
        <p:spPr>
          <a:xfrm>
            <a:off x="2131503"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5F2A742-2FA9-A834-7D0E-4148E44FD2B0}"/>
              </a:ext>
            </a:extLst>
          </p:cNvPr>
          <p:cNvSpPr/>
          <p:nvPr userDrawn="1"/>
        </p:nvSpPr>
        <p:spPr>
          <a:xfrm>
            <a:off x="9101015"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2146191" y="2499541"/>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4"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507086"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6398864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39489D9A-7914-7929-237F-F7DA9F0FB7A0}"/>
              </a:ext>
            </a:extLst>
          </p:cNvPr>
          <p:cNvSpPr txBox="1"/>
          <p:nvPr userDrawn="1"/>
        </p:nvSpPr>
        <p:spPr>
          <a:xfrm>
            <a:off x="8778397" y="4165523"/>
            <a:ext cx="1511523"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cxnSp>
        <p:nvCxnSpPr>
          <p:cNvPr id="8" name="Straight Arrow Connector 7">
            <a:extLst>
              <a:ext uri="{FF2B5EF4-FFF2-40B4-BE49-F238E27FC236}">
                <a16:creationId xmlns:a16="http://schemas.microsoft.com/office/drawing/2014/main" id="{AD9DF4FA-8221-E0C5-F28E-94BA26056803}"/>
              </a:ext>
            </a:extLst>
          </p:cNvPr>
          <p:cNvCxnSpPr>
            <a:cxnSpLocks/>
          </p:cNvCxnSpPr>
          <p:nvPr userDrawn="1"/>
        </p:nvCxnSpPr>
        <p:spPr>
          <a:xfrm>
            <a:off x="1933724" y="4792241"/>
            <a:ext cx="8354841" cy="0"/>
          </a:xfrm>
          <a:prstGeom prst="straightConnector1">
            <a:avLst/>
          </a:prstGeom>
          <a:ln w="12700">
            <a:solidFill>
              <a:srgbClr val="37474F"/>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EF6BF29-7338-8A06-A48C-5B71EA95A25B}"/>
              </a:ext>
            </a:extLst>
          </p:cNvPr>
          <p:cNvCxnSpPr>
            <a:cxnSpLocks/>
          </p:cNvCxnSpPr>
          <p:nvPr userDrawn="1"/>
        </p:nvCxnSpPr>
        <p:spPr>
          <a:xfrm flipV="1">
            <a:off x="3443889" y="4359281"/>
            <a:ext cx="5334511" cy="5803"/>
          </a:xfrm>
          <a:prstGeom prst="straightConnector1">
            <a:avLst/>
          </a:prstGeom>
          <a:ln w="22225">
            <a:solidFill>
              <a:schemeClr val="tx1">
                <a:lumMod val="75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168BE65-B571-6C86-F6F1-8BB8CA544890}"/>
              </a:ext>
            </a:extLst>
          </p:cNvPr>
          <p:cNvSpPr txBox="1"/>
          <p:nvPr userDrawn="1"/>
        </p:nvSpPr>
        <p:spPr>
          <a:xfrm>
            <a:off x="1933723" y="4171323"/>
            <a:ext cx="1510165"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sp>
        <p:nvSpPr>
          <p:cNvPr id="15" name="Rectangle 14">
            <a:extLst>
              <a:ext uri="{FF2B5EF4-FFF2-40B4-BE49-F238E27FC236}">
                <a16:creationId xmlns:a16="http://schemas.microsoft.com/office/drawing/2014/main" id="{075BCEB1-396B-6DBC-DA1C-BADA7C273879}"/>
              </a:ext>
            </a:extLst>
          </p:cNvPr>
          <p:cNvSpPr/>
          <p:nvPr userDrawn="1"/>
        </p:nvSpPr>
        <p:spPr>
          <a:xfrm>
            <a:off x="8778399" y="1600836"/>
            <a:ext cx="1510165" cy="151016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6" name="Rectangle 15">
            <a:extLst>
              <a:ext uri="{FF2B5EF4-FFF2-40B4-BE49-F238E27FC236}">
                <a16:creationId xmlns:a16="http://schemas.microsoft.com/office/drawing/2014/main" id="{3E964B27-38FE-E3D5-5E76-394747501C4F}"/>
              </a:ext>
            </a:extLst>
          </p:cNvPr>
          <p:cNvSpPr/>
          <p:nvPr userDrawn="1"/>
        </p:nvSpPr>
        <p:spPr>
          <a:xfrm>
            <a:off x="6189816" y="1609752"/>
            <a:ext cx="1510165" cy="1510165"/>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8" name="Rectangle 17">
            <a:extLst>
              <a:ext uri="{FF2B5EF4-FFF2-40B4-BE49-F238E27FC236}">
                <a16:creationId xmlns:a16="http://schemas.microsoft.com/office/drawing/2014/main" id="{8705D0EA-A485-94CE-CECD-0514F38AA608}"/>
              </a:ext>
            </a:extLst>
          </p:cNvPr>
          <p:cNvSpPr/>
          <p:nvPr userDrawn="1"/>
        </p:nvSpPr>
        <p:spPr>
          <a:xfrm>
            <a:off x="3601235"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0" name="Rectangle 19">
            <a:extLst>
              <a:ext uri="{FF2B5EF4-FFF2-40B4-BE49-F238E27FC236}">
                <a16:creationId xmlns:a16="http://schemas.microsoft.com/office/drawing/2014/main" id="{9EDCB69C-F935-735A-ED4D-C146969030B7}"/>
              </a:ext>
            </a:extLst>
          </p:cNvPr>
          <p:cNvSpPr/>
          <p:nvPr userDrawn="1"/>
        </p:nvSpPr>
        <p:spPr>
          <a:xfrm>
            <a:off x="1933723"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1" name="Content Placeholder 2">
            <a:extLst>
              <a:ext uri="{FF2B5EF4-FFF2-40B4-BE49-F238E27FC236}">
                <a16:creationId xmlns:a16="http://schemas.microsoft.com/office/drawing/2014/main" id="{8974EA22-F57B-3AD1-94EE-1D9E5F8E0687}"/>
              </a:ext>
            </a:extLst>
          </p:cNvPr>
          <p:cNvSpPr>
            <a:spLocks noGrp="1"/>
          </p:cNvSpPr>
          <p:nvPr>
            <p:ph sz="half" idx="18"/>
          </p:nvPr>
        </p:nvSpPr>
        <p:spPr>
          <a:xfrm>
            <a:off x="1933723"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6C907BBC-ED57-40DB-BC91-73215FF337D0}"/>
              </a:ext>
            </a:extLst>
          </p:cNvPr>
          <p:cNvSpPr>
            <a:spLocks noGrp="1"/>
          </p:cNvSpPr>
          <p:nvPr>
            <p:ph sz="half" idx="19"/>
          </p:nvPr>
        </p:nvSpPr>
        <p:spPr>
          <a:xfrm>
            <a:off x="3597270"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9C7FE10-533D-9119-7103-7A625B5D0B50}"/>
              </a:ext>
            </a:extLst>
          </p:cNvPr>
          <p:cNvSpPr>
            <a:spLocks noGrp="1"/>
          </p:cNvSpPr>
          <p:nvPr>
            <p:ph sz="half" idx="20"/>
          </p:nvPr>
        </p:nvSpPr>
        <p:spPr>
          <a:xfrm>
            <a:off x="6197251"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C6F1187D-28DA-5131-C525-09D92E4922EA}"/>
              </a:ext>
            </a:extLst>
          </p:cNvPr>
          <p:cNvSpPr>
            <a:spLocks noGrp="1"/>
          </p:cNvSpPr>
          <p:nvPr>
            <p:ph sz="half" idx="21"/>
          </p:nvPr>
        </p:nvSpPr>
        <p:spPr>
          <a:xfrm>
            <a:off x="8775198" y="1845736"/>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6" name="Content Placeholder 2">
            <a:extLst>
              <a:ext uri="{FF2B5EF4-FFF2-40B4-BE49-F238E27FC236}">
                <a16:creationId xmlns:a16="http://schemas.microsoft.com/office/drawing/2014/main" id="{E23183F8-3E5B-A2A0-685C-4E989D41D6FD}"/>
              </a:ext>
            </a:extLst>
          </p:cNvPr>
          <p:cNvSpPr>
            <a:spLocks noGrp="1"/>
          </p:cNvSpPr>
          <p:nvPr>
            <p:ph sz="half" idx="22"/>
          </p:nvPr>
        </p:nvSpPr>
        <p:spPr>
          <a:xfrm>
            <a:off x="1933723"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7" name="Content Placeholder 2">
            <a:extLst>
              <a:ext uri="{FF2B5EF4-FFF2-40B4-BE49-F238E27FC236}">
                <a16:creationId xmlns:a16="http://schemas.microsoft.com/office/drawing/2014/main" id="{757FDD59-B972-5FAE-987A-7F8DFDDC9910}"/>
              </a:ext>
            </a:extLst>
          </p:cNvPr>
          <p:cNvSpPr>
            <a:spLocks noGrp="1"/>
          </p:cNvSpPr>
          <p:nvPr>
            <p:ph sz="half" idx="23"/>
          </p:nvPr>
        </p:nvSpPr>
        <p:spPr>
          <a:xfrm>
            <a:off x="8780707"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8" name="Content Placeholder 2">
            <a:extLst>
              <a:ext uri="{FF2B5EF4-FFF2-40B4-BE49-F238E27FC236}">
                <a16:creationId xmlns:a16="http://schemas.microsoft.com/office/drawing/2014/main" id="{6BAE595F-EED5-0C4A-CB2A-896637F4FBDF}"/>
              </a:ext>
            </a:extLst>
          </p:cNvPr>
          <p:cNvSpPr>
            <a:spLocks noGrp="1"/>
          </p:cNvSpPr>
          <p:nvPr>
            <p:ph idx="14"/>
          </p:nvPr>
        </p:nvSpPr>
        <p:spPr>
          <a:xfrm>
            <a:off x="1933723"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9" name="Content Placeholder 2">
            <a:extLst>
              <a:ext uri="{FF2B5EF4-FFF2-40B4-BE49-F238E27FC236}">
                <a16:creationId xmlns:a16="http://schemas.microsoft.com/office/drawing/2014/main" id="{97E18454-42EB-4BEB-25A3-9EC25F9B8C26}"/>
              </a:ext>
            </a:extLst>
          </p:cNvPr>
          <p:cNvSpPr>
            <a:spLocks noGrp="1"/>
          </p:cNvSpPr>
          <p:nvPr>
            <p:ph idx="24"/>
          </p:nvPr>
        </p:nvSpPr>
        <p:spPr>
          <a:xfrm>
            <a:off x="8780707"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0" name="Content Placeholder 2">
            <a:extLst>
              <a:ext uri="{FF2B5EF4-FFF2-40B4-BE49-F238E27FC236}">
                <a16:creationId xmlns:a16="http://schemas.microsoft.com/office/drawing/2014/main" id="{2C0676DC-5A52-BD19-C526-19BD26042DAB}"/>
              </a:ext>
            </a:extLst>
          </p:cNvPr>
          <p:cNvSpPr>
            <a:spLocks noGrp="1"/>
          </p:cNvSpPr>
          <p:nvPr>
            <p:ph idx="25"/>
          </p:nvPr>
        </p:nvSpPr>
        <p:spPr>
          <a:xfrm>
            <a:off x="1933723"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1" name="Content Placeholder 2">
            <a:extLst>
              <a:ext uri="{FF2B5EF4-FFF2-40B4-BE49-F238E27FC236}">
                <a16:creationId xmlns:a16="http://schemas.microsoft.com/office/drawing/2014/main" id="{12ADD316-BDB5-A6E7-A7A1-2F4B4A269F27}"/>
              </a:ext>
            </a:extLst>
          </p:cNvPr>
          <p:cNvSpPr>
            <a:spLocks noGrp="1"/>
          </p:cNvSpPr>
          <p:nvPr>
            <p:ph idx="26"/>
          </p:nvPr>
        </p:nvSpPr>
        <p:spPr>
          <a:xfrm>
            <a:off x="359727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2" name="Content Placeholder 2">
            <a:extLst>
              <a:ext uri="{FF2B5EF4-FFF2-40B4-BE49-F238E27FC236}">
                <a16:creationId xmlns:a16="http://schemas.microsoft.com/office/drawing/2014/main" id="{6FE18FA3-CC35-8749-550C-9A9B42AF7D58}"/>
              </a:ext>
            </a:extLst>
          </p:cNvPr>
          <p:cNvSpPr>
            <a:spLocks noGrp="1"/>
          </p:cNvSpPr>
          <p:nvPr>
            <p:ph idx="27"/>
          </p:nvPr>
        </p:nvSpPr>
        <p:spPr>
          <a:xfrm>
            <a:off x="619725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3" name="Content Placeholder 2">
            <a:extLst>
              <a:ext uri="{FF2B5EF4-FFF2-40B4-BE49-F238E27FC236}">
                <a16:creationId xmlns:a16="http://schemas.microsoft.com/office/drawing/2014/main" id="{F832D398-7E9A-F941-EE02-B91153990CF6}"/>
              </a:ext>
            </a:extLst>
          </p:cNvPr>
          <p:cNvSpPr>
            <a:spLocks noGrp="1"/>
          </p:cNvSpPr>
          <p:nvPr>
            <p:ph idx="28"/>
          </p:nvPr>
        </p:nvSpPr>
        <p:spPr>
          <a:xfrm>
            <a:off x="8786214"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7376349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2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8627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CDA140B-6DCA-ABFF-AC1C-B86FA88D4107}"/>
              </a:ext>
            </a:extLst>
          </p:cNvPr>
          <p:cNvSpPr/>
          <p:nvPr userDrawn="1"/>
        </p:nvSpPr>
        <p:spPr>
          <a:xfrm>
            <a:off x="5485591" y="2662739"/>
            <a:ext cx="1220821" cy="1220821"/>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0133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7314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8627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7314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50289"/>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42529"/>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17345"/>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9385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D9D72A0A-B47D-BD8E-74FA-1621C7735178}"/>
              </a:ext>
            </a:extLst>
          </p:cNvPr>
          <p:cNvSpPr>
            <a:spLocks noGrp="1"/>
          </p:cNvSpPr>
          <p:nvPr>
            <p:ph sz="half" idx="21"/>
          </p:nvPr>
        </p:nvSpPr>
        <p:spPr>
          <a:xfrm>
            <a:off x="5485587" y="2662738"/>
            <a:ext cx="1220820" cy="1216591"/>
          </a:xfrm>
          <a:prstGeom prst="rect">
            <a:avLst/>
          </a:prstGeom>
        </p:spPr>
        <p:txBody>
          <a:bodyPr lIns="182880" tIns="0" rIns="182880" bIns="0" anchor="ctr"/>
          <a:lstStyle>
            <a:lvl1pPr marL="0" indent="0" algn="ctr">
              <a:spcAft>
                <a:spcPts val="0"/>
              </a:spcAft>
              <a:buFontTx/>
              <a:buNone/>
              <a:defRPr sz="1400" b="1">
                <a:solidFill>
                  <a:schemeClr val="tx1"/>
                </a:solidFill>
                <a:latin typeface="+mn-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9348742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8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3293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74799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1980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3293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1980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396949"/>
            <a:ext cx="1727139" cy="1727139"/>
          </a:xfrm>
          <a:prstGeom prst="rect">
            <a:avLst/>
          </a:prstGeom>
          <a:solidFill>
            <a:srgbClr val="872052">
              <a:alpha val="2045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389188"/>
            <a:ext cx="1727139" cy="1727139"/>
          </a:xfrm>
          <a:prstGeom prst="rect">
            <a:avLst/>
          </a:prstGeom>
          <a:solidFill>
            <a:srgbClr val="872052">
              <a:alpha val="5280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164005"/>
            <a:ext cx="1727139" cy="1727139"/>
          </a:xfrm>
          <a:prstGeom prst="rect">
            <a:avLst/>
          </a:prstGeom>
          <a:solidFill>
            <a:srgbClr val="872052">
              <a:alpha val="868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4051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2719147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4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327223"/>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42277"/>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314091"/>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327223"/>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314093"/>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91233"/>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83473"/>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58289"/>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634801"/>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81855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4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2689979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872052"/>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0834637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8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37474F"/>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6800238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ntent Slide 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94B1840-2950-60BF-7FD3-97CB01241548}"/>
              </a:ext>
            </a:extLst>
          </p:cNvPr>
          <p:cNvSpPr>
            <a:spLocks noGrp="1"/>
          </p:cNvSpPr>
          <p:nvPr>
            <p:ph type="body" sz="quarter" idx="31"/>
          </p:nvPr>
        </p:nvSpPr>
        <p:spPr>
          <a:xfrm>
            <a:off x="6868230" y="90727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B2374D1C-0AA3-25D2-1243-79E118ED2E11}"/>
              </a:ext>
            </a:extLst>
          </p:cNvPr>
          <p:cNvSpPr>
            <a:spLocks noGrp="1"/>
          </p:cNvSpPr>
          <p:nvPr>
            <p:ph type="body" sz="quarter" idx="44"/>
          </p:nvPr>
        </p:nvSpPr>
        <p:spPr>
          <a:xfrm>
            <a:off x="6868230" y="281735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39659BA-DD78-DFC0-564F-5A76017CA95B}"/>
              </a:ext>
            </a:extLst>
          </p:cNvPr>
          <p:cNvSpPr>
            <a:spLocks noGrp="1"/>
          </p:cNvSpPr>
          <p:nvPr>
            <p:ph type="body" sz="quarter" idx="45"/>
          </p:nvPr>
        </p:nvSpPr>
        <p:spPr>
          <a:xfrm>
            <a:off x="6868230" y="473759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328DF0E-4B81-1916-3D38-F7ADE186BC5A}"/>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3543B640-1683-2DED-35EF-B66AE0E153B0}"/>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6164691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11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1871444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7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3210142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10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F26030"/>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7534280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31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2897985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56072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39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2456990"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2456990" y="2622781"/>
            <a:ext cx="2110735"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0" name="Graphic 21">
            <a:extLst>
              <a:ext uri="{FF2B5EF4-FFF2-40B4-BE49-F238E27FC236}">
                <a16:creationId xmlns:a16="http://schemas.microsoft.com/office/drawing/2014/main" id="{7B4D1D2E-9DF6-FACE-0FC1-E6EF6611A377}"/>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12" name="Text Placeholder 6">
            <a:extLst>
              <a:ext uri="{FF2B5EF4-FFF2-40B4-BE49-F238E27FC236}">
                <a16:creationId xmlns:a16="http://schemas.microsoft.com/office/drawing/2014/main" id="{36063130-2FF6-143C-BE0A-330F464E166E}"/>
              </a:ext>
            </a:extLst>
          </p:cNvPr>
          <p:cNvSpPr txBox="1">
            <a:spLocks/>
          </p:cNvSpPr>
          <p:nvPr userDrawn="1"/>
        </p:nvSpPr>
        <p:spPr>
          <a:xfrm>
            <a:off x="4998483"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Text Placeholder 6">
            <a:extLst>
              <a:ext uri="{FF2B5EF4-FFF2-40B4-BE49-F238E27FC236}">
                <a16:creationId xmlns:a16="http://schemas.microsoft.com/office/drawing/2014/main" id="{7C2CCDF8-611E-E2BE-BB67-393D5933DA20}"/>
              </a:ext>
            </a:extLst>
          </p:cNvPr>
          <p:cNvSpPr txBox="1">
            <a:spLocks/>
          </p:cNvSpPr>
          <p:nvPr userDrawn="1"/>
        </p:nvSpPr>
        <p:spPr>
          <a:xfrm>
            <a:off x="7539978"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2" name="Content Placeholder 21">
            <a:extLst>
              <a:ext uri="{FF2B5EF4-FFF2-40B4-BE49-F238E27FC236}">
                <a16:creationId xmlns:a16="http://schemas.microsoft.com/office/drawing/2014/main" id="{70D57B6A-7205-C412-27B1-3D52F074A25B}"/>
              </a:ext>
            </a:extLst>
          </p:cNvPr>
          <p:cNvSpPr>
            <a:spLocks noGrp="1"/>
          </p:cNvSpPr>
          <p:nvPr>
            <p:ph sz="quarter" idx="27" hasCustomPrompt="1"/>
          </p:nvPr>
        </p:nvSpPr>
        <p:spPr>
          <a:xfrm>
            <a:off x="4999039"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3" name="Content Placeholder 21">
            <a:extLst>
              <a:ext uri="{FF2B5EF4-FFF2-40B4-BE49-F238E27FC236}">
                <a16:creationId xmlns:a16="http://schemas.microsoft.com/office/drawing/2014/main" id="{A8E87F34-0635-B968-BA5C-F1C3B5AA17E6}"/>
              </a:ext>
            </a:extLst>
          </p:cNvPr>
          <p:cNvSpPr>
            <a:spLocks noGrp="1"/>
          </p:cNvSpPr>
          <p:nvPr>
            <p:ph sz="quarter" idx="28" hasCustomPrompt="1"/>
          </p:nvPr>
        </p:nvSpPr>
        <p:spPr>
          <a:xfrm>
            <a:off x="7540533"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5" name="Content Placeholder 24">
            <a:extLst>
              <a:ext uri="{FF2B5EF4-FFF2-40B4-BE49-F238E27FC236}">
                <a16:creationId xmlns:a16="http://schemas.microsoft.com/office/drawing/2014/main" id="{9D6436F4-1DF6-6669-52A2-61F74EF81DEF}"/>
              </a:ext>
            </a:extLst>
          </p:cNvPr>
          <p:cNvSpPr>
            <a:spLocks noGrp="1"/>
          </p:cNvSpPr>
          <p:nvPr>
            <p:ph sz="quarter" idx="29"/>
          </p:nvPr>
        </p:nvSpPr>
        <p:spPr>
          <a:xfrm>
            <a:off x="2597956"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6" name="Content Placeholder 24">
            <a:extLst>
              <a:ext uri="{FF2B5EF4-FFF2-40B4-BE49-F238E27FC236}">
                <a16:creationId xmlns:a16="http://schemas.microsoft.com/office/drawing/2014/main" id="{848ED841-5050-573A-F046-FE189E4BC85F}"/>
              </a:ext>
            </a:extLst>
          </p:cNvPr>
          <p:cNvSpPr>
            <a:spLocks noGrp="1"/>
          </p:cNvSpPr>
          <p:nvPr>
            <p:ph sz="quarter" idx="30"/>
          </p:nvPr>
        </p:nvSpPr>
        <p:spPr>
          <a:xfrm>
            <a:off x="5139449"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7" name="Content Placeholder 24">
            <a:extLst>
              <a:ext uri="{FF2B5EF4-FFF2-40B4-BE49-F238E27FC236}">
                <a16:creationId xmlns:a16="http://schemas.microsoft.com/office/drawing/2014/main" id="{3CF359ED-321D-6A40-6FFF-BAE40E3AF576}"/>
              </a:ext>
            </a:extLst>
          </p:cNvPr>
          <p:cNvSpPr>
            <a:spLocks noGrp="1"/>
          </p:cNvSpPr>
          <p:nvPr>
            <p:ph sz="quarter" idx="31"/>
          </p:nvPr>
        </p:nvSpPr>
        <p:spPr>
          <a:xfrm>
            <a:off x="7680944"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Tree>
    <p:extLst>
      <p:ext uri="{BB962C8B-B14F-4D97-AF65-F5344CB8AC3E}">
        <p14:creationId xmlns:p14="http://schemas.microsoft.com/office/powerpoint/2010/main" val="29919573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2447384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9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791547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10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357352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6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9925561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ntent Slide 6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660884F-79D4-CEB5-DFC9-222F90560349}"/>
              </a:ext>
            </a:extLst>
          </p:cNvPr>
          <p:cNvSpPr>
            <a:spLocks noGrp="1"/>
          </p:cNvSpPr>
          <p:nvPr>
            <p:ph type="body" sz="quarter" idx="31"/>
          </p:nvPr>
        </p:nvSpPr>
        <p:spPr>
          <a:xfrm>
            <a:off x="7458294" y="90727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9B17AEE7-1A09-0CBE-2C20-66E656B9ABE2}"/>
              </a:ext>
            </a:extLst>
          </p:cNvPr>
          <p:cNvSpPr>
            <a:spLocks noGrp="1"/>
          </p:cNvSpPr>
          <p:nvPr>
            <p:ph type="body" sz="quarter" idx="44"/>
          </p:nvPr>
        </p:nvSpPr>
        <p:spPr>
          <a:xfrm>
            <a:off x="7458294" y="281735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DF677915-D03E-A736-87C0-5639E68808E7}"/>
              </a:ext>
            </a:extLst>
          </p:cNvPr>
          <p:cNvSpPr>
            <a:spLocks noGrp="1"/>
          </p:cNvSpPr>
          <p:nvPr>
            <p:ph type="body" sz="quarter" idx="45"/>
          </p:nvPr>
        </p:nvSpPr>
        <p:spPr>
          <a:xfrm>
            <a:off x="7458294" y="4737591"/>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B3ADED5F-9E0C-9C48-925A-892C29C0AC44}"/>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40692C34-9554-1403-0C5E-5666D6BBEF77}"/>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5274690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5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976929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9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2032544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1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231005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7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7519394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10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14658927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1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46387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6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3FDB8A29-7EDC-0560-26C8-56A102AC5046}"/>
              </a:ext>
            </a:extLst>
          </p:cNvPr>
          <p:cNvSpPr>
            <a:spLocks noGrp="1"/>
          </p:cNvSpPr>
          <p:nvPr>
            <p:ph type="subTitle" idx="25"/>
          </p:nvPr>
        </p:nvSpPr>
        <p:spPr>
          <a:xfrm>
            <a:off x="1129544" y="4165523"/>
            <a:ext cx="10041561" cy="368828"/>
          </a:xfrm>
          <a:prstGeom prst="rect">
            <a:avLst/>
          </a:prstGeom>
        </p:spPr>
        <p:txBody>
          <a:bodyPr lIns="0" tIns="0" rIns="0" bIns="0"/>
          <a:lstStyle>
            <a:lvl1pPr marL="0" indent="0" algn="l">
              <a:buNone/>
              <a:defRPr sz="12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775600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441087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8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96061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10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alpha val="85303"/>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alpha val="85272"/>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006186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 Slide 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09DD7E2-0BFE-260A-455E-8F93F84A4BD8}"/>
              </a:ext>
            </a:extLst>
          </p:cNvPr>
          <p:cNvSpPr>
            <a:spLocks noGrp="1"/>
          </p:cNvSpPr>
          <p:nvPr>
            <p:ph type="body" sz="quarter" idx="31"/>
          </p:nvPr>
        </p:nvSpPr>
        <p:spPr>
          <a:xfrm>
            <a:off x="6868230" y="90727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9688CD57-22A2-6326-38E9-97538D669431}"/>
              </a:ext>
            </a:extLst>
          </p:cNvPr>
          <p:cNvSpPr>
            <a:spLocks noGrp="1"/>
          </p:cNvSpPr>
          <p:nvPr>
            <p:ph type="body" sz="quarter" idx="44"/>
          </p:nvPr>
        </p:nvSpPr>
        <p:spPr>
          <a:xfrm>
            <a:off x="6868230" y="281735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068F211-D23D-C981-876F-AADDE3C7C955}"/>
              </a:ext>
            </a:extLst>
          </p:cNvPr>
          <p:cNvSpPr>
            <a:spLocks noGrp="1"/>
          </p:cNvSpPr>
          <p:nvPr>
            <p:ph type="body" sz="quarter" idx="45"/>
          </p:nvPr>
        </p:nvSpPr>
        <p:spPr>
          <a:xfrm>
            <a:off x="6868230" y="473759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42F5C6E8-C6C9-E11F-9257-9C2AACF7118F}"/>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BD0BD73-445A-1393-8429-658DF62486CF}"/>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4157377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5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79D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79D1"/>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010747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10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20149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6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486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861"/>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2020132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10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519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720"/>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401810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7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041100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10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alpha val="8502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alpha val="84986"/>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9981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1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980952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3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916108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8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320799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8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89437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ntent Slide 7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4D3AFA9C-147E-583A-70EB-02C72B82783F}"/>
              </a:ext>
            </a:extLst>
          </p:cNvPr>
          <p:cNvSpPr>
            <a:spLocks noGrp="1"/>
          </p:cNvSpPr>
          <p:nvPr>
            <p:ph type="body" sz="quarter" idx="31"/>
          </p:nvPr>
        </p:nvSpPr>
        <p:spPr>
          <a:xfrm>
            <a:off x="7458294" y="90727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5EDBCE1B-32FB-65C3-D173-EAAF2267E2C7}"/>
              </a:ext>
            </a:extLst>
          </p:cNvPr>
          <p:cNvSpPr>
            <a:spLocks noGrp="1"/>
          </p:cNvSpPr>
          <p:nvPr>
            <p:ph type="body" sz="quarter" idx="44"/>
          </p:nvPr>
        </p:nvSpPr>
        <p:spPr>
          <a:xfrm>
            <a:off x="7458294" y="281735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2CB66AC9-50AD-5CB2-CE37-A66FC2FF84BC}"/>
              </a:ext>
            </a:extLst>
          </p:cNvPr>
          <p:cNvSpPr>
            <a:spLocks noGrp="1"/>
          </p:cNvSpPr>
          <p:nvPr>
            <p:ph type="body" sz="quarter" idx="45"/>
          </p:nvPr>
        </p:nvSpPr>
        <p:spPr>
          <a:xfrm>
            <a:off x="7458294" y="473759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531AAB08-7A80-3B02-93B9-73A2FD5A24D1}"/>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AF58A077-352B-AF90-03B4-9CC0AB198FF5}"/>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6191520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84_Color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F9541C2-EE36-368F-FA27-C13BD0388C31}"/>
              </a:ext>
            </a:extLst>
          </p:cNvPr>
          <p:cNvSpPr txBox="1">
            <a:spLocks noChangeArrowheads="1"/>
          </p:cNvSpPr>
          <p:nvPr userDrawn="1"/>
        </p:nvSpPr>
        <p:spPr>
          <a:xfrm>
            <a:off x="1129543" y="3820371"/>
            <a:ext cx="1950720" cy="1950720"/>
          </a:xfrm>
          <a:prstGeom prst="rect">
            <a:avLst/>
          </a:prstGeom>
          <a:solidFill>
            <a:srgbClr val="02ABCA"/>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2" name="Rectangle 3">
            <a:extLst>
              <a:ext uri="{FF2B5EF4-FFF2-40B4-BE49-F238E27FC236}">
                <a16:creationId xmlns:a16="http://schemas.microsoft.com/office/drawing/2014/main" id="{82C8C204-C860-67CF-C9C0-AA893AEB14CA}"/>
              </a:ext>
            </a:extLst>
          </p:cNvPr>
          <p:cNvSpPr txBox="1">
            <a:spLocks noChangeArrowheads="1"/>
          </p:cNvSpPr>
          <p:nvPr userDrawn="1"/>
        </p:nvSpPr>
        <p:spPr>
          <a:xfrm>
            <a:off x="6013863" y="1589569"/>
            <a:ext cx="1950720" cy="1950720"/>
          </a:xfrm>
          <a:prstGeom prst="rect">
            <a:avLst/>
          </a:prstGeom>
          <a:solidFill>
            <a:srgbClr val="004D9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3" name="Rectangle 3">
            <a:extLst>
              <a:ext uri="{FF2B5EF4-FFF2-40B4-BE49-F238E27FC236}">
                <a16:creationId xmlns:a16="http://schemas.microsoft.com/office/drawing/2014/main" id="{88BE5C9B-4637-D138-08B9-05D3CF00CC35}"/>
              </a:ext>
            </a:extLst>
          </p:cNvPr>
          <p:cNvSpPr txBox="1">
            <a:spLocks noChangeArrowheads="1"/>
          </p:cNvSpPr>
          <p:nvPr userDrawn="1"/>
        </p:nvSpPr>
        <p:spPr>
          <a:xfrm>
            <a:off x="6013863" y="3820371"/>
            <a:ext cx="1950720" cy="1950720"/>
          </a:xfrm>
          <a:prstGeom prst="rect">
            <a:avLst/>
          </a:prstGeom>
          <a:solidFill>
            <a:srgbClr val="F26030"/>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02C7E5"/>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24096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240968"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00419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01386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341072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7"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alphaModFix amt="50000"/>
          </a:blip>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8">
            <a:extLst>
              <a:ext uri="{FF2B5EF4-FFF2-40B4-BE49-F238E27FC236}">
                <a16:creationId xmlns:a16="http://schemas.microsoft.com/office/drawing/2014/main" id="{3B7EA96E-3713-AC59-E9E7-DF0D898A41A2}"/>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41112033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1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342226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33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5665791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36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2576268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35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alpha val="55656"/>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1895951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3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383077"/>
          </a:xfrm>
          <a:prstGeom prst="rect">
            <a:avLst/>
          </a:prstGeom>
        </p:spPr>
        <p:txBody>
          <a:bodyPr lIns="0" tIns="0" rIns="0" bIns="0" anchor="t"/>
          <a:lstStyle>
            <a:lvl1pPr marL="0" indent="0">
              <a:spcAft>
                <a:spcPts val="600"/>
              </a:spcAft>
              <a:buFontTx/>
              <a:buNone/>
              <a:defRPr sz="16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3274763"/>
            <a:ext cx="5181600" cy="182417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 Placeholder 4">
            <a:extLst>
              <a:ext uri="{FF2B5EF4-FFF2-40B4-BE49-F238E27FC236}">
                <a16:creationId xmlns:a16="http://schemas.microsoft.com/office/drawing/2014/main" id="{1D657DBB-DDD1-FCD5-0E59-F2DF21468037}"/>
              </a:ext>
            </a:extLst>
          </p:cNvPr>
          <p:cNvSpPr>
            <a:spLocks noGrp="1"/>
          </p:cNvSpPr>
          <p:nvPr>
            <p:ph type="body" sz="quarter" idx="19"/>
          </p:nvPr>
        </p:nvSpPr>
        <p:spPr>
          <a:xfrm>
            <a:off x="5497513" y="2084038"/>
            <a:ext cx="5181600" cy="954087"/>
          </a:xfrm>
          <a:prstGeom prst="rect">
            <a:avLst/>
          </a:prstGeom>
        </p:spPr>
        <p:txBody>
          <a:bodyPr lIns="0" tIns="0" rIns="0" bIns="0"/>
          <a:lstStyle>
            <a:lvl1pPr marL="0" indent="0">
              <a:buFontTx/>
              <a:buNone/>
              <a:defRPr sz="1400"/>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Tree>
    <p:extLst>
      <p:ext uri="{BB962C8B-B14F-4D97-AF65-F5344CB8AC3E}">
        <p14:creationId xmlns:p14="http://schemas.microsoft.com/office/powerpoint/2010/main" val="11390475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3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3221391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12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522643"/>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952479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4" name="TextBox 13">
            <a:extLst>
              <a:ext uri="{FF2B5EF4-FFF2-40B4-BE49-F238E27FC236}">
                <a16:creationId xmlns:a16="http://schemas.microsoft.com/office/drawing/2014/main" id="{4B13C811-99BD-13F4-772A-1A40C8446B9A}"/>
              </a:ext>
            </a:extLst>
          </p:cNvPr>
          <p:cNvSpPr txBox="1"/>
          <p:nvPr userDrawn="1"/>
        </p:nvSpPr>
        <p:spPr>
          <a:xfrm>
            <a:off x="328436" y="5808860"/>
            <a:ext cx="11412051" cy="307777"/>
          </a:xfrm>
          <a:prstGeom prst="rect">
            <a:avLst/>
          </a:prstGeom>
          <a:noFill/>
        </p:spPr>
        <p:txBody>
          <a:bodyPr wrap="square" lIns="0" tIns="0" rIns="182880" bIns="0" rtlCol="0">
            <a:spAutoFit/>
          </a:bodyPr>
          <a:lstStyle/>
          <a:p>
            <a:r>
              <a:rPr lang="en-US" sz="1000" dirty="0">
                <a:solidFill>
                  <a:schemeClr val="bg1"/>
                </a:solidFill>
              </a:rPr>
              <a:t>Ratings reflect rating agency assessment of Penn Mutual’s financial strength and claims-paying ability and are subject to change. A.M. Best’s A+ rating is the second highest of 15. Moody’s Aa3 rating is the fourth highest of 21. Standard &amp; Poor’s A+ rating is the fifth highest of 22. Kroll’s AA rating is the third highest of 22. For additional ratings information, please visit </a:t>
            </a:r>
            <a:r>
              <a:rPr lang="en-US" sz="1000" dirty="0" err="1">
                <a:solidFill>
                  <a:schemeClr val="bg1"/>
                </a:solidFill>
              </a:rPr>
              <a:t>www.pennmutual.com</a:t>
            </a:r>
            <a:r>
              <a:rPr lang="en-US" sz="1000" dirty="0">
                <a:solidFill>
                  <a:schemeClr val="bg1"/>
                </a:solidFill>
              </a:rPr>
              <a:t>.</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3673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pic>
        <p:nvPicPr>
          <p:cNvPr id="21" name="Picture 20">
            <a:extLst>
              <a:ext uri="{FF2B5EF4-FFF2-40B4-BE49-F238E27FC236}">
                <a16:creationId xmlns:a16="http://schemas.microsoft.com/office/drawing/2014/main" id="{ADC565CF-E49E-3F05-D5D1-FCBBD0DB17DF}"/>
              </a:ext>
            </a:extLst>
          </p:cNvPr>
          <p:cNvPicPr>
            <a:picLocks noChangeAspect="1"/>
          </p:cNvPicPr>
          <p:nvPr userDrawn="1"/>
        </p:nvPicPr>
        <p:blipFill>
          <a:blip r:embed="rId4"/>
          <a:stretch>
            <a:fillRect/>
          </a:stretch>
        </p:blipFill>
        <p:spPr>
          <a:xfrm>
            <a:off x="1279875" y="1486927"/>
            <a:ext cx="9632252" cy="1741892"/>
          </a:xfrm>
          <a:prstGeom prst="rect">
            <a:avLst/>
          </a:prstGeom>
        </p:spPr>
      </p:pic>
      <p:sp>
        <p:nvSpPr>
          <p:cNvPr id="23" name="Content Placeholder 2">
            <a:extLst>
              <a:ext uri="{FF2B5EF4-FFF2-40B4-BE49-F238E27FC236}">
                <a16:creationId xmlns:a16="http://schemas.microsoft.com/office/drawing/2014/main" id="{1C12D56D-26D1-34EB-A424-0753CC6E2387}"/>
              </a:ext>
            </a:extLst>
          </p:cNvPr>
          <p:cNvSpPr>
            <a:spLocks noGrp="1"/>
          </p:cNvSpPr>
          <p:nvPr>
            <p:ph idx="19"/>
          </p:nvPr>
        </p:nvSpPr>
        <p:spPr>
          <a:xfrm>
            <a:off x="53485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4" name="Content Placeholder 2">
            <a:extLst>
              <a:ext uri="{FF2B5EF4-FFF2-40B4-BE49-F238E27FC236}">
                <a16:creationId xmlns:a16="http://schemas.microsoft.com/office/drawing/2014/main" id="{A77C06B6-A574-F28A-6B4B-F930B2F28CDF}"/>
              </a:ext>
            </a:extLst>
          </p:cNvPr>
          <p:cNvSpPr>
            <a:spLocks noGrp="1"/>
          </p:cNvSpPr>
          <p:nvPr>
            <p:ph idx="20"/>
          </p:nvPr>
        </p:nvSpPr>
        <p:spPr>
          <a:xfrm>
            <a:off x="73297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5" name="Content Placeholder 2">
            <a:extLst>
              <a:ext uri="{FF2B5EF4-FFF2-40B4-BE49-F238E27FC236}">
                <a16:creationId xmlns:a16="http://schemas.microsoft.com/office/drawing/2014/main" id="{2BA327A6-5802-505A-4794-EECB401B65A6}"/>
              </a:ext>
            </a:extLst>
          </p:cNvPr>
          <p:cNvSpPr>
            <a:spLocks noGrp="1"/>
          </p:cNvSpPr>
          <p:nvPr>
            <p:ph idx="21"/>
          </p:nvPr>
        </p:nvSpPr>
        <p:spPr>
          <a:xfrm>
            <a:off x="93236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6" name="Content Placeholder 2">
            <a:extLst>
              <a:ext uri="{FF2B5EF4-FFF2-40B4-BE49-F238E27FC236}">
                <a16:creationId xmlns:a16="http://schemas.microsoft.com/office/drawing/2014/main" id="{357F6617-0B3E-B0E5-7BA3-9D86E1B003F1}"/>
              </a:ext>
            </a:extLst>
          </p:cNvPr>
          <p:cNvSpPr>
            <a:spLocks noGrp="1"/>
          </p:cNvSpPr>
          <p:nvPr>
            <p:ph idx="22"/>
          </p:nvPr>
        </p:nvSpPr>
        <p:spPr>
          <a:xfrm>
            <a:off x="13861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Tree>
    <p:extLst>
      <p:ext uri="{BB962C8B-B14F-4D97-AF65-F5344CB8AC3E}">
        <p14:creationId xmlns:p14="http://schemas.microsoft.com/office/powerpoint/2010/main" val="27316107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ontent Slide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rgbClr val="5F2E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AE6687D-AAC1-C26A-B067-A2F3C74856DC}"/>
              </a:ext>
            </a:extLst>
          </p:cNvPr>
          <p:cNvSpPr>
            <a:spLocks noGrp="1"/>
          </p:cNvSpPr>
          <p:nvPr>
            <p:ph type="body" sz="quarter" idx="31"/>
          </p:nvPr>
        </p:nvSpPr>
        <p:spPr>
          <a:xfrm>
            <a:off x="6868230" y="90727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DED63AC7-301F-D7FD-C6A9-92CD1BFA327A}"/>
              </a:ext>
            </a:extLst>
          </p:cNvPr>
          <p:cNvSpPr>
            <a:spLocks noGrp="1"/>
          </p:cNvSpPr>
          <p:nvPr>
            <p:ph type="body" sz="quarter" idx="44"/>
          </p:nvPr>
        </p:nvSpPr>
        <p:spPr>
          <a:xfrm>
            <a:off x="6868230" y="281735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DACC3489-8367-9085-97E5-D291AFCD68B2}"/>
              </a:ext>
            </a:extLst>
          </p:cNvPr>
          <p:cNvSpPr>
            <a:spLocks noGrp="1"/>
          </p:cNvSpPr>
          <p:nvPr>
            <p:ph type="body" sz="quarter" idx="45"/>
          </p:nvPr>
        </p:nvSpPr>
        <p:spPr>
          <a:xfrm>
            <a:off x="6868230" y="473759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D68DC7D9-06ED-22B7-CC95-0F0C1A84E88E}"/>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4573F545-FBCB-87DB-FE69-9060CC824BA8}"/>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7750088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pSp>
        <p:nvGrpSpPr>
          <p:cNvPr id="3" name="Group 2">
            <a:extLst>
              <a:ext uri="{FF2B5EF4-FFF2-40B4-BE49-F238E27FC236}">
                <a16:creationId xmlns:a16="http://schemas.microsoft.com/office/drawing/2014/main" id="{9886FDB2-C695-DF30-4030-A68053DF4C6F}"/>
              </a:ext>
            </a:extLst>
          </p:cNvPr>
          <p:cNvGrpSpPr/>
          <p:nvPr userDrawn="1"/>
        </p:nvGrpSpPr>
        <p:grpSpPr>
          <a:xfrm>
            <a:off x="1148057" y="1921830"/>
            <a:ext cx="9878843" cy="1808983"/>
            <a:chOff x="1590237" y="2183822"/>
            <a:chExt cx="8763001" cy="1604652"/>
          </a:xfrm>
        </p:grpSpPr>
        <p:pic>
          <p:nvPicPr>
            <p:cNvPr id="8" name="Picture 7">
              <a:extLst>
                <a:ext uri="{FF2B5EF4-FFF2-40B4-BE49-F238E27FC236}">
                  <a16:creationId xmlns:a16="http://schemas.microsoft.com/office/drawing/2014/main" id="{D52BF54E-95A2-D168-8CDC-006F85E355C9}"/>
                </a:ext>
              </a:extLst>
            </p:cNvPr>
            <p:cNvPicPr>
              <a:picLocks noChangeAspect="1"/>
            </p:cNvPicPr>
            <p:nvPr/>
          </p:nvPicPr>
          <p:blipFill>
            <a:blip r:embed="rId4"/>
            <a:srcRect/>
            <a:stretch/>
          </p:blipFill>
          <p:spPr>
            <a:xfrm>
              <a:off x="1590237" y="2183822"/>
              <a:ext cx="8763001" cy="1604652"/>
            </a:xfrm>
            <a:prstGeom prst="rect">
              <a:avLst/>
            </a:prstGeom>
          </p:spPr>
        </p:pic>
        <p:sp>
          <p:nvSpPr>
            <p:cNvPr id="9" name="TextBox 8">
              <a:extLst>
                <a:ext uri="{FF2B5EF4-FFF2-40B4-BE49-F238E27FC236}">
                  <a16:creationId xmlns:a16="http://schemas.microsoft.com/office/drawing/2014/main" id="{EC1E3A01-BA12-AB9D-E23B-3E687844A1C4}"/>
                </a:ext>
              </a:extLst>
            </p:cNvPr>
            <p:cNvSpPr txBox="1"/>
            <p:nvPr/>
          </p:nvSpPr>
          <p:spPr>
            <a:xfrm>
              <a:off x="1590238" y="3383847"/>
              <a:ext cx="1601358" cy="232060"/>
            </a:xfrm>
            <a:prstGeom prst="rect">
              <a:avLst/>
            </a:prstGeom>
            <a:noFill/>
          </p:spPr>
          <p:txBody>
            <a:bodyPr wrap="square" rtlCol="0">
              <a:spAutoFit/>
            </a:bodyPr>
            <a:lstStyle/>
            <a:p>
              <a:pPr algn="ctr"/>
              <a:r>
                <a:rPr lang="en-US" sz="1100" b="1">
                  <a:solidFill>
                    <a:schemeClr val="bg1"/>
                  </a:solidFill>
                </a:rPr>
                <a:t>March 2021</a:t>
              </a:r>
            </a:p>
          </p:txBody>
        </p:sp>
        <p:sp>
          <p:nvSpPr>
            <p:cNvPr id="10" name="TextBox 9">
              <a:extLst>
                <a:ext uri="{FF2B5EF4-FFF2-40B4-BE49-F238E27FC236}">
                  <a16:creationId xmlns:a16="http://schemas.microsoft.com/office/drawing/2014/main" id="{18DF143A-BD1B-274F-2C96-71986C14DBC1}"/>
                </a:ext>
              </a:extLst>
            </p:cNvPr>
            <p:cNvSpPr txBox="1"/>
            <p:nvPr/>
          </p:nvSpPr>
          <p:spPr>
            <a:xfrm>
              <a:off x="3405025" y="3443161"/>
              <a:ext cx="1567505" cy="150157"/>
            </a:xfrm>
            <a:prstGeom prst="rect">
              <a:avLst/>
            </a:prstGeom>
            <a:noFill/>
          </p:spPr>
          <p:txBody>
            <a:bodyPr wrap="square" lIns="0" tIns="0" rIns="0" bIns="0" rtlCol="0">
              <a:spAutoFit/>
            </a:bodyPr>
            <a:lstStyle/>
            <a:p>
              <a:pPr algn="ctr"/>
              <a:r>
                <a:rPr lang="en-US" sz="1100" b="1">
                  <a:solidFill>
                    <a:schemeClr val="bg1"/>
                  </a:solidFill>
                </a:rPr>
                <a:t>April 2021</a:t>
              </a:r>
            </a:p>
          </p:txBody>
        </p:sp>
        <p:sp>
          <p:nvSpPr>
            <p:cNvPr id="11" name="TextBox 10">
              <a:extLst>
                <a:ext uri="{FF2B5EF4-FFF2-40B4-BE49-F238E27FC236}">
                  <a16:creationId xmlns:a16="http://schemas.microsoft.com/office/drawing/2014/main" id="{630B8048-6BED-8E0B-EC47-9DE321D8299D}"/>
                </a:ext>
              </a:extLst>
            </p:cNvPr>
            <p:cNvSpPr txBox="1"/>
            <p:nvPr/>
          </p:nvSpPr>
          <p:spPr>
            <a:xfrm>
              <a:off x="5185959" y="3444012"/>
              <a:ext cx="1600591"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2" name="TextBox 11">
              <a:extLst>
                <a:ext uri="{FF2B5EF4-FFF2-40B4-BE49-F238E27FC236}">
                  <a16:creationId xmlns:a16="http://schemas.microsoft.com/office/drawing/2014/main" id="{69B3BB33-B678-6E14-6878-1BE8F2598E55}"/>
                </a:ext>
              </a:extLst>
            </p:cNvPr>
            <p:cNvSpPr txBox="1"/>
            <p:nvPr/>
          </p:nvSpPr>
          <p:spPr>
            <a:xfrm>
              <a:off x="7006043" y="3444012"/>
              <a:ext cx="1543529"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3" name="TextBox 12">
              <a:extLst>
                <a:ext uri="{FF2B5EF4-FFF2-40B4-BE49-F238E27FC236}">
                  <a16:creationId xmlns:a16="http://schemas.microsoft.com/office/drawing/2014/main" id="{DC952ED6-EC78-A72F-C6D9-267099C4A259}"/>
                </a:ext>
              </a:extLst>
            </p:cNvPr>
            <p:cNvSpPr txBox="1"/>
            <p:nvPr/>
          </p:nvSpPr>
          <p:spPr>
            <a:xfrm>
              <a:off x="8763001" y="3444012"/>
              <a:ext cx="1590237" cy="150157"/>
            </a:xfrm>
            <a:prstGeom prst="rect">
              <a:avLst/>
            </a:prstGeom>
            <a:noFill/>
          </p:spPr>
          <p:txBody>
            <a:bodyPr wrap="square" lIns="0" tIns="0" rIns="0" bIns="0" rtlCol="0">
              <a:spAutoFit/>
            </a:bodyPr>
            <a:lstStyle/>
            <a:p>
              <a:pPr algn="ctr"/>
              <a:r>
                <a:rPr lang="en-US" sz="1100" b="1"/>
                <a:t>Rolling</a:t>
              </a:r>
            </a:p>
          </p:txBody>
        </p:sp>
      </p:grpSp>
      <p:sp>
        <p:nvSpPr>
          <p:cNvPr id="15" name="Content Placeholder 2">
            <a:extLst>
              <a:ext uri="{FF2B5EF4-FFF2-40B4-BE49-F238E27FC236}">
                <a16:creationId xmlns:a16="http://schemas.microsoft.com/office/drawing/2014/main" id="{16D85964-C81C-955F-0079-6E27DC93C3D0}"/>
              </a:ext>
            </a:extLst>
          </p:cNvPr>
          <p:cNvSpPr>
            <a:spLocks noGrp="1"/>
          </p:cNvSpPr>
          <p:nvPr>
            <p:ph idx="14"/>
          </p:nvPr>
        </p:nvSpPr>
        <p:spPr>
          <a:xfrm>
            <a:off x="1244906"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260993"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E6961D4F-E472-3DAB-3BD1-62FE75EE8D61}"/>
              </a:ext>
            </a:extLst>
          </p:cNvPr>
          <p:cNvSpPr>
            <a:spLocks noGrp="1"/>
          </p:cNvSpPr>
          <p:nvPr>
            <p:ph idx="16"/>
          </p:nvPr>
        </p:nvSpPr>
        <p:spPr>
          <a:xfrm>
            <a:off x="5288095"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8" name="Content Placeholder 2">
            <a:extLst>
              <a:ext uri="{FF2B5EF4-FFF2-40B4-BE49-F238E27FC236}">
                <a16:creationId xmlns:a16="http://schemas.microsoft.com/office/drawing/2014/main" id="{0EBF08B1-F2E7-ABE0-FB42-92EC2A6B132D}"/>
              </a:ext>
            </a:extLst>
          </p:cNvPr>
          <p:cNvSpPr>
            <a:spLocks noGrp="1"/>
          </p:cNvSpPr>
          <p:nvPr>
            <p:ph idx="17"/>
          </p:nvPr>
        </p:nvSpPr>
        <p:spPr>
          <a:xfrm>
            <a:off x="7304182"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73F8A9C6-A0BD-68A4-8DA0-3DD5AE217D6E}"/>
              </a:ext>
            </a:extLst>
          </p:cNvPr>
          <p:cNvSpPr>
            <a:spLocks noGrp="1"/>
          </p:cNvSpPr>
          <p:nvPr>
            <p:ph idx="18"/>
          </p:nvPr>
        </p:nvSpPr>
        <p:spPr>
          <a:xfrm>
            <a:off x="9287218"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4">
            <a:extLst>
              <a:ext uri="{FF2B5EF4-FFF2-40B4-BE49-F238E27FC236}">
                <a16:creationId xmlns:a16="http://schemas.microsoft.com/office/drawing/2014/main" id="{BC302DD9-0D5A-7735-4E9A-18C0DFA7D15C}"/>
              </a:ext>
            </a:extLst>
          </p:cNvPr>
          <p:cNvSpPr>
            <a:spLocks noGrp="1"/>
          </p:cNvSpPr>
          <p:nvPr>
            <p:ph sz="quarter" idx="19"/>
          </p:nvPr>
        </p:nvSpPr>
        <p:spPr>
          <a:xfrm>
            <a:off x="1147933" y="5634318"/>
            <a:ext cx="9878843" cy="368828"/>
          </a:xfrm>
          <a:prstGeom prst="rect">
            <a:avLst/>
          </a:prstGeom>
        </p:spPr>
        <p:txBody>
          <a:bodyPr lIns="0" tIns="0" rIns="0" bIns="0"/>
          <a:lstStyle>
            <a:lvl1pPr marL="0" indent="0">
              <a:buFontTx/>
              <a:buNone/>
              <a:defRPr sz="1000"/>
            </a:lvl1pPr>
            <a:lvl2pPr marL="457189" indent="0">
              <a:buFontTx/>
              <a:buNone/>
              <a:defRPr sz="1200"/>
            </a:lvl2pPr>
            <a:lvl3pPr marL="914377" indent="0">
              <a:buFontTx/>
              <a:buNone/>
              <a:defRPr sz="1200"/>
            </a:lvl3pPr>
            <a:lvl4pPr marL="1371566" indent="0">
              <a:buFontTx/>
              <a:buNone/>
              <a:defRPr sz="1200"/>
            </a:lvl4pPr>
            <a:lvl5pPr marL="1828754"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37953327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37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hasCustomPrompt="1"/>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Chart Master Slides</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8961372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3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147321075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2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94268382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8" y="534157"/>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dirty="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wholly-owned subsidiary </a:t>
            </a:r>
            <a:r>
              <a:rPr lang="en-US" sz="1400" dirty="0" err="1">
                <a:solidFill>
                  <a:schemeClr val="bg1"/>
                </a:solidFill>
              </a:rPr>
              <a:t>Hornor</a:t>
            </a:r>
            <a:r>
              <a:rPr lang="en-US" sz="1400" dirty="0">
                <a:solidFill>
                  <a:schemeClr val="bg1"/>
                </a:solidFill>
              </a:rPr>
              <a:t>, Townsend &amp; Kent, LLC, member FINRA/SIPC.</a:t>
            </a:r>
          </a:p>
          <a:p>
            <a:pPr algn="l"/>
            <a:endParaRPr lang="en-US" sz="1400" dirty="0">
              <a:solidFill>
                <a:schemeClr val="bg1"/>
              </a:solidFill>
            </a:endParaRPr>
          </a:p>
          <a:p>
            <a:pPr algn="l"/>
            <a:r>
              <a:rPr lang="nn-NO" sz="1400" dirty="0">
                <a:solidFill>
                  <a:schemeClr val="bg1"/>
                </a:solidFill>
              </a:rPr>
              <a:t>Visit Penn Mutual at </a:t>
            </a:r>
            <a:r>
              <a:rPr lang="nn-NO" sz="1400" dirty="0" err="1">
                <a:solidFill>
                  <a:schemeClr val="bg1"/>
                </a:solidFill>
              </a:rPr>
              <a:t>www.pennmutual.com</a:t>
            </a:r>
            <a:r>
              <a:rPr lang="nn-NO" sz="1400" dirty="0">
                <a:solidFill>
                  <a:schemeClr val="bg1"/>
                </a:solidFill>
              </a:rPr>
              <a:t>.</a:t>
            </a:r>
            <a:endParaRPr lang="en-US" sz="1400" dirty="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419069496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25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24003901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24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solidFill>
            <a:schemeClr val="tx1"/>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Tree>
    <p:extLst>
      <p:ext uri="{BB962C8B-B14F-4D97-AF65-F5344CB8AC3E}">
        <p14:creationId xmlns:p14="http://schemas.microsoft.com/office/powerpoint/2010/main" val="2430746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19_Colors">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983899A-4616-3A0D-40D3-FDB40E5105D1}"/>
              </a:ext>
            </a:extLst>
          </p:cNvPr>
          <p:cNvSpPr txBox="1">
            <a:spLocks/>
          </p:cNvSpPr>
          <p:nvPr userDrawn="1"/>
        </p:nvSpPr>
        <p:spPr>
          <a:xfrm>
            <a:off x="976733" y="1869217"/>
            <a:ext cx="10515600" cy="661820"/>
          </a:xfrm>
          <a:prstGeom prst="rect">
            <a:avLst/>
          </a:prstGeom>
        </p:spPr>
        <p:txBody>
          <a:bodyPr lIns="0" tIns="0" rIns="0" bIns="0"/>
          <a:lstStyle>
            <a:lvl1pPr algn="ctr"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4000" dirty="0"/>
              <a:t>PPT Template Guidelines</a:t>
            </a:r>
          </a:p>
        </p:txBody>
      </p:sp>
      <p:sp>
        <p:nvSpPr>
          <p:cNvPr id="12" name="TextBox 11">
            <a:extLst>
              <a:ext uri="{FF2B5EF4-FFF2-40B4-BE49-F238E27FC236}">
                <a16:creationId xmlns:a16="http://schemas.microsoft.com/office/drawing/2014/main" id="{6C41BE72-D313-AC72-90F4-F86A9821C2F9}"/>
              </a:ext>
            </a:extLst>
          </p:cNvPr>
          <p:cNvSpPr txBox="1"/>
          <p:nvPr userDrawn="1"/>
        </p:nvSpPr>
        <p:spPr>
          <a:xfrm>
            <a:off x="855711" y="2746189"/>
            <a:ext cx="10757647" cy="1846659"/>
          </a:xfrm>
          <a:prstGeom prst="rect">
            <a:avLst/>
          </a:prstGeom>
          <a:noFill/>
        </p:spPr>
        <p:txBody>
          <a:bodyPr wrap="square" lIns="0" tIns="0" rIns="0" bIns="0" rtlCol="0">
            <a:spAutoFit/>
          </a:bodyPr>
          <a:lstStyle/>
          <a:p>
            <a:pPr marL="194306" indent="-194306" algn="l">
              <a:buFont typeface="Arial" panose="020B0604020202020204" pitchFamily="34" charset="0"/>
              <a:buChar char="•"/>
            </a:pPr>
            <a:r>
              <a:rPr lang="en-US" sz="2400" dirty="0">
                <a:solidFill>
                  <a:schemeClr val="bg1"/>
                </a:solidFill>
              </a:rPr>
              <a:t>Please follow the template pages exactly as they are laid out, editable text boxes have been placed.</a:t>
            </a:r>
          </a:p>
          <a:p>
            <a:pPr marL="194306" indent="-194306" algn="l">
              <a:buFont typeface="Arial" panose="020B0604020202020204" pitchFamily="34" charset="0"/>
              <a:buChar char="•"/>
            </a:pPr>
            <a:r>
              <a:rPr lang="en-US" sz="2400" dirty="0">
                <a:solidFill>
                  <a:schemeClr val="bg1"/>
                </a:solidFill>
              </a:rPr>
              <a:t>Do not move elements around, if you need a specific graphic designed, contact the Content Studio</a:t>
            </a:r>
          </a:p>
          <a:p>
            <a:pPr marL="194306" indent="-194306" algn="l">
              <a:buFont typeface="Arial" panose="020B0604020202020204" pitchFamily="34" charset="0"/>
              <a:buChar char="•"/>
            </a:pPr>
            <a:r>
              <a:rPr lang="en-US" sz="2400" dirty="0">
                <a:solidFill>
                  <a:schemeClr val="bg1"/>
                </a:solidFill>
              </a:rPr>
              <a:t>Please used only the colors provided and the examples of type colors </a:t>
            </a:r>
          </a:p>
        </p:txBody>
      </p:sp>
    </p:spTree>
    <p:extLst>
      <p:ext uri="{BB962C8B-B14F-4D97-AF65-F5344CB8AC3E}">
        <p14:creationId xmlns:p14="http://schemas.microsoft.com/office/powerpoint/2010/main" val="21212862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6_Title top on color flood">
    <p:bg>
      <p:bgPr>
        <a:solidFill>
          <a:srgbClr val="00AA44"/>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srcRect/>
          <a:stretch/>
        </p:blipFill>
        <p:spPr>
          <a:xfrm>
            <a:off x="4870877" y="5726468"/>
            <a:ext cx="2399443"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523312"/>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228536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1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38F2DE55-FEA5-C0B2-46FC-BE8B33EB7C6C}"/>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1841835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Content Slide 8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F9714CC-927B-F138-1E8F-FCCDC129A81C}"/>
              </a:ext>
            </a:extLst>
          </p:cNvPr>
          <p:cNvSpPr>
            <a:spLocks noGrp="1"/>
          </p:cNvSpPr>
          <p:nvPr>
            <p:ph type="body" sz="quarter" idx="31"/>
          </p:nvPr>
        </p:nvSpPr>
        <p:spPr>
          <a:xfrm>
            <a:off x="7458294" y="90727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B38BED67-960A-BCA7-617A-F25C091CC17A}"/>
              </a:ext>
            </a:extLst>
          </p:cNvPr>
          <p:cNvSpPr>
            <a:spLocks noGrp="1"/>
          </p:cNvSpPr>
          <p:nvPr>
            <p:ph type="body" sz="quarter" idx="44"/>
          </p:nvPr>
        </p:nvSpPr>
        <p:spPr>
          <a:xfrm>
            <a:off x="7458294" y="281735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3FA6A6E6-FAB5-DDAB-32C2-EE167FAD03D7}"/>
              </a:ext>
            </a:extLst>
          </p:cNvPr>
          <p:cNvSpPr>
            <a:spLocks noGrp="1"/>
          </p:cNvSpPr>
          <p:nvPr>
            <p:ph type="body" sz="quarter" idx="45"/>
          </p:nvPr>
        </p:nvSpPr>
        <p:spPr>
          <a:xfrm>
            <a:off x="7458294" y="4737591"/>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44E2D236-8D34-537F-67E2-B3C0EB42185B}"/>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FF09EF3B-7BEF-6E12-1348-CCD621DEB470}"/>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6085390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17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14">
            <a:extLst>
              <a:ext uri="{FF2B5EF4-FFF2-40B4-BE49-F238E27FC236}">
                <a16:creationId xmlns:a16="http://schemas.microsoft.com/office/drawing/2014/main" id="{A5118833-C5A7-C3B6-51BF-8E6F37727A38}"/>
              </a:ext>
            </a:extLst>
          </p:cNvPr>
          <p:cNvSpPr>
            <a:spLocks noGrp="1"/>
          </p:cNvSpPr>
          <p:nvPr>
            <p:ph sz="quarter" idx="15"/>
          </p:nvPr>
        </p:nvSpPr>
        <p:spPr>
          <a:xfrm>
            <a:off x="0" y="1778929"/>
            <a:ext cx="12192000" cy="561555"/>
          </a:xfrm>
          <a:prstGeom prst="rect">
            <a:avLst/>
          </a:prstGeom>
        </p:spPr>
        <p:txBody>
          <a:bodyPr lIns="0" tIns="0" rIns="0" bIns="0"/>
          <a:lstStyle>
            <a:lvl1pPr marL="0" indent="0" algn="ctr">
              <a:buFontTx/>
              <a:buNone/>
              <a:defRPr sz="4000" b="1">
                <a:latin typeface="+mj-lt"/>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5" name="Graphic 16">
            <a:extLst>
              <a:ext uri="{FF2B5EF4-FFF2-40B4-BE49-F238E27FC236}">
                <a16:creationId xmlns:a16="http://schemas.microsoft.com/office/drawing/2014/main" id="{3774591C-9863-5477-3039-FE1AC32F1F52}"/>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34270775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preserve="1" userDrawn="1">
  <p:cSld name="15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275EAECA-5B7B-FF01-EADF-56E0F9105BBB}"/>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11994058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preserve="1" userDrawn="1">
  <p:cSld name="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lstStyle>
            <a:lvl1pPr algn="ctr">
              <a:defRPr/>
            </a:lvl1pPr>
          </a:lstStyle>
          <a:p>
            <a:r>
              <a:rPr lang="en-US" dirty="0"/>
              <a:t>Click to edit Master title style</a:t>
            </a:r>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5" name="Graphic 16">
            <a:extLst>
              <a:ext uri="{FF2B5EF4-FFF2-40B4-BE49-F238E27FC236}">
                <a16:creationId xmlns:a16="http://schemas.microsoft.com/office/drawing/2014/main" id="{A36C1C67-0E67-E745-8E2F-345978E0136A}"/>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18586215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userDrawn="1">
  <p:cSld name="16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itle 1">
            <a:extLst>
              <a:ext uri="{FF2B5EF4-FFF2-40B4-BE49-F238E27FC236}">
                <a16:creationId xmlns:a16="http://schemas.microsoft.com/office/drawing/2014/main" id="{414F1C62-8D1C-E99E-65E6-FCB83796FA4E}"/>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pic>
        <p:nvPicPr>
          <p:cNvPr id="4" name="Graphic 16">
            <a:extLst>
              <a:ext uri="{FF2B5EF4-FFF2-40B4-BE49-F238E27FC236}">
                <a16:creationId xmlns:a16="http://schemas.microsoft.com/office/drawing/2014/main" id="{C808B694-A5EC-F55A-D78B-B07808E1BE80}"/>
              </a:ext>
            </a:extLst>
          </p:cNvPr>
          <p:cNvPicPr>
            <a:picLocks noChangeAspect="1"/>
          </p:cNvPicPr>
          <p:nvPr userDrawn="1"/>
        </p:nvPicPr>
        <p:blipFill>
          <a:blip r:embed="rId2"/>
          <a:srcRect/>
          <a:stretch/>
        </p:blipFill>
        <p:spPr>
          <a:xfrm>
            <a:off x="4870877" y="5726468"/>
            <a:ext cx="2399443" cy="427101"/>
          </a:xfrm>
          <a:prstGeom prst="rect">
            <a:avLst/>
          </a:prstGeom>
        </p:spPr>
      </p:pic>
    </p:spTree>
    <p:extLst>
      <p:ext uri="{BB962C8B-B14F-4D97-AF65-F5344CB8AC3E}">
        <p14:creationId xmlns:p14="http://schemas.microsoft.com/office/powerpoint/2010/main" val="8930579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38_Title top on color flood">
    <p:bg>
      <p:bgPr>
        <a:solidFill>
          <a:srgbClr val="00A6C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56E7EA6-5777-DEA3-6B19-B11AA5CC5DB5}"/>
              </a:ext>
            </a:extLst>
          </p:cNvPr>
          <p:cNvPicPr>
            <a:picLocks noChangeAspect="1"/>
          </p:cNvPicPr>
          <p:nvPr userDrawn="1"/>
        </p:nvPicPr>
        <p:blipFill rotWithShape="1">
          <a:blip r:embed="rId2">
            <a:alphaModFix amt="10000"/>
          </a:blip>
          <a:srcRect l="15925" t="1131" r="36762"/>
          <a:stretch/>
        </p:blipFill>
        <p:spPr>
          <a:xfrm>
            <a:off x="-1" y="371475"/>
            <a:ext cx="12192001" cy="657225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3" name="Graphic 16">
            <a:extLst>
              <a:ext uri="{FF2B5EF4-FFF2-40B4-BE49-F238E27FC236}">
                <a16:creationId xmlns:a16="http://schemas.microsoft.com/office/drawing/2014/main" id="{69E28EBA-5EAF-FE14-5195-8771E7BA7B6C}"/>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5399431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39_Title top on color floo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A5D9C8-989B-0C82-AE5E-B933C1721E7A}"/>
              </a:ext>
            </a:extLst>
          </p:cNvPr>
          <p:cNvPicPr>
            <a:picLocks noChangeAspect="1"/>
          </p:cNvPicPr>
          <p:nvPr userDrawn="1"/>
        </p:nvPicPr>
        <p:blipFill rotWithShape="1">
          <a:blip r:embed="rId2">
            <a:alphaModFix amt="5000"/>
          </a:blip>
          <a:srcRect l="15729" r="36610"/>
          <a:stretch/>
        </p:blipFill>
        <p:spPr>
          <a:xfrm>
            <a:off x="-3" y="304972"/>
            <a:ext cx="12192003" cy="6598749"/>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6">
            <a:extLst>
              <a:ext uri="{FF2B5EF4-FFF2-40B4-BE49-F238E27FC236}">
                <a16:creationId xmlns:a16="http://schemas.microsoft.com/office/drawing/2014/main" id="{775F2162-5733-21DC-173C-B5D0F3B74B82}"/>
              </a:ext>
            </a:extLst>
          </p:cNvPr>
          <p:cNvPicPr>
            <a:picLocks noChangeAspect="1"/>
          </p:cNvPicPr>
          <p:nvPr userDrawn="1"/>
        </p:nvPicPr>
        <p:blipFill>
          <a:blip r:embed="rId3"/>
          <a:srcRect/>
          <a:stretch/>
        </p:blipFill>
        <p:spPr>
          <a:xfrm>
            <a:off x="4870877" y="5726468"/>
            <a:ext cx="2399443" cy="427101"/>
          </a:xfrm>
          <a:prstGeom prst="rect">
            <a:avLst/>
          </a:prstGeom>
        </p:spPr>
      </p:pic>
    </p:spTree>
    <p:extLst>
      <p:ext uri="{BB962C8B-B14F-4D97-AF65-F5344CB8AC3E}">
        <p14:creationId xmlns:p14="http://schemas.microsoft.com/office/powerpoint/2010/main" val="10515707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9_Title top on color flood">
    <p:bg>
      <p:bgPr>
        <a:gradFill>
          <a:gsLst>
            <a:gs pos="0">
              <a:srgbClr val="02C7E5"/>
            </a:gs>
            <a:gs pos="29000">
              <a:srgbClr val="00A6C4"/>
            </a:gs>
            <a:gs pos="62000">
              <a:srgbClr val="0079D1"/>
            </a:gs>
            <a:gs pos="100000">
              <a:srgbClr val="004D91"/>
            </a:gs>
          </a:gsLst>
          <a:lin ang="5400000" scaled="1"/>
        </a:gra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7151398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7795187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1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nchor="ctr"/>
          <a:lstStyle>
            <a:lvl1pPr algn="ctr">
              <a:defRPr sz="36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652774"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652774"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237486"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237486"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525515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117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a:srcRect/>
          <a:stretch/>
        </p:blipFill>
        <p:spPr>
          <a:xfrm>
            <a:off x="328437" y="6338416"/>
            <a:ext cx="1307423" cy="23272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51607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Content Slide 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9" cy="55581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3" y="1067467"/>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7" y="3666097"/>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8"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8"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7" y="5227550"/>
            <a:ext cx="4694369" cy="1011887"/>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FFD3EF01-3897-D8A6-E012-73362AEB8F15}"/>
              </a:ext>
            </a:extLst>
          </p:cNvPr>
          <p:cNvSpPr>
            <a:spLocks noGrp="1"/>
          </p:cNvSpPr>
          <p:nvPr>
            <p:ph type="body" sz="quarter" idx="31"/>
          </p:nvPr>
        </p:nvSpPr>
        <p:spPr>
          <a:xfrm>
            <a:off x="6868230" y="90727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0BFB622-445C-585E-D0AD-F2483A6C493E}"/>
              </a:ext>
            </a:extLst>
          </p:cNvPr>
          <p:cNvSpPr>
            <a:spLocks noGrp="1"/>
          </p:cNvSpPr>
          <p:nvPr>
            <p:ph type="body" sz="quarter" idx="44"/>
          </p:nvPr>
        </p:nvSpPr>
        <p:spPr>
          <a:xfrm>
            <a:off x="6868230" y="281735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223AD9C-4A64-48AF-0286-231DBF8848E2}"/>
              </a:ext>
            </a:extLst>
          </p:cNvPr>
          <p:cNvSpPr>
            <a:spLocks noGrp="1"/>
          </p:cNvSpPr>
          <p:nvPr>
            <p:ph type="body" sz="quarter" idx="45"/>
          </p:nvPr>
        </p:nvSpPr>
        <p:spPr>
          <a:xfrm>
            <a:off x="6868230" y="473759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A49CCBD6-24EF-CBBD-AD0B-054F891F7483}"/>
              </a:ext>
            </a:extLst>
          </p:cNvPr>
          <p:cNvSpPr>
            <a:spLocks noGrp="1"/>
          </p:cNvSpPr>
          <p:nvPr>
            <p:ph type="body" sz="quarter" idx="46"/>
          </p:nvPr>
        </p:nvSpPr>
        <p:spPr>
          <a:xfrm>
            <a:off x="823030" y="33761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57A5450-5B3D-175E-68D1-089D99F12452}"/>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9276167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118_Color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AD9F827-77DC-F28B-41DE-DD3FC4EBA69D}"/>
              </a:ext>
            </a:extLst>
          </p:cNvPr>
          <p:cNvSpPr/>
          <p:nvPr userDrawn="1"/>
        </p:nvSpPr>
        <p:spPr>
          <a:xfrm>
            <a:off x="211757" y="6294923"/>
            <a:ext cx="1472665" cy="346947"/>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alphaModFix amt="50000"/>
          </a:blip>
          <a:stretch>
            <a:fillRect/>
          </a:stretch>
        </p:blipFill>
        <p:spPr>
          <a:xfrm>
            <a:off x="-9625" y="-12560"/>
            <a:ext cx="12221144" cy="6870560"/>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31189"/>
            <a:ext cx="2039341" cy="215444"/>
          </a:xfrm>
          <a:prstGeom prst="rect">
            <a:avLst/>
          </a:prstGeom>
          <a:solidFill>
            <a:schemeClr val="tx1">
              <a:lumMod val="95000"/>
            </a:schemeClr>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8" name="Graphic 21">
            <a:extLst>
              <a:ext uri="{FF2B5EF4-FFF2-40B4-BE49-F238E27FC236}">
                <a16:creationId xmlns:a16="http://schemas.microsoft.com/office/drawing/2014/main" id="{58C8D149-AE84-19F5-F45E-CC3B9EF3217E}"/>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254019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9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353529" cy="235898"/>
          </a:xfrm>
          <a:prstGeom prst="rect">
            <a:avLst/>
          </a:prstGeom>
          <a:solidFill>
            <a:schemeClr val="tx1"/>
          </a:solidFill>
        </p:spPr>
        <p:txBody>
          <a:bodyPr wrap="none" rtlCol="0">
            <a:spAutoFit/>
          </a:bodyPr>
          <a:lstStyle/>
          <a:p>
            <a:pPr defTabSz="457178" fontAlgn="auto">
              <a:spcBef>
                <a:spcPts val="0"/>
              </a:spcBef>
              <a:spcAft>
                <a:spcPts val="0"/>
              </a:spcAft>
              <a:defRPr/>
            </a:pPr>
            <a:r>
              <a:rPr lang="en-US" sz="933"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2265845" cy="235898"/>
          </a:xfrm>
          <a:prstGeom prst="rect">
            <a:avLst/>
          </a:prstGeom>
          <a:solidFill>
            <a:schemeClr val="tx1"/>
          </a:solidFill>
        </p:spPr>
        <p:txBody>
          <a:bodyPr wrap="square" rtlCol="0">
            <a:spAutoFit/>
          </a:bodyPr>
          <a:lstStyle/>
          <a:p>
            <a:pPr defTabSz="457178" fontAlgn="auto">
              <a:spcBef>
                <a:spcPts val="0"/>
              </a:spcBef>
              <a:spcAft>
                <a:spcPts val="0"/>
              </a:spcAft>
            </a:pPr>
            <a:r>
              <a:rPr lang="en-US" sz="933" dirty="0">
                <a:solidFill>
                  <a:srgbClr val="000000"/>
                </a:solidFill>
                <a:latin typeface="Arial"/>
                <a:cs typeface="+mn-cs"/>
              </a:rPr>
              <a:t>For financial professional use only.</a:t>
            </a:r>
          </a:p>
        </p:txBody>
      </p:sp>
      <p:pic>
        <p:nvPicPr>
          <p:cNvPr id="7" name="Picture 6"/>
          <p:cNvPicPr>
            <a:picLocks noChangeAspect="1"/>
          </p:cNvPicPr>
          <p:nvPr userDrawn="1"/>
        </p:nvPicPr>
        <p:blipFill>
          <a:blip r:embed="rId2"/>
          <a:stretch>
            <a:fillRect/>
          </a:stretch>
        </p:blipFill>
        <p:spPr>
          <a:xfrm>
            <a:off x="222031" y="6242271"/>
            <a:ext cx="1564728" cy="434647"/>
          </a:xfrm>
          <a:prstGeom prst="rect">
            <a:avLst/>
          </a:prstGeom>
        </p:spPr>
      </p:pic>
    </p:spTree>
    <p:extLst>
      <p:ext uri="{BB962C8B-B14F-4D97-AF65-F5344CB8AC3E}">
        <p14:creationId xmlns:p14="http://schemas.microsoft.com/office/powerpoint/2010/main" val="24748618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1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solidFill>
            <a:schemeClr val="tx1"/>
          </a:solid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2274371" cy="235898"/>
          </a:xfrm>
          <a:prstGeom prst="rect">
            <a:avLst/>
          </a:prstGeom>
          <a:solidFill>
            <a:schemeClr val="tx1"/>
          </a:solid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r>
              <a:rPr lang="en-US" sz="933" dirty="0">
                <a:solidFill>
                  <a:srgbClr val="000000"/>
                </a:solidFill>
                <a:latin typeface="Arial"/>
                <a:cs typeface="+mn-cs"/>
              </a:rPr>
              <a:t>.</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3626965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3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6779740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3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9119006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40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BE30C99-92E1-807A-9BC2-7F0521D4221D}"/>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7230913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41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40F6FB-4843-7BE0-B30C-855ED13EA69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86120828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42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48E211-4A6B-65A4-C7E4-A2F0637E4452}"/>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40844185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43_Color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BC3B613-FC31-215F-4785-7CD2D56FA6AE}"/>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8242712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44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1569754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704DEDC-515A-4650-8227-F7EF9CC663BC}" type="datetimeFigureOut">
              <a:rPr lang="en-US" smtClean="0"/>
              <a:t>5/2/2025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26533792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ntent Slide 9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9" cy="562817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7"/>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7" y="314965"/>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4"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1" cy="1301119"/>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50"/>
            <a:ext cx="4469911"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1512D7C1-E45C-0BE4-7DD2-D28AABA32250}"/>
              </a:ext>
            </a:extLst>
          </p:cNvPr>
          <p:cNvSpPr>
            <a:spLocks noGrp="1"/>
          </p:cNvSpPr>
          <p:nvPr>
            <p:ph type="body" sz="quarter" idx="31"/>
          </p:nvPr>
        </p:nvSpPr>
        <p:spPr>
          <a:xfrm>
            <a:off x="7458294" y="90727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44DFC3FA-E534-4946-1181-75034C096EAB}"/>
              </a:ext>
            </a:extLst>
          </p:cNvPr>
          <p:cNvSpPr>
            <a:spLocks noGrp="1"/>
          </p:cNvSpPr>
          <p:nvPr>
            <p:ph type="body" sz="quarter" idx="44"/>
          </p:nvPr>
        </p:nvSpPr>
        <p:spPr>
          <a:xfrm>
            <a:off x="7458294" y="281735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03DE5E09-E792-C3CF-A270-9B65EE4732D3}"/>
              </a:ext>
            </a:extLst>
          </p:cNvPr>
          <p:cNvSpPr>
            <a:spLocks noGrp="1"/>
          </p:cNvSpPr>
          <p:nvPr>
            <p:ph type="body" sz="quarter" idx="45"/>
          </p:nvPr>
        </p:nvSpPr>
        <p:spPr>
          <a:xfrm>
            <a:off x="7458294" y="4737591"/>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17D516B6-B798-B8BE-BB31-77CCDF832F49}"/>
              </a:ext>
            </a:extLst>
          </p:cNvPr>
          <p:cNvSpPr>
            <a:spLocks noGrp="1"/>
          </p:cNvSpPr>
          <p:nvPr>
            <p:ph type="body" sz="quarter" idx="46"/>
          </p:nvPr>
        </p:nvSpPr>
        <p:spPr>
          <a:xfrm>
            <a:off x="1224182" y="2817351"/>
            <a:ext cx="439737" cy="36576"/>
          </a:xfrm>
          <a:prstGeom prst="rect">
            <a:avLst/>
          </a:prstGeom>
          <a:solidFill>
            <a:schemeClr val="accent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78510C09-3AFF-9FE6-ED3E-CAC040AB31ED}"/>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83762368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66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9306419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46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5995320" y="2076542"/>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511322"/>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2605212" y="2076543"/>
            <a:ext cx="3024757" cy="302540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2605212" y="3082940"/>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1534618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112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6716536" y="2166695"/>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6716538" y="2601476"/>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2641565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1364677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9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11782679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11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alpha val="85093"/>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alpha val="85211"/>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37232615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7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3441879"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9" name="Content Placeholder 5">
            <a:extLst>
              <a:ext uri="{FF2B5EF4-FFF2-40B4-BE49-F238E27FC236}">
                <a16:creationId xmlns:a16="http://schemas.microsoft.com/office/drawing/2014/main" id="{C7DE5335-EFB3-E624-A4E8-B398B9318308}"/>
              </a:ext>
            </a:extLst>
          </p:cNvPr>
          <p:cNvSpPr txBox="1">
            <a:spLocks/>
          </p:cNvSpPr>
          <p:nvPr userDrawn="1"/>
        </p:nvSpPr>
        <p:spPr>
          <a:xfrm>
            <a:off x="6284231"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9210435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34_Colors">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5B51970-B1FC-6FFE-96BF-09A927CB4641}"/>
              </a:ext>
            </a:extLst>
          </p:cNvPr>
          <p:cNvSpPr txBox="1"/>
          <p:nvPr userDrawn="1"/>
        </p:nvSpPr>
        <p:spPr>
          <a:xfrm>
            <a:off x="6291957"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1" name="TextBox 10">
            <a:extLst>
              <a:ext uri="{FF2B5EF4-FFF2-40B4-BE49-F238E27FC236}">
                <a16:creationId xmlns:a16="http://schemas.microsoft.com/office/drawing/2014/main" id="{5E7C11C7-FE98-DED0-76CE-967751958D1F}"/>
              </a:ext>
            </a:extLst>
          </p:cNvPr>
          <p:cNvSpPr txBox="1"/>
          <p:nvPr userDrawn="1"/>
        </p:nvSpPr>
        <p:spPr>
          <a:xfrm>
            <a:off x="3441880"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3448800"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43863DF-41D4-7D1C-81AE-3BD1E108D675}"/>
              </a:ext>
            </a:extLst>
          </p:cNvPr>
          <p:cNvSpPr>
            <a:spLocks noGrp="1"/>
          </p:cNvSpPr>
          <p:nvPr>
            <p:ph sz="half" idx="19"/>
          </p:nvPr>
        </p:nvSpPr>
        <p:spPr>
          <a:xfrm>
            <a:off x="6298877"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786497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36_Colors">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E7C11C7-FE98-DED0-76CE-967751958D1F}"/>
              </a:ext>
            </a:extLst>
          </p:cNvPr>
          <p:cNvSpPr txBox="1"/>
          <p:nvPr userDrawn="1"/>
        </p:nvSpPr>
        <p:spPr>
          <a:xfrm>
            <a:off x="838200"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896749"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845121" y="2617641"/>
            <a:ext cx="1734545" cy="1012611"/>
          </a:xfrm>
          <a:prstGeom prst="rect">
            <a:avLst/>
          </a:prstGeom>
        </p:spPr>
        <p:txBody>
          <a:bodyPr lIns="91440" tIns="0" rIns="91440" bIns="0" anchor="ctr"/>
          <a:lstStyle>
            <a:lvl1pPr marL="0" indent="0" algn="ctr">
              <a:lnSpc>
                <a:spcPts val="2280"/>
              </a:lnSpc>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8A98F641-844C-60C7-D5A4-B0E14CB7C43A}"/>
              </a:ext>
            </a:extLst>
          </p:cNvPr>
          <p:cNvSpPr txBox="1"/>
          <p:nvPr userDrawn="1"/>
        </p:nvSpPr>
        <p:spPr>
          <a:xfrm>
            <a:off x="6051467"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9" name="Content Placeholder 2">
            <a:extLst>
              <a:ext uri="{FF2B5EF4-FFF2-40B4-BE49-F238E27FC236}">
                <a16:creationId xmlns:a16="http://schemas.microsoft.com/office/drawing/2014/main" id="{880F325C-69CB-1F44-8B96-2BDC81113169}"/>
              </a:ext>
            </a:extLst>
          </p:cNvPr>
          <p:cNvSpPr>
            <a:spLocks noGrp="1"/>
          </p:cNvSpPr>
          <p:nvPr>
            <p:ph idx="19"/>
          </p:nvPr>
        </p:nvSpPr>
        <p:spPr>
          <a:xfrm>
            <a:off x="8110017"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D433AB09-C69F-F742-19D2-382466105717}"/>
              </a:ext>
            </a:extLst>
          </p:cNvPr>
          <p:cNvSpPr>
            <a:spLocks noGrp="1"/>
          </p:cNvSpPr>
          <p:nvPr>
            <p:ph sz="half" idx="20"/>
          </p:nvPr>
        </p:nvSpPr>
        <p:spPr>
          <a:xfrm>
            <a:off x="6058387" y="2617641"/>
            <a:ext cx="1734545" cy="1012611"/>
          </a:xfrm>
          <a:prstGeom prst="rect">
            <a:avLst/>
          </a:prstGeom>
        </p:spPr>
        <p:txBody>
          <a:bodyPr lIns="91440" tIns="0" rIns="91440" bIns="0" anchor="ctr"/>
          <a:lstStyle>
            <a:lvl1pPr marL="0" indent="0" algn="ctr">
              <a:lnSpc>
                <a:spcPts val="1980"/>
              </a:lnSpc>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394385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22926392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Four Points Vertical (Fill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7" name="Graphic 16">
            <a:extLst>
              <a:ext uri="{FF2B5EF4-FFF2-40B4-BE49-F238E27FC236}">
                <a16:creationId xmlns:a16="http://schemas.microsoft.com/office/drawing/2014/main" id="{7ECADA0D-C023-1B9B-E02B-4E7E34312188}"/>
              </a:ext>
            </a:extLst>
          </p:cNvPr>
          <p:cNvPicPr>
            <a:picLocks noChangeAspect="1"/>
          </p:cNvPicPr>
          <p:nvPr userDrawn="1"/>
        </p:nvPicPr>
        <p:blipFill>
          <a:blip r:embed="rId2"/>
          <a:stretch>
            <a:fillRect/>
          </a:stretch>
        </p:blipFill>
        <p:spPr>
          <a:xfrm>
            <a:off x="6556654" y="1303176"/>
            <a:ext cx="549445" cy="549445"/>
          </a:xfrm>
          <a:prstGeom prst="rect">
            <a:avLst/>
          </a:prstGeom>
        </p:spPr>
      </p:pic>
      <p:pic>
        <p:nvPicPr>
          <p:cNvPr id="18" name="Graphic 17">
            <a:extLst>
              <a:ext uri="{FF2B5EF4-FFF2-40B4-BE49-F238E27FC236}">
                <a16:creationId xmlns:a16="http://schemas.microsoft.com/office/drawing/2014/main" id="{301F92A6-5A21-3EE1-6CF3-6B78C62D1576}"/>
              </a:ext>
            </a:extLst>
          </p:cNvPr>
          <p:cNvPicPr>
            <a:picLocks noChangeAspect="1"/>
          </p:cNvPicPr>
          <p:nvPr userDrawn="1"/>
        </p:nvPicPr>
        <p:blipFill>
          <a:blip r:embed="rId3"/>
          <a:stretch>
            <a:fillRect/>
          </a:stretch>
        </p:blipFill>
        <p:spPr>
          <a:xfrm>
            <a:off x="6556654" y="5005378"/>
            <a:ext cx="549445" cy="549445"/>
          </a:xfrm>
          <a:prstGeom prst="rect">
            <a:avLst/>
          </a:prstGeom>
        </p:spPr>
      </p:pic>
      <p:pic>
        <p:nvPicPr>
          <p:cNvPr id="19" name="Graphic 18">
            <a:extLst>
              <a:ext uri="{FF2B5EF4-FFF2-40B4-BE49-F238E27FC236}">
                <a16:creationId xmlns:a16="http://schemas.microsoft.com/office/drawing/2014/main" id="{4084FF7F-81A6-EB29-75FA-C705605EBAC5}"/>
              </a:ext>
            </a:extLst>
          </p:cNvPr>
          <p:cNvPicPr>
            <a:picLocks noChangeAspect="1"/>
          </p:cNvPicPr>
          <p:nvPr userDrawn="1"/>
        </p:nvPicPr>
        <p:blipFill>
          <a:blip r:embed="rId4"/>
          <a:stretch>
            <a:fillRect/>
          </a:stretch>
        </p:blipFill>
        <p:spPr>
          <a:xfrm>
            <a:off x="6556654" y="3809439"/>
            <a:ext cx="549445" cy="549445"/>
          </a:xfrm>
          <a:prstGeom prst="rect">
            <a:avLst/>
          </a:prstGeom>
        </p:spPr>
      </p:pic>
      <p:pic>
        <p:nvPicPr>
          <p:cNvPr id="20" name="Graphic 19">
            <a:extLst>
              <a:ext uri="{FF2B5EF4-FFF2-40B4-BE49-F238E27FC236}">
                <a16:creationId xmlns:a16="http://schemas.microsoft.com/office/drawing/2014/main" id="{5EA0E856-20B4-7900-E91E-5B3B80F85C24}"/>
              </a:ext>
            </a:extLst>
          </p:cNvPr>
          <p:cNvPicPr>
            <a:picLocks noChangeAspect="1"/>
          </p:cNvPicPr>
          <p:nvPr userDrawn="1"/>
        </p:nvPicPr>
        <p:blipFill>
          <a:blip r:embed="rId5"/>
          <a:stretch>
            <a:fillRect/>
          </a:stretch>
        </p:blipFill>
        <p:spPr>
          <a:xfrm>
            <a:off x="6556654" y="2577372"/>
            <a:ext cx="549445" cy="549445"/>
          </a:xfrm>
          <a:prstGeom prst="rect">
            <a:avLst/>
          </a:prstGeom>
        </p:spPr>
      </p:pic>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6"/>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37504B2-6BA6-71D6-F721-EDC03B4CFA06}"/>
              </a:ext>
            </a:extLst>
          </p:cNvPr>
          <p:cNvSpPr>
            <a:spLocks noGrp="1"/>
          </p:cNvSpPr>
          <p:nvPr>
            <p:ph type="body" sz="quarter" idx="31"/>
          </p:nvPr>
        </p:nvSpPr>
        <p:spPr>
          <a:xfrm>
            <a:off x="857873"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F0D734E-D31C-968C-38D1-ED76488EC37F}"/>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6888293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6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30930402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125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9870824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123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8947796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124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3804833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preserve="1" userDrawn="1">
  <p:cSld name="1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1577195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16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411214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92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59968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5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9477002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5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916939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9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8691940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Four Points Vertical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9E304DD8-1C07-2652-D4BC-C04099284233}"/>
              </a:ext>
            </a:extLst>
          </p:cNvPr>
          <p:cNvSpPr>
            <a:spLocks noGrp="1"/>
          </p:cNvSpPr>
          <p:nvPr>
            <p:ph type="body" sz="quarter" idx="31"/>
          </p:nvPr>
        </p:nvSpPr>
        <p:spPr>
          <a:xfrm>
            <a:off x="857873"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6310195F-3066-AB21-0B65-3BD7A29F745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53396658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5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262653"/>
            <a:ext cx="5181600" cy="184667"/>
          </a:xfrm>
          <a:prstGeom prst="rect">
            <a:avLst/>
          </a:prstGeom>
        </p:spPr>
        <p:txBody>
          <a:bodyPr lIns="0" tIns="0" rIns="0" bIns="0" anchor="t" anchorCtr="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654928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1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1916937"/>
            <a:ext cx="5181600" cy="319489"/>
          </a:xfrm>
          <a:prstGeom prst="rect">
            <a:avLst/>
          </a:prstGeom>
        </p:spPr>
        <p:txBody>
          <a:bodyPr lIns="0" tIns="0" rIns="0" bIns="0"/>
          <a:lstStyle>
            <a:lvl1pPr marL="0" indent="0">
              <a:lnSpc>
                <a:spcPct val="100000"/>
              </a:lnSpc>
              <a:spcBef>
                <a:spcPts val="0"/>
              </a:spcBef>
              <a:buFontTx/>
              <a:buNone/>
              <a:defRPr sz="1600" b="1"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Content Placeholder 2">
            <a:extLst>
              <a:ext uri="{FF2B5EF4-FFF2-40B4-BE49-F238E27FC236}">
                <a16:creationId xmlns:a16="http://schemas.microsoft.com/office/drawing/2014/main" id="{3C7C3361-7DF2-6726-B566-868EB8EFE79C}"/>
              </a:ext>
            </a:extLst>
          </p:cNvPr>
          <p:cNvSpPr>
            <a:spLocks noGrp="1"/>
          </p:cNvSpPr>
          <p:nvPr>
            <p:ph idx="19"/>
          </p:nvPr>
        </p:nvSpPr>
        <p:spPr>
          <a:xfrm>
            <a:off x="5496731" y="2346594"/>
            <a:ext cx="5181600" cy="319489"/>
          </a:xfrm>
          <a:prstGeom prst="rect">
            <a:avLst/>
          </a:prstGeom>
        </p:spPr>
        <p:txBody>
          <a:bodyPr lIns="0" tIns="0" rIns="0" bIns="0"/>
          <a:lstStyle>
            <a:lvl1pPr marL="0" indent="0">
              <a:lnSpc>
                <a:spcPct val="100000"/>
              </a:lnSpc>
              <a:spcBef>
                <a:spcPts val="0"/>
              </a:spcBef>
              <a:buFontTx/>
              <a:buNone/>
              <a:defRPr sz="1200" b="0" i="0">
                <a:latin typeface="+mn-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0365711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2166696"/>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484560"/>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C59BD152-70D6-C6FE-8CC6-A21AEAF7B352}"/>
              </a:ext>
            </a:extLst>
          </p:cNvPr>
          <p:cNvSpPr>
            <a:spLocks noGrp="1"/>
          </p:cNvSpPr>
          <p:nvPr>
            <p:ph sz="half" idx="19"/>
          </p:nvPr>
        </p:nvSpPr>
        <p:spPr>
          <a:xfrm>
            <a:off x="5496729" y="218041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61519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877996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8586290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5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a:srcRect/>
          <a:stretch/>
        </p:blipFill>
        <p:spPr>
          <a:xfrm>
            <a:off x="336819" y="6339907"/>
            <a:ext cx="1290656" cy="229736"/>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1008895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11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F61646D4-4582-DB8D-0716-9999B18B399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3395456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1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6">
            <a:extLst>
              <a:ext uri="{FF2B5EF4-FFF2-40B4-BE49-F238E27FC236}">
                <a16:creationId xmlns:a16="http://schemas.microsoft.com/office/drawing/2014/main" id="{0DE760BB-B5DA-D180-C737-F05302D9BE5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3019849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11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577008"/>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Text Placeholder 12">
            <a:extLst>
              <a:ext uri="{FF2B5EF4-FFF2-40B4-BE49-F238E27FC236}">
                <a16:creationId xmlns:a16="http://schemas.microsoft.com/office/drawing/2014/main" id="{FFF185C7-A3F1-C45D-0E52-A7493347B7BD}"/>
              </a:ext>
            </a:extLst>
          </p:cNvPr>
          <p:cNvSpPr>
            <a:spLocks noGrp="1"/>
          </p:cNvSpPr>
          <p:nvPr>
            <p:ph type="body" sz="quarter" idx="21"/>
          </p:nvPr>
        </p:nvSpPr>
        <p:spPr>
          <a:xfrm>
            <a:off x="5868988" y="1206500"/>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
        <p:nvSpPr>
          <p:cNvPr id="14" name="Content Placeholder 2">
            <a:extLst>
              <a:ext uri="{FF2B5EF4-FFF2-40B4-BE49-F238E27FC236}">
                <a16:creationId xmlns:a16="http://schemas.microsoft.com/office/drawing/2014/main" id="{E0E90EA3-7A40-98BC-70C1-8BA7CF0BE76A}"/>
              </a:ext>
            </a:extLst>
          </p:cNvPr>
          <p:cNvSpPr>
            <a:spLocks noGrp="1"/>
          </p:cNvSpPr>
          <p:nvPr>
            <p:ph sz="half" idx="22"/>
          </p:nvPr>
        </p:nvSpPr>
        <p:spPr>
          <a:xfrm>
            <a:off x="5868493" y="3371496"/>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5008ADB1-59FA-2BDA-A8A1-FB2EEEFEC25E}"/>
              </a:ext>
            </a:extLst>
          </p:cNvPr>
          <p:cNvSpPr>
            <a:spLocks noGrp="1"/>
          </p:cNvSpPr>
          <p:nvPr>
            <p:ph idx="23"/>
          </p:nvPr>
        </p:nvSpPr>
        <p:spPr>
          <a:xfrm>
            <a:off x="5868495" y="4293704"/>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Text Placeholder 12">
            <a:extLst>
              <a:ext uri="{FF2B5EF4-FFF2-40B4-BE49-F238E27FC236}">
                <a16:creationId xmlns:a16="http://schemas.microsoft.com/office/drawing/2014/main" id="{7DEDD8C4-0717-B463-82FE-BB26617BF502}"/>
              </a:ext>
            </a:extLst>
          </p:cNvPr>
          <p:cNvSpPr>
            <a:spLocks noGrp="1"/>
          </p:cNvSpPr>
          <p:nvPr>
            <p:ph type="body" sz="quarter" idx="24"/>
          </p:nvPr>
        </p:nvSpPr>
        <p:spPr>
          <a:xfrm>
            <a:off x="5868988" y="3923195"/>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2" name="Graphic 6">
            <a:extLst>
              <a:ext uri="{FF2B5EF4-FFF2-40B4-BE49-F238E27FC236}">
                <a16:creationId xmlns:a16="http://schemas.microsoft.com/office/drawing/2014/main" id="{929BD38D-618C-62CF-F638-F0EACD286D78}"/>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4445444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7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Content Placeholder 2">
            <a:extLst>
              <a:ext uri="{FF2B5EF4-FFF2-40B4-BE49-F238E27FC236}">
                <a16:creationId xmlns:a16="http://schemas.microsoft.com/office/drawing/2014/main" id="{797137D7-0542-B672-73DC-172C98F14A17}"/>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5121CE32-B3D1-76DE-68CD-0CFFDDEC6700}"/>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08769D8C-B10A-D9E9-2DB8-0CC7E0DD2F67}"/>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4452486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6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2C36AA5A-93D7-31F5-D9DE-F9D5A8C28994}"/>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1322305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Four Points Vertical 1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1" name="Text Placeholder 37">
            <a:extLst>
              <a:ext uri="{FF2B5EF4-FFF2-40B4-BE49-F238E27FC236}">
                <a16:creationId xmlns:a16="http://schemas.microsoft.com/office/drawing/2014/main" id="{7C506A54-364C-4174-24BA-7E8DE3F8F4C4}"/>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8" name="Text Placeholder 19">
            <a:extLst>
              <a:ext uri="{FF2B5EF4-FFF2-40B4-BE49-F238E27FC236}">
                <a16:creationId xmlns:a16="http://schemas.microsoft.com/office/drawing/2014/main" id="{0EE9AB34-27EC-4C11-4368-8FA6355B72FE}"/>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Box 18">
            <a:extLst>
              <a:ext uri="{FF2B5EF4-FFF2-40B4-BE49-F238E27FC236}">
                <a16:creationId xmlns:a16="http://schemas.microsoft.com/office/drawing/2014/main" id="{C6A0FEB9-A354-6656-D5CB-5C74AB360CCE}"/>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CB306FF2-9A3D-896B-3D02-D2E79969F391}"/>
              </a:ext>
            </a:extLst>
          </p:cNvPr>
          <p:cNvSpPr>
            <a:spLocks noGrp="1"/>
          </p:cNvSpPr>
          <p:nvPr>
            <p:ph type="body" sz="quarter" idx="31"/>
          </p:nvPr>
        </p:nvSpPr>
        <p:spPr>
          <a:xfrm>
            <a:off x="903593" y="2642237"/>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C2DA04-33FA-A5C9-E34B-A0AC36FD54FE}"/>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19715185"/>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Subtitle 2">
            <a:extLst>
              <a:ext uri="{FF2B5EF4-FFF2-40B4-BE49-F238E27FC236}">
                <a16:creationId xmlns:a16="http://schemas.microsoft.com/office/drawing/2014/main" id="{CB4AB818-1B54-04F9-774F-6AEECA245844}"/>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8A4F66A9-00BB-E8F1-65C0-B7ADF24125C9}"/>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8791006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89" y="0"/>
            <a:ext cx="738461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8" name="Graphic 1">
            <a:extLst>
              <a:ext uri="{FF2B5EF4-FFF2-40B4-BE49-F238E27FC236}">
                <a16:creationId xmlns:a16="http://schemas.microsoft.com/office/drawing/2014/main" id="{4B27DFAE-4E76-63C8-D524-495FD6CB0FF9}"/>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1165620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E80E0915-7EBE-2446-D698-6E28E7B56E4B}"/>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94450051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93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BF9E07D-78AE-F8CF-9E5A-174F54D0A086}"/>
              </a:ext>
            </a:extLst>
          </p:cNvPr>
          <p:cNvSpPr/>
          <p:nvPr userDrawn="1"/>
        </p:nvSpPr>
        <p:spPr>
          <a:xfrm>
            <a:off x="172996" y="6264877"/>
            <a:ext cx="1532237" cy="376993"/>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alpha val="8025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D988225-A505-6709-698D-054A92A5A32B}"/>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1421792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29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61CF90FB-5545-355F-F694-50EC47629559}"/>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39517324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82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9A63A3BE-B32C-FF4A-0A6B-E9C5778F0C25}"/>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3094065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106_Color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03EA6B4-4351-2C53-389E-28F5D92B4DFB}"/>
              </a:ext>
            </a:extLst>
          </p:cNvPr>
          <p:cNvSpPr/>
          <p:nvPr userDrawn="1"/>
        </p:nvSpPr>
        <p:spPr>
          <a:xfrm>
            <a:off x="172995" y="6120882"/>
            <a:ext cx="1581664" cy="72080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alpha val="848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1">
            <a:extLst>
              <a:ext uri="{FF2B5EF4-FFF2-40B4-BE49-F238E27FC236}">
                <a16:creationId xmlns:a16="http://schemas.microsoft.com/office/drawing/2014/main" id="{7414B6CE-0E3C-3E24-F49B-0C3747A1B771}"/>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6514091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7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C4857BC3-19F5-BB93-6E84-D8BBADFEDE9D}"/>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2313318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97FEC6CE-BCC4-23F9-536E-F14E683C644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9699458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104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1C5AA7A7-A38B-F208-C9FE-E7A666997543}"/>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72106238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Four Points Vertical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9" name="Text Placeholder 5">
            <a:extLst>
              <a:ext uri="{FF2B5EF4-FFF2-40B4-BE49-F238E27FC236}">
                <a16:creationId xmlns:a16="http://schemas.microsoft.com/office/drawing/2014/main" id="{D9293A37-5441-5E48-A59E-6BAEB7790B15}"/>
              </a:ext>
            </a:extLst>
          </p:cNvPr>
          <p:cNvSpPr>
            <a:spLocks noGrp="1"/>
          </p:cNvSpPr>
          <p:nvPr>
            <p:ph type="body" sz="quarter" idx="31"/>
          </p:nvPr>
        </p:nvSpPr>
        <p:spPr>
          <a:xfrm>
            <a:off x="857873" y="264223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B2B9F873-2EBD-247D-EF14-C2C730913866}"/>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628501698"/>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74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26D59DA-FDF3-DD46-263D-7AF149A746FC}"/>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33DA3A04-3914-7BB8-6871-EF755BA73F0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32575489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6">
            <a:extLst>
              <a:ext uri="{FF2B5EF4-FFF2-40B4-BE49-F238E27FC236}">
                <a16:creationId xmlns:a16="http://schemas.microsoft.com/office/drawing/2014/main" id="{353A14E0-927C-81B9-DC4C-3E1A86710F8A}"/>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7318684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60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260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39B2C1D8-3DC3-F21E-7170-D1F603B46A19}"/>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9746315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52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3"/>
            <a:ext cx="1957267" cy="184667"/>
          </a:xfrm>
          <a:prstGeom prst="rect">
            <a:avLst/>
          </a:prstGeom>
        </p:spPr>
        <p:txBody>
          <a:bodyPr wrap="square" lIns="0" tIns="0" rIns="0" bIns="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8" name="Graphic 1">
            <a:extLst>
              <a:ext uri="{FF2B5EF4-FFF2-40B4-BE49-F238E27FC236}">
                <a16:creationId xmlns:a16="http://schemas.microsoft.com/office/drawing/2014/main" id="{4087F2D0-DA53-0A66-0586-DB0E240AC8BE}"/>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6114254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6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77F39D6-075C-6580-C685-6971B4C5EE4F}"/>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4640169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9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1" name="Graphic 1">
            <a:extLst>
              <a:ext uri="{FF2B5EF4-FFF2-40B4-BE49-F238E27FC236}">
                <a16:creationId xmlns:a16="http://schemas.microsoft.com/office/drawing/2014/main" id="{BC99B60B-8CC2-B9E7-883B-DDF3426E5F8C}"/>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17414194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5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7"/>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3ED19C2-53AF-3C64-49DA-A4A43AFC0727}"/>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3826599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5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7FF3B9C-B01C-CCA7-4DA7-F546B263B48B}"/>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20997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64475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750CF3FA-4511-5566-282B-48F5BAE33A7E}"/>
              </a:ext>
            </a:extLst>
          </p:cNvPr>
          <p:cNvSpPr>
            <a:spLocks noGrp="1"/>
          </p:cNvSpPr>
          <p:nvPr>
            <p:ph sz="half" idx="19"/>
          </p:nvPr>
        </p:nvSpPr>
        <p:spPr>
          <a:xfrm>
            <a:off x="5875931" y="3505859"/>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2E9C698C-B5BC-45F7-AFC5-BD85E6FE06C2}"/>
              </a:ext>
            </a:extLst>
          </p:cNvPr>
          <p:cNvSpPr>
            <a:spLocks noGrp="1"/>
          </p:cNvSpPr>
          <p:nvPr>
            <p:ph idx="20"/>
          </p:nvPr>
        </p:nvSpPr>
        <p:spPr>
          <a:xfrm>
            <a:off x="5875931" y="3940639"/>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3" name="Subtitle 2">
            <a:extLst>
              <a:ext uri="{FF2B5EF4-FFF2-40B4-BE49-F238E27FC236}">
                <a16:creationId xmlns:a16="http://schemas.microsoft.com/office/drawing/2014/main" id="{BD067C40-9ECB-106D-5744-8592E561E387}"/>
              </a:ext>
            </a:extLst>
          </p:cNvPr>
          <p:cNvSpPr>
            <a:spLocks noGrp="1"/>
          </p:cNvSpPr>
          <p:nvPr>
            <p:ph type="subTitle" idx="25"/>
          </p:nvPr>
        </p:nvSpPr>
        <p:spPr>
          <a:xfrm>
            <a:off x="5868493" y="5703688"/>
            <a:ext cx="5181600" cy="516136"/>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7" name="Graphic 6">
            <a:extLst>
              <a:ext uri="{FF2B5EF4-FFF2-40B4-BE49-F238E27FC236}">
                <a16:creationId xmlns:a16="http://schemas.microsoft.com/office/drawing/2014/main" id="{40B3CF82-F447-ABD7-5094-95319F624AE8}"/>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3961324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preserve="1" userDrawn="1">
  <p:cSld name="5_Title top on color flood">
    <p:bg>
      <p:bgPr>
        <a:solidFill>
          <a:srgbClr val="37474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1BED245-4F66-CD1C-5575-8D4D3B116CE3}"/>
              </a:ext>
            </a:extLst>
          </p:cNvPr>
          <p:cNvPicPr>
            <a:picLocks noChangeAspect="1"/>
          </p:cNvPicPr>
          <p:nvPr userDrawn="1"/>
        </p:nvPicPr>
        <p:blipFill rotWithShape="1">
          <a:blip r:embed="rId2">
            <a:alphaModFix amt="4000"/>
          </a:blip>
          <a:srcRect l="15925" t="1131" r="36762"/>
          <a:stretch/>
        </p:blipFill>
        <p:spPr>
          <a:xfrm>
            <a:off x="-1" y="371475"/>
            <a:ext cx="12192001" cy="6572251"/>
          </a:xfrm>
          <a:prstGeom prst="rect">
            <a:avLst/>
          </a:prstGeom>
        </p:spPr>
      </p:pic>
      <p:sp>
        <p:nvSpPr>
          <p:cNvPr id="5" name="Title 1">
            <a:extLst>
              <a:ext uri="{FF2B5EF4-FFF2-40B4-BE49-F238E27FC236}">
                <a16:creationId xmlns:a16="http://schemas.microsoft.com/office/drawing/2014/main" id="{304191FA-7438-7326-0631-ACCB20B5D426}"/>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2" name="Graphic 6">
            <a:extLst>
              <a:ext uri="{FF2B5EF4-FFF2-40B4-BE49-F238E27FC236}">
                <a16:creationId xmlns:a16="http://schemas.microsoft.com/office/drawing/2014/main" id="{8EBDF905-8B49-7291-429E-9DD603FF0C20}"/>
              </a:ext>
            </a:extLst>
          </p:cNvPr>
          <p:cNvPicPr>
            <a:picLocks noChangeAspect="1"/>
          </p:cNvPicPr>
          <p:nvPr userDrawn="1"/>
        </p:nvPicPr>
        <p:blipFill>
          <a:blip r:embed="rId3"/>
          <a:srcRect/>
          <a:stretch/>
        </p:blipFill>
        <p:spPr>
          <a:xfrm>
            <a:off x="336819" y="6339907"/>
            <a:ext cx="1290656" cy="229736"/>
          </a:xfrm>
          <a:prstGeom prst="rect">
            <a:avLst/>
          </a:prstGeom>
        </p:spPr>
      </p:pic>
    </p:spTree>
    <p:extLst>
      <p:ext uri="{BB962C8B-B14F-4D97-AF65-F5344CB8AC3E}">
        <p14:creationId xmlns:p14="http://schemas.microsoft.com/office/powerpoint/2010/main" val="22877370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14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E5CB7507-6E19-DFC1-9EC3-7824922A7F1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291773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Four Points Vertical 2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60D62BBF-9694-62F6-FA4F-F4DEA6E0FB65}"/>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2330E6-F45A-1A37-B13B-E2D2903149AC}"/>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70F38722-C3D9-A70B-8832-E5CC5255B0D5}"/>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7C09903B-2F12-F275-EF1C-AAA9F5D05ADB}"/>
              </a:ext>
            </a:extLst>
          </p:cNvPr>
          <p:cNvSpPr>
            <a:spLocks noGrp="1"/>
          </p:cNvSpPr>
          <p:nvPr>
            <p:ph type="body" sz="quarter" idx="31"/>
          </p:nvPr>
        </p:nvSpPr>
        <p:spPr>
          <a:xfrm>
            <a:off x="903593" y="2642237"/>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BC095AE-95BD-1449-6213-F383CC5D052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9004295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preserve="1" userDrawn="1">
  <p:cSld name="30_Title top on color flood">
    <p:bg>
      <p:bgPr>
        <a:solidFill>
          <a:srgbClr val="00654E"/>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5" name="Graphic 6">
            <a:extLst>
              <a:ext uri="{FF2B5EF4-FFF2-40B4-BE49-F238E27FC236}">
                <a16:creationId xmlns:a16="http://schemas.microsoft.com/office/drawing/2014/main" id="{A02D3A4F-FD03-7329-F8EB-9513C892D60E}"/>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1592696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3_Title top on color flood">
    <p:bg>
      <p:bgPr>
        <a:solidFill>
          <a:srgbClr val="87C6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8882478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userDrawn="1">
  <p:cSld name="7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F61E54E3-71EC-6BDD-F7F0-BC2FF8D15921}"/>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40888575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userDrawn="1">
  <p:cSld name="28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Picture 3">
            <a:extLst>
              <a:ext uri="{FF2B5EF4-FFF2-40B4-BE49-F238E27FC236}">
                <a16:creationId xmlns:a16="http://schemas.microsoft.com/office/drawing/2014/main" id="{E840D82F-1277-3C2F-B2E0-F647ACBA1A01}"/>
              </a:ext>
            </a:extLst>
          </p:cNvPr>
          <p:cNvPicPr>
            <a:picLocks/>
          </p:cNvPicPr>
          <p:nvPr userDrawn="1"/>
        </p:nvPicPr>
        <p:blipFill>
          <a:blip r:embed="rId2"/>
          <a:srcRect/>
          <a:stretch/>
        </p:blipFill>
        <p:spPr>
          <a:xfrm>
            <a:off x="360754" y="6333039"/>
            <a:ext cx="2480759" cy="278016"/>
          </a:xfrm>
          <a:prstGeom prst="rect">
            <a:avLst/>
          </a:prstGeom>
        </p:spPr>
      </p:pic>
    </p:spTree>
    <p:extLst>
      <p:ext uri="{BB962C8B-B14F-4D97-AF65-F5344CB8AC3E}">
        <p14:creationId xmlns:p14="http://schemas.microsoft.com/office/powerpoint/2010/main" val="19476412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preserve="1" userDrawn="1">
  <p:cSld name="20_Title top on color flood">
    <p:bg>
      <p:bgPr>
        <a:solidFill>
          <a:srgbClr val="0079D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33C11D84-236E-CC3A-5C23-AB6052E2D40C}"/>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1880846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preserve="1" userDrawn="1">
  <p:cSld name="21_Title top on color flood">
    <p:bg>
      <p:bgPr>
        <a:solidFill>
          <a:srgbClr val="02C7E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1">
            <a:extLst>
              <a:ext uri="{FF2B5EF4-FFF2-40B4-BE49-F238E27FC236}">
                <a16:creationId xmlns:a16="http://schemas.microsoft.com/office/drawing/2014/main" id="{ADAA13FC-B295-1252-4A3D-3E8C5DC50842}"/>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9664874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preserve="1" userDrawn="1">
  <p:cSld name="22_Title top on color flood">
    <p:bg>
      <p:bgPr>
        <a:solidFill>
          <a:srgbClr val="F2603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28D9C092-DD9B-9AE3-3254-1478034DCA1F}"/>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39107509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preserve="1" userDrawn="1">
  <p:cSld name="23_Title top on color flood">
    <p:bg>
      <p:bgPr>
        <a:solidFill>
          <a:srgbClr val="009E9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470F8126-6618-DF5E-3C2D-A3D7D01ABDD5}"/>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8306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preserve="1" userDrawn="1">
  <p:cSld name="24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1">
            <a:extLst>
              <a:ext uri="{FF2B5EF4-FFF2-40B4-BE49-F238E27FC236}">
                <a16:creationId xmlns:a16="http://schemas.microsoft.com/office/drawing/2014/main" id="{2CA40954-145C-57B3-262A-F7ABF4344E0D}"/>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4811679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29_Title top on color flood">
    <p:bg>
      <p:bgPr>
        <a:solidFill>
          <a:srgbClr val="FFC02D">
            <a:alpha val="84977"/>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1">
            <a:extLst>
              <a:ext uri="{FF2B5EF4-FFF2-40B4-BE49-F238E27FC236}">
                <a16:creationId xmlns:a16="http://schemas.microsoft.com/office/drawing/2014/main" id="{A61C503F-AF8E-1FC3-A8D7-710B51AEFBD0}"/>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4434019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Four Points Vertical 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2A8BC84-ED09-809F-37DF-39D638C52A26}"/>
              </a:ext>
            </a:extLst>
          </p:cNvPr>
          <p:cNvSpPr>
            <a:spLocks noGrp="1"/>
          </p:cNvSpPr>
          <p:nvPr>
            <p:ph type="body" sz="quarter" idx="31"/>
          </p:nvPr>
        </p:nvSpPr>
        <p:spPr>
          <a:xfrm>
            <a:off x="857873" y="2642237"/>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76E9115-B360-CA81-4A87-8B281E8194F4}"/>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5996500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preserve="1" userDrawn="1">
  <p:cSld name="25_Title top on color flood">
    <p:bg>
      <p:bgPr>
        <a:solidFill>
          <a:srgbClr val="87205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CF067D62-6ED7-87A2-4B43-3105C04F3A2D}"/>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1831851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26_Title top on color flood">
    <p:bg>
      <p:bgPr>
        <a:solidFill>
          <a:srgbClr val="5F2F9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DF189CB9-A9CD-DB94-1EB5-915B1CEB6058}"/>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7991989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3" name="Graphic 6">
            <a:extLst>
              <a:ext uri="{FF2B5EF4-FFF2-40B4-BE49-F238E27FC236}">
                <a16:creationId xmlns:a16="http://schemas.microsoft.com/office/drawing/2014/main" id="{A1F06D71-C89B-39BB-CFF6-FA1823A563B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5087458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userDrawn="1">
  <p:cSld name="19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tx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6">
            <a:extLst>
              <a:ext uri="{FF2B5EF4-FFF2-40B4-BE49-F238E27FC236}">
                <a16:creationId xmlns:a16="http://schemas.microsoft.com/office/drawing/2014/main" id="{49F21860-715A-C348-182A-D5515C5AEEB7}"/>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1242079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27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286B0EAF-2387-E610-37D6-0148645128CB}"/>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2664906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32_Title top on color flood">
    <p:bg>
      <p:bgPr>
        <a:solidFill>
          <a:srgbClr val="FFC02D">
            <a:alpha val="86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3" name="Graphic 1">
            <a:extLst>
              <a:ext uri="{FF2B5EF4-FFF2-40B4-BE49-F238E27FC236}">
                <a16:creationId xmlns:a16="http://schemas.microsoft.com/office/drawing/2014/main" id="{C8A80D6D-FB9F-2AE8-8B14-833E95C89186}"/>
              </a:ext>
            </a:extLst>
          </p:cNvPr>
          <p:cNvPicPr>
            <a:picLocks noChangeAspect="1"/>
          </p:cNvPicPr>
          <p:nvPr userDrawn="1"/>
        </p:nvPicPr>
        <p:blipFill>
          <a:blip r:embed="rId2"/>
          <a:srcRect/>
          <a:stretch/>
        </p:blipFill>
        <p:spPr>
          <a:xfrm>
            <a:off x="328437" y="6338416"/>
            <a:ext cx="1307423" cy="232721"/>
          </a:xfrm>
          <a:prstGeom prst="rect">
            <a:avLst/>
          </a:prstGeom>
        </p:spPr>
      </p:pic>
    </p:spTree>
    <p:extLst>
      <p:ext uri="{BB962C8B-B14F-4D97-AF65-F5344CB8AC3E}">
        <p14:creationId xmlns:p14="http://schemas.microsoft.com/office/powerpoint/2010/main" val="18286167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preserve="1" userDrawn="1">
  <p:cSld name="1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29910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4" name="Table 6">
            <a:extLst>
              <a:ext uri="{FF2B5EF4-FFF2-40B4-BE49-F238E27FC236}">
                <a16:creationId xmlns:a16="http://schemas.microsoft.com/office/drawing/2014/main" id="{907BD64F-1457-83CE-0AAC-C4D6E77C1C32}"/>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5" name="Table 6">
            <a:extLst>
              <a:ext uri="{FF2B5EF4-FFF2-40B4-BE49-F238E27FC236}">
                <a16:creationId xmlns:a16="http://schemas.microsoft.com/office/drawing/2014/main" id="{3B018CE0-FE82-4789-5CE8-3A25F12BD8CE}"/>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1D2AA987-CFFC-0784-AD7D-6800088EC54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135C371-8080-55B1-F46E-2C137D341435}"/>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2" name="Table 11">
            <a:extLst>
              <a:ext uri="{FF2B5EF4-FFF2-40B4-BE49-F238E27FC236}">
                <a16:creationId xmlns:a16="http://schemas.microsoft.com/office/drawing/2014/main" id="{EAD623F7-C21F-BD82-8E4A-46DC5A701B08}"/>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5" name="Content Placeholder 2">
            <a:extLst>
              <a:ext uri="{FF2B5EF4-FFF2-40B4-BE49-F238E27FC236}">
                <a16:creationId xmlns:a16="http://schemas.microsoft.com/office/drawing/2014/main" id="{C9BD3C1D-73DD-6CF7-6193-8298BF382E53}"/>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3A1F5AA8-6BB4-2B30-2499-6648462A2736}"/>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7" name="Content Placeholder 2">
            <a:extLst>
              <a:ext uri="{FF2B5EF4-FFF2-40B4-BE49-F238E27FC236}">
                <a16:creationId xmlns:a16="http://schemas.microsoft.com/office/drawing/2014/main" id="{80432378-0750-508A-D61D-7F47A9DD7312}"/>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6859CC88-54C6-E9A9-75D7-D6C7AA1454E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9" name="Content Placeholder 2">
            <a:extLst>
              <a:ext uri="{FF2B5EF4-FFF2-40B4-BE49-F238E27FC236}">
                <a16:creationId xmlns:a16="http://schemas.microsoft.com/office/drawing/2014/main" id="{385583ED-2E87-443C-0546-3F0BAC238A21}"/>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0" name="Content Placeholder 2">
            <a:extLst>
              <a:ext uri="{FF2B5EF4-FFF2-40B4-BE49-F238E27FC236}">
                <a16:creationId xmlns:a16="http://schemas.microsoft.com/office/drawing/2014/main" id="{9ADCFBE9-FF85-3F08-9710-2F6BF84EEC54}"/>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1" name="Content Placeholder 2">
            <a:extLst>
              <a:ext uri="{FF2B5EF4-FFF2-40B4-BE49-F238E27FC236}">
                <a16:creationId xmlns:a16="http://schemas.microsoft.com/office/drawing/2014/main" id="{AE2A6007-41E0-7730-5CA9-F6F2EA7E0817}"/>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F5F40EB3-7146-15BE-81EB-032EEB17843C}"/>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3" name="Content Placeholder 2">
            <a:extLst>
              <a:ext uri="{FF2B5EF4-FFF2-40B4-BE49-F238E27FC236}">
                <a16:creationId xmlns:a16="http://schemas.microsoft.com/office/drawing/2014/main" id="{4D9F44C0-6AD5-9002-E779-3ED810497E46}"/>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5C5F425-374E-7EC8-89FC-8DD0E712425B}"/>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pic>
        <p:nvPicPr>
          <p:cNvPr id="13" name="Graphic 6">
            <a:extLst>
              <a:ext uri="{FF2B5EF4-FFF2-40B4-BE49-F238E27FC236}">
                <a16:creationId xmlns:a16="http://schemas.microsoft.com/office/drawing/2014/main" id="{FAD02FAB-1E2F-EA0E-C43A-768CD3362A73}"/>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35518068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13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349A84E0-6068-0046-7F04-02F03DFD5ECE}"/>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4" name="Content Placeholder 2">
            <a:extLst>
              <a:ext uri="{FF2B5EF4-FFF2-40B4-BE49-F238E27FC236}">
                <a16:creationId xmlns:a16="http://schemas.microsoft.com/office/drawing/2014/main" id="{5821B9E0-9D7D-D55B-A16D-2D50F30892FE}"/>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5" name="Content Placeholder 2">
            <a:extLst>
              <a:ext uri="{FF2B5EF4-FFF2-40B4-BE49-F238E27FC236}">
                <a16:creationId xmlns:a16="http://schemas.microsoft.com/office/drawing/2014/main" id="{BB1B04F1-2352-A52B-6627-F731A6BFFE2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6F599991-4760-74BB-73C2-817F904D9677}"/>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6">
            <a:extLst>
              <a:ext uri="{FF2B5EF4-FFF2-40B4-BE49-F238E27FC236}">
                <a16:creationId xmlns:a16="http://schemas.microsoft.com/office/drawing/2014/main" id="{AFF9F8B9-5EE5-DAB0-3C03-1DC74EDBD852}"/>
              </a:ext>
            </a:extLst>
          </p:cNvPr>
          <p:cNvPicPr>
            <a:picLocks noChangeAspect="1"/>
          </p:cNvPicPr>
          <p:nvPr userDrawn="1"/>
        </p:nvPicPr>
        <p:blipFill>
          <a:blip r:embed="rId2"/>
          <a:srcRect/>
          <a:stretch/>
        </p:blipFill>
        <p:spPr>
          <a:xfrm>
            <a:off x="336819" y="6339907"/>
            <a:ext cx="1290656" cy="229736"/>
          </a:xfrm>
          <a:prstGeom prst="rect">
            <a:avLst/>
          </a:prstGeom>
        </p:spPr>
      </p:pic>
    </p:spTree>
    <p:extLst>
      <p:ext uri="{BB962C8B-B14F-4D97-AF65-F5344CB8AC3E}">
        <p14:creationId xmlns:p14="http://schemas.microsoft.com/office/powerpoint/2010/main" val="22099500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1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3" name="Table 6">
            <a:extLst>
              <a:ext uri="{FF2B5EF4-FFF2-40B4-BE49-F238E27FC236}">
                <a16:creationId xmlns:a16="http://schemas.microsoft.com/office/drawing/2014/main" id="{F554E6B5-8FF6-255C-0F1F-EE59EF2CD34B}"/>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8" name="Table 6">
            <a:extLst>
              <a:ext uri="{FF2B5EF4-FFF2-40B4-BE49-F238E27FC236}">
                <a16:creationId xmlns:a16="http://schemas.microsoft.com/office/drawing/2014/main" id="{2F784654-E2C9-962D-88AD-B06575DA19F6}"/>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9" name="Table 8">
            <a:extLst>
              <a:ext uri="{FF2B5EF4-FFF2-40B4-BE49-F238E27FC236}">
                <a16:creationId xmlns:a16="http://schemas.microsoft.com/office/drawing/2014/main" id="{6476D6AA-A415-BD6D-2086-3F4EC740E49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46E711DD-E446-FB6B-340C-F93955DDCC81}"/>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B6DF9C1-6283-B468-A54A-484693998182}"/>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2" name="Content Placeholder 2">
            <a:extLst>
              <a:ext uri="{FF2B5EF4-FFF2-40B4-BE49-F238E27FC236}">
                <a16:creationId xmlns:a16="http://schemas.microsoft.com/office/drawing/2014/main" id="{63CAA595-B304-1E7C-B783-15E2C6CCC157}"/>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5597E0D-4FBF-65D4-0E94-1F391E0A1A4F}"/>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4" name="Content Placeholder 2">
            <a:extLst>
              <a:ext uri="{FF2B5EF4-FFF2-40B4-BE49-F238E27FC236}">
                <a16:creationId xmlns:a16="http://schemas.microsoft.com/office/drawing/2014/main" id="{20830366-0B26-4ED2-1A04-048FF9B4E6B3}"/>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14D18253-81C1-6271-3F90-D639E20E6E8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6" name="Content Placeholder 2">
            <a:extLst>
              <a:ext uri="{FF2B5EF4-FFF2-40B4-BE49-F238E27FC236}">
                <a16:creationId xmlns:a16="http://schemas.microsoft.com/office/drawing/2014/main" id="{6999D8F1-ADC7-3FD5-707A-FA7D81B2B80B}"/>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D4E728C0-6102-F944-E9DE-0EC4D6BE752A}"/>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8" name="Content Placeholder 2">
            <a:extLst>
              <a:ext uri="{FF2B5EF4-FFF2-40B4-BE49-F238E27FC236}">
                <a16:creationId xmlns:a16="http://schemas.microsoft.com/office/drawing/2014/main" id="{BE1A6CD4-2C14-9410-E8BE-13427B2B0C92}"/>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9" name="Content Placeholder 2">
            <a:extLst>
              <a:ext uri="{FF2B5EF4-FFF2-40B4-BE49-F238E27FC236}">
                <a16:creationId xmlns:a16="http://schemas.microsoft.com/office/drawing/2014/main" id="{3DA3F3AF-C5A5-D4B0-82F8-746F09AA4839}"/>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0" name="Content Placeholder 2">
            <a:extLst>
              <a:ext uri="{FF2B5EF4-FFF2-40B4-BE49-F238E27FC236}">
                <a16:creationId xmlns:a16="http://schemas.microsoft.com/office/drawing/2014/main" id="{FAB89C36-F4CC-58E9-6D1A-6FC3A9644908}"/>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075FE65C-1EC7-2E3E-66E0-DF7CF11334A8}"/>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4049976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8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4" y="2672295"/>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1" y="2672295"/>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672295"/>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3" y="3042673"/>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3313164"/>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62551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3213753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Four Points Vertical 3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BC8A76A5-3242-9BEC-00FF-25674A07F6B3}"/>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B1BDB6C-E7A9-5550-DEBB-369E69067367}"/>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E124D65C-A89B-58E5-D5E7-86678620B8E8}"/>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592CAED3-13AD-395A-ED61-658E84935FC3}"/>
              </a:ext>
            </a:extLst>
          </p:cNvPr>
          <p:cNvSpPr>
            <a:spLocks noGrp="1"/>
          </p:cNvSpPr>
          <p:nvPr>
            <p:ph type="body" sz="quarter" idx="31"/>
          </p:nvPr>
        </p:nvSpPr>
        <p:spPr>
          <a:xfrm>
            <a:off x="903593" y="2642237"/>
            <a:ext cx="439737" cy="36576"/>
          </a:xfrm>
          <a:prstGeom prst="rect">
            <a:avLst/>
          </a:prstGeom>
          <a:solidFill>
            <a:srgbClr val="87C70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864C84C-1EF3-422D-99EC-37D7098A1D97}"/>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1126493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116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4244681" y="2306504"/>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4638101" y="2676882"/>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1761771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28_Colors">
    <p:spTree>
      <p:nvGrpSpPr>
        <p:cNvPr id="1" name=""/>
        <p:cNvGrpSpPr/>
        <p:nvPr/>
      </p:nvGrpSpPr>
      <p:grpSpPr>
        <a:xfrm>
          <a:off x="0" y="0"/>
          <a:ext cx="0" cy="0"/>
          <a:chOff x="0" y="0"/>
          <a:chExt cx="0" cy="0"/>
        </a:xfrm>
      </p:grpSpPr>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2934333" y="1480288"/>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AA44">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1975158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5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2DF25822-8189-8A5D-B852-7D7AE8FD6520}"/>
              </a:ext>
            </a:extLst>
          </p:cNvPr>
          <p:cNvSpPr txBox="1">
            <a:spLocks/>
          </p:cNvSpPr>
          <p:nvPr userDrawn="1"/>
        </p:nvSpPr>
        <p:spPr>
          <a:xfrm>
            <a:off x="2934333" y="148028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38EFD332-D1DC-552F-5E41-C78B223E504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C068F2A-FBFB-6D15-8125-B8652323AA2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9F5E474E-6CD0-413A-9CF2-E6F2CE50CC19}"/>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B57D5654-5596-D640-B6C3-9A39152AEF06}"/>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0C591728-6EFF-D27C-2C1D-A0B79B37EB4C}"/>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B9AF5AC7-4370-158F-5C4B-5F52CBC1C8C0}"/>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1901464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7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51">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3291516"/>
                  </a:ext>
                </a:extLst>
              </a:tr>
            </a:tbl>
          </a:graphicData>
        </a:graphic>
      </p:graphicFrame>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3569574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9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2052">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8155C5EB-4F88-6F0C-46A5-203BEB24D2EF}"/>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580522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6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7" name="Subtitle 2">
            <a:extLst>
              <a:ext uri="{FF2B5EF4-FFF2-40B4-BE49-F238E27FC236}">
                <a16:creationId xmlns:a16="http://schemas.microsoft.com/office/drawing/2014/main" id="{24058874-3E0C-060C-C406-FCB3EA0A6473}"/>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0" name="Text Placeholder 6">
            <a:extLst>
              <a:ext uri="{FF2B5EF4-FFF2-40B4-BE49-F238E27FC236}">
                <a16:creationId xmlns:a16="http://schemas.microsoft.com/office/drawing/2014/main" id="{E8F22ED9-EBDE-3C13-5A62-FE557EDEF738}"/>
              </a:ext>
            </a:extLst>
          </p:cNvPr>
          <p:cNvSpPr txBox="1">
            <a:spLocks/>
          </p:cNvSpPr>
          <p:nvPr userDrawn="1"/>
        </p:nvSpPr>
        <p:spPr>
          <a:xfrm>
            <a:off x="2934333" y="168500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447FC86C-34D3-B159-B2C4-C5C966D74C8F}"/>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7" name="Content Placeholder 2">
            <a:extLst>
              <a:ext uri="{FF2B5EF4-FFF2-40B4-BE49-F238E27FC236}">
                <a16:creationId xmlns:a16="http://schemas.microsoft.com/office/drawing/2014/main" id="{4A6425DB-90B5-B1CB-A879-54327B2C4AD7}"/>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C21380C4-5CD7-AE88-867F-EF1BB1E1A1E9}"/>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9" name="Table 8">
            <a:extLst>
              <a:ext uri="{FF2B5EF4-FFF2-40B4-BE49-F238E27FC236}">
                <a16:creationId xmlns:a16="http://schemas.microsoft.com/office/drawing/2014/main" id="{D9CBBE0D-A308-F647-5720-2BB0B4EF0679}"/>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0" name="Content Placeholder 2">
            <a:extLst>
              <a:ext uri="{FF2B5EF4-FFF2-40B4-BE49-F238E27FC236}">
                <a16:creationId xmlns:a16="http://schemas.microsoft.com/office/drawing/2014/main" id="{8E20B29F-4A55-9A3E-F50B-B2922E3A7ECF}"/>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CC4E258D-7074-2739-C454-8709698CB31D}"/>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1948809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7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 name="Text Placeholder 6">
            <a:extLst>
              <a:ext uri="{FF2B5EF4-FFF2-40B4-BE49-F238E27FC236}">
                <a16:creationId xmlns:a16="http://schemas.microsoft.com/office/drawing/2014/main" id="{3D9E5350-0CA3-ED12-CBAC-0B54F2A277A5}"/>
              </a:ext>
            </a:extLst>
          </p:cNvPr>
          <p:cNvSpPr txBox="1">
            <a:spLocks/>
          </p:cNvSpPr>
          <p:nvPr userDrawn="1"/>
        </p:nvSpPr>
        <p:spPr>
          <a:xfrm>
            <a:off x="2934333" y="168500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Text Placeholder 6">
            <a:extLst>
              <a:ext uri="{FF2B5EF4-FFF2-40B4-BE49-F238E27FC236}">
                <a16:creationId xmlns:a16="http://schemas.microsoft.com/office/drawing/2014/main" id="{DB7A6477-28A5-397A-DE3B-B27FAF099387}"/>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Content Placeholder 2">
            <a:extLst>
              <a:ext uri="{FF2B5EF4-FFF2-40B4-BE49-F238E27FC236}">
                <a16:creationId xmlns:a16="http://schemas.microsoft.com/office/drawing/2014/main" id="{6C3981C3-21A1-EEB6-1931-9DEDDC719515}"/>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AE88197A-49FF-BC55-1119-BB6B068B50E2}"/>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8" name="Table 8">
            <a:extLst>
              <a:ext uri="{FF2B5EF4-FFF2-40B4-BE49-F238E27FC236}">
                <a16:creationId xmlns:a16="http://schemas.microsoft.com/office/drawing/2014/main" id="{84D73A21-6B64-0E76-532B-DD3CBC71F816}"/>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9" name="Content Placeholder 2">
            <a:extLst>
              <a:ext uri="{FF2B5EF4-FFF2-40B4-BE49-F238E27FC236}">
                <a16:creationId xmlns:a16="http://schemas.microsoft.com/office/drawing/2014/main" id="{2A941B26-1A7B-43CD-03E3-6DAF02017FE5}"/>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3E69AFEB-E416-8D9B-1129-4B971D0EC478}"/>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Subtitle 2">
            <a:extLst>
              <a:ext uri="{FF2B5EF4-FFF2-40B4-BE49-F238E27FC236}">
                <a16:creationId xmlns:a16="http://schemas.microsoft.com/office/drawing/2014/main" id="{1993A49E-DAC2-687B-1EE5-EB7CDF4E4ECF}"/>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5923087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8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1" name="Text Placeholder 6">
            <a:extLst>
              <a:ext uri="{FF2B5EF4-FFF2-40B4-BE49-F238E27FC236}">
                <a16:creationId xmlns:a16="http://schemas.microsoft.com/office/drawing/2014/main" id="{6CDC43AF-6E59-05FF-4E62-AE7404D27FD9}"/>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Text Placeholder 6">
            <a:extLst>
              <a:ext uri="{FF2B5EF4-FFF2-40B4-BE49-F238E27FC236}">
                <a16:creationId xmlns:a16="http://schemas.microsoft.com/office/drawing/2014/main" id="{4FBE2D17-50E7-B449-4648-21E1461886C1}"/>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4" name="Content Placeholder 2">
            <a:extLst>
              <a:ext uri="{FF2B5EF4-FFF2-40B4-BE49-F238E27FC236}">
                <a16:creationId xmlns:a16="http://schemas.microsoft.com/office/drawing/2014/main" id="{49AD9750-EA27-3007-6199-C8804180A56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TextBox 24">
            <a:extLst>
              <a:ext uri="{FF2B5EF4-FFF2-40B4-BE49-F238E27FC236}">
                <a16:creationId xmlns:a16="http://schemas.microsoft.com/office/drawing/2014/main" id="{65650CB6-D237-975B-A123-4E3BBA9A6FA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26" name="Table 8">
            <a:extLst>
              <a:ext uri="{FF2B5EF4-FFF2-40B4-BE49-F238E27FC236}">
                <a16:creationId xmlns:a16="http://schemas.microsoft.com/office/drawing/2014/main" id="{7A05CFE3-E1CA-98C7-109B-D449BC9B9171}"/>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7" name="Content Placeholder 2">
            <a:extLst>
              <a:ext uri="{FF2B5EF4-FFF2-40B4-BE49-F238E27FC236}">
                <a16:creationId xmlns:a16="http://schemas.microsoft.com/office/drawing/2014/main" id="{B50E1CD3-0C76-A26C-BD8F-E2F06B33336D}"/>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8" name="Content Placeholder 2">
            <a:extLst>
              <a:ext uri="{FF2B5EF4-FFF2-40B4-BE49-F238E27FC236}">
                <a16:creationId xmlns:a16="http://schemas.microsoft.com/office/drawing/2014/main" id="{F3556227-3AF6-5D40-4BD3-53D3C728F8AE}"/>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262740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480288"/>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5"/>
            <a:ext cx="6100548" cy="369332"/>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28149675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8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6213691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Four Points Vertical 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tx1"/>
                </a:solidFill>
                <a:latin typeface="+mn-lt"/>
              </a:rPr>
              <a:pPr algn="l" defTabSz="457189" eaLnBrk="1" fontAlgn="auto" hangingPunct="1">
                <a:spcBef>
                  <a:spcPts val="0"/>
                </a:spcBef>
                <a:spcAft>
                  <a:spcPts val="0"/>
                </a:spcAft>
              </a:pPr>
              <a:t>‹#›</a:t>
            </a:fld>
            <a:r>
              <a:rPr lang="en-US" sz="1200" b="1" i="0" dirty="0">
                <a:solidFill>
                  <a:schemeClr val="tx1"/>
                </a:solidFill>
                <a:latin typeface="+mn-lt"/>
              </a:rPr>
              <a:t> </a:t>
            </a:r>
          </a:p>
        </p:txBody>
      </p:sp>
      <p:sp>
        <p:nvSpPr>
          <p:cNvPr id="5" name="Text Placeholder 5">
            <a:extLst>
              <a:ext uri="{FF2B5EF4-FFF2-40B4-BE49-F238E27FC236}">
                <a16:creationId xmlns:a16="http://schemas.microsoft.com/office/drawing/2014/main" id="{63673B66-B396-D1BE-1163-F607CC1D1DF3}"/>
              </a:ext>
            </a:extLst>
          </p:cNvPr>
          <p:cNvSpPr>
            <a:spLocks noGrp="1"/>
          </p:cNvSpPr>
          <p:nvPr>
            <p:ph type="body" sz="quarter" idx="31"/>
          </p:nvPr>
        </p:nvSpPr>
        <p:spPr>
          <a:xfrm>
            <a:off x="857873" y="2642237"/>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C3BECDE8-ECAB-90B6-7C96-C0F7A8793B52}"/>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558897658"/>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10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3829531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4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2">
            <a:extLst>
              <a:ext uri="{FF2B5EF4-FFF2-40B4-BE49-F238E27FC236}">
                <a16:creationId xmlns:a16="http://schemas.microsoft.com/office/drawing/2014/main" id="{1048889A-5A4A-FB74-9196-0AEE623C2CC1}"/>
              </a:ext>
            </a:extLst>
          </p:cNvPr>
          <p:cNvSpPr>
            <a:spLocks noGrp="1"/>
          </p:cNvSpPr>
          <p:nvPr>
            <p:ph sz="half" idx="1"/>
          </p:nvPr>
        </p:nvSpPr>
        <p:spPr>
          <a:xfrm>
            <a:off x="4882845" y="149331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DF2BA72C-8E5D-40B0-0802-410FA360EC73}"/>
              </a:ext>
            </a:extLst>
          </p:cNvPr>
          <p:cNvSpPr>
            <a:spLocks noGrp="1"/>
          </p:cNvSpPr>
          <p:nvPr>
            <p:ph idx="14"/>
          </p:nvPr>
        </p:nvSpPr>
        <p:spPr>
          <a:xfrm>
            <a:off x="4882847" y="1928099"/>
            <a:ext cx="5181600" cy="404429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Picture 9">
            <a:extLst>
              <a:ext uri="{FF2B5EF4-FFF2-40B4-BE49-F238E27FC236}">
                <a16:creationId xmlns:a16="http://schemas.microsoft.com/office/drawing/2014/main" id="{28E6963E-60F4-DB72-1F50-3336568E9460}"/>
              </a:ext>
            </a:extLst>
          </p:cNvPr>
          <p:cNvPicPr>
            <a:picLocks noChangeAspect="1"/>
          </p:cNvPicPr>
          <p:nvPr userDrawn="1"/>
        </p:nvPicPr>
        <p:blipFill>
          <a:blip r:embed="rId4">
            <a:alphaModFix/>
          </a:blip>
          <a:stretch>
            <a:fillRect/>
          </a:stretch>
        </p:blipFill>
        <p:spPr>
          <a:xfrm>
            <a:off x="328435" y="6332613"/>
            <a:ext cx="2545395" cy="278867"/>
          </a:xfrm>
          <a:prstGeom prst="rect">
            <a:avLst/>
          </a:prstGeom>
        </p:spPr>
      </p:pic>
      <p:sp>
        <p:nvSpPr>
          <p:cNvPr id="8" name="Text Placeholder 6">
            <a:extLst>
              <a:ext uri="{FF2B5EF4-FFF2-40B4-BE49-F238E27FC236}">
                <a16:creationId xmlns:a16="http://schemas.microsoft.com/office/drawing/2014/main" id="{56282358-1621-7BBB-5CD3-0557D01200FD}"/>
              </a:ext>
            </a:extLst>
          </p:cNvPr>
          <p:cNvSpPr txBox="1">
            <a:spLocks/>
          </p:cNvSpPr>
          <p:nvPr userDrawn="1"/>
        </p:nvSpPr>
        <p:spPr>
          <a:xfrm>
            <a:off x="2429367" y="1480288"/>
            <a:ext cx="2244992" cy="2245475"/>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5F659C0F-7728-76CB-E5A5-1DD513829613}"/>
              </a:ext>
            </a:extLst>
          </p:cNvPr>
          <p:cNvSpPr txBox="1">
            <a:spLocks/>
          </p:cNvSpPr>
          <p:nvPr userDrawn="1"/>
        </p:nvSpPr>
        <p:spPr>
          <a:xfrm>
            <a:off x="2429367"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CB42C981-909F-2EA0-D9DE-51F2A026F8E9}"/>
              </a:ext>
            </a:extLst>
          </p:cNvPr>
          <p:cNvSpPr>
            <a:spLocks noGrp="1"/>
          </p:cNvSpPr>
          <p:nvPr>
            <p:ph sz="half" idx="18"/>
          </p:nvPr>
        </p:nvSpPr>
        <p:spPr>
          <a:xfrm>
            <a:off x="2554369"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1816099F-64A1-1D91-C11F-4F88ADD4C72B}"/>
              </a:ext>
            </a:extLst>
          </p:cNvPr>
          <p:cNvSpPr txBox="1"/>
          <p:nvPr userDrawn="1"/>
        </p:nvSpPr>
        <p:spPr>
          <a:xfrm>
            <a:off x="3072629"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2973034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11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4DAD1550-E568-9BD6-F9B2-16D4BFC99823}"/>
              </a:ext>
            </a:extLst>
          </p:cNvPr>
          <p:cNvGraphicFramePr>
            <a:graphicFrameLocks/>
          </p:cNvGraphicFramePr>
          <p:nvPr userDrawn="1"/>
        </p:nvGraphicFramePr>
        <p:xfrm>
          <a:off x="1532443" y="1943302"/>
          <a:ext cx="9127115" cy="2826433"/>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67056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1</a:t>
                      </a:r>
                    </a:p>
                  </a:txBody>
                  <a:tcPr marL="0" marR="0" marT="91440" marB="0">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2</a:t>
                      </a:r>
                    </a:p>
                  </a:txBody>
                  <a:tcPr marT="91440" marB="9144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3</a:t>
                      </a:r>
                    </a:p>
                  </a:txBody>
                  <a:tcPr marL="0" marR="0" marT="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685358736"/>
                  </a:ext>
                </a:extLst>
              </a:tr>
              <a:tr h="70807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Engagement</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Retention</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Sustained/Increasing </a:t>
                      </a:r>
                      <a:b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Life Production</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62560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the percentage of FPs placing business in Year 1</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Motivate lapsed FPs to re-engage</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the percentage of FPs who continue to do business with us the following year and, importantly, the next year after that</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deepening (versus eroding) relationships with FPs, resulting in increasing year-over-year sales</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31904220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1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7" name="Table 6">
            <a:extLst>
              <a:ext uri="{FF2B5EF4-FFF2-40B4-BE49-F238E27FC236}">
                <a16:creationId xmlns:a16="http://schemas.microsoft.com/office/drawing/2014/main" id="{FC945E33-AF1F-1B80-C4FF-C5343BABD9F7}"/>
              </a:ext>
            </a:extLst>
          </p:cNvPr>
          <p:cNvGraphicFramePr>
            <a:graphicFrameLocks/>
          </p:cNvGraphicFramePr>
          <p:nvPr userDrawn="1"/>
        </p:nvGraphicFramePr>
        <p:xfrm>
          <a:off x="1532443" y="1943302"/>
          <a:ext cx="9127115" cy="3154277"/>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85303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perceptions</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behaviors</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Penn Mutual offerings </a:t>
                      </a:r>
                      <a:b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and processes</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239776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Leverage key ‘Moments of Truth’ (MOTs)</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FP advocacy</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Bolster CX ratings</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FP activation and engagement</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Shorten time to first and subsequent application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1-year retention,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an eye on 4-year retention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share of commission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innovation opportunities that drive FP activation/ engagement, retention and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sales growth/production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3644497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7" name="Table 6">
            <a:extLst>
              <a:ext uri="{FF2B5EF4-FFF2-40B4-BE49-F238E27FC236}">
                <a16:creationId xmlns:a16="http://schemas.microsoft.com/office/drawing/2014/main" id="{17D6362E-A12B-6EB2-F269-68DD4C50FB6A}"/>
              </a:ext>
            </a:extLst>
          </p:cNvPr>
          <p:cNvGraphicFramePr>
            <a:graphicFrameLocks/>
          </p:cNvGraphicFramePr>
          <p:nvPr userDrawn="1"/>
        </p:nvGraphicFramePr>
        <p:xfrm>
          <a:off x="1524000" y="2331720"/>
          <a:ext cx="9144000" cy="2194560"/>
        </p:xfrm>
        <a:graphic>
          <a:graphicData uri="http://schemas.openxmlformats.org/drawingml/2006/table">
            <a:tbl>
              <a:tblPr firstRow="1" bandRow="1">
                <a:tableStyleId>{00A15C55-8517-42AA-B614-E9B94910E393}</a:tableStyleId>
              </a:tblPr>
              <a:tblGrid>
                <a:gridCol w="1828800">
                  <a:extLst>
                    <a:ext uri="{9D8B030D-6E8A-4147-A177-3AD203B41FA5}">
                      <a16:colId xmlns:a16="http://schemas.microsoft.com/office/drawing/2014/main" val="2149416354"/>
                    </a:ext>
                  </a:extLst>
                </a:gridCol>
                <a:gridCol w="1828800">
                  <a:extLst>
                    <a:ext uri="{9D8B030D-6E8A-4147-A177-3AD203B41FA5}">
                      <a16:colId xmlns:a16="http://schemas.microsoft.com/office/drawing/2014/main" val="3599576060"/>
                    </a:ext>
                  </a:extLst>
                </a:gridCol>
                <a:gridCol w="1828800">
                  <a:extLst>
                    <a:ext uri="{9D8B030D-6E8A-4147-A177-3AD203B41FA5}">
                      <a16:colId xmlns:a16="http://schemas.microsoft.com/office/drawing/2014/main" val="4075598264"/>
                    </a:ext>
                  </a:extLst>
                </a:gridCol>
                <a:gridCol w="1828800">
                  <a:extLst>
                    <a:ext uri="{9D8B030D-6E8A-4147-A177-3AD203B41FA5}">
                      <a16:colId xmlns:a16="http://schemas.microsoft.com/office/drawing/2014/main" val="3687680921"/>
                    </a:ext>
                  </a:extLst>
                </a:gridCol>
                <a:gridCol w="1828800">
                  <a:extLst>
                    <a:ext uri="{9D8B030D-6E8A-4147-A177-3AD203B41FA5}">
                      <a16:colId xmlns:a16="http://schemas.microsoft.com/office/drawing/2014/main" val="709045446"/>
                    </a:ext>
                  </a:extLst>
                </a:gridCol>
              </a:tblGrid>
              <a:tr h="548640">
                <a:tc>
                  <a:txBody>
                    <a:bodyPr/>
                    <a:lstStyle/>
                    <a:p>
                      <a:pPr algn="ctr"/>
                      <a:r>
                        <a:rPr lang="en-US" sz="1200" b="1" kern="1200" dirty="0">
                          <a:solidFill>
                            <a:schemeClr val="tx1"/>
                          </a:solidFill>
                          <a:latin typeface="+mn-lt"/>
                          <a:ea typeface="+mn-ea"/>
                          <a:cs typeface="+mn-cs"/>
                        </a:rPr>
                        <a:t>FP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Policies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Year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Policy</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Life FYC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870034069"/>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First-Years writers</a:t>
                      </a:r>
                    </a:p>
                  </a:txBody>
                  <a:tcPr marR="1828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3.9</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$19,917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$5,107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algn="ctr"/>
                      <a:r>
                        <a:rPr lang="en-US" sz="1100" b="1" dirty="0"/>
                        <a:t>$11,287</a:t>
                      </a:r>
                    </a:p>
                  </a:txBody>
                  <a:tcPr marR="1828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extLst>
                  <a:ext uri="{0D108BD9-81ED-4DB2-BD59-A6C34878D82A}">
                    <a16:rowId xmlns:a16="http://schemas.microsoft.com/office/drawing/2014/main" val="533428321"/>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Retained Producers</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4.7</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$23,773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$5,058</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$13,046</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extLst>
                  <a:ext uri="{0D108BD9-81ED-4DB2-BD59-A6C34878D82A}">
                    <a16:rowId xmlns:a16="http://schemas.microsoft.com/office/drawing/2014/main" val="685358736"/>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Lapsed</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mn-lt"/>
                          <a:ea typeface="+mn-ea"/>
                          <a:cs typeface="+mn-cs"/>
                        </a:rPr>
                        <a:t>0.9</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$8,880</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$9,844</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$3,913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extLst>
                  <a:ext uri="{0D108BD9-81ED-4DB2-BD59-A6C34878D82A}">
                    <a16:rowId xmlns:a16="http://schemas.microsoft.com/office/drawing/2014/main" val="3199600598"/>
                  </a:ext>
                </a:extLst>
              </a:tr>
            </a:tbl>
          </a:graphicData>
        </a:graphic>
      </p:graphicFrame>
    </p:spTree>
    <p:extLst>
      <p:ext uri="{BB962C8B-B14F-4D97-AF65-F5344CB8AC3E}">
        <p14:creationId xmlns:p14="http://schemas.microsoft.com/office/powerpoint/2010/main" val="23818177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2832880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8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399380"/>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6745923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6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4625804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4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2" name="Content Placeholder 11">
            <a:extLst>
              <a:ext uri="{FF2B5EF4-FFF2-40B4-BE49-F238E27FC236}">
                <a16:creationId xmlns:a16="http://schemas.microsoft.com/office/drawing/2014/main" id="{594DD832-543B-54D0-B3EB-5518A9D9A73E}"/>
              </a:ext>
            </a:extLst>
          </p:cNvPr>
          <p:cNvSpPr>
            <a:spLocks noGrp="1"/>
          </p:cNvSpPr>
          <p:nvPr>
            <p:ph sz="quarter" idx="26" hasCustomPrompt="1"/>
          </p:nvPr>
        </p:nvSpPr>
        <p:spPr>
          <a:xfrm>
            <a:off x="838201" y="1294047"/>
            <a:ext cx="10515599" cy="368828"/>
          </a:xfrm>
          <a:prstGeom prst="rect">
            <a:avLst/>
          </a:prstGeom>
        </p:spPr>
        <p:txBody>
          <a:bodyPr lIns="0" tIns="0" rIns="0" bIns="0" anchor="ctr"/>
          <a:lstStyle>
            <a:lvl1pPr marL="0" indent="0" algn="ctr">
              <a:buFontTx/>
              <a:buNone/>
              <a:defRPr sz="16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subtitle style</a:t>
            </a:r>
          </a:p>
        </p:txBody>
      </p:sp>
      <p:graphicFrame>
        <p:nvGraphicFramePr>
          <p:cNvPr id="3" name="Table 6">
            <a:extLst>
              <a:ext uri="{FF2B5EF4-FFF2-40B4-BE49-F238E27FC236}">
                <a16:creationId xmlns:a16="http://schemas.microsoft.com/office/drawing/2014/main" id="{DF5ED12D-57E6-8641-22EB-1ED904C617B4}"/>
              </a:ext>
            </a:extLst>
          </p:cNvPr>
          <p:cNvGraphicFramePr>
            <a:graphicFrameLocks/>
          </p:cNvGraphicFramePr>
          <p:nvPr userDrawn="1"/>
        </p:nvGraphicFramePr>
        <p:xfrm>
          <a:off x="838200" y="1868422"/>
          <a:ext cx="10515605" cy="344567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bl>
          </a:graphicData>
        </a:graphic>
      </p:graphicFrame>
    </p:spTree>
    <p:extLst>
      <p:ext uri="{BB962C8B-B14F-4D97-AF65-F5344CB8AC3E}">
        <p14:creationId xmlns:p14="http://schemas.microsoft.com/office/powerpoint/2010/main" val="1531697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558193"/>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5384056"/>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6206744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Four Points Vertical 4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EA47FD86-BDC7-3C75-8A5B-B15D6DCE5A54}"/>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41A7D29-7DAF-9A84-34AB-30E4DFB105C5}"/>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2A55197-F94A-1839-7071-ADE90C4866E0}"/>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tx1"/>
                </a:solidFill>
                <a:latin typeface="+mn-lt"/>
              </a:rPr>
              <a:pPr algn="l" defTabSz="457189" eaLnBrk="1" fontAlgn="auto" hangingPunct="1">
                <a:spcBef>
                  <a:spcPts val="0"/>
                </a:spcBef>
                <a:spcAft>
                  <a:spcPts val="0"/>
                </a:spcAft>
              </a:pPr>
              <a:t>‹#›</a:t>
            </a:fld>
            <a:r>
              <a:rPr lang="en-US" sz="1200" b="1" i="0" dirty="0">
                <a:solidFill>
                  <a:schemeClr val="tx1"/>
                </a:solidFill>
                <a:latin typeface="+mn-lt"/>
              </a:rPr>
              <a:t> </a:t>
            </a:r>
          </a:p>
        </p:txBody>
      </p:sp>
      <p:sp>
        <p:nvSpPr>
          <p:cNvPr id="7" name="Text Placeholder 5">
            <a:extLst>
              <a:ext uri="{FF2B5EF4-FFF2-40B4-BE49-F238E27FC236}">
                <a16:creationId xmlns:a16="http://schemas.microsoft.com/office/drawing/2014/main" id="{B68BB2C7-29E2-A300-1730-95444C75EFD2}"/>
              </a:ext>
            </a:extLst>
          </p:cNvPr>
          <p:cNvSpPr>
            <a:spLocks noGrp="1"/>
          </p:cNvSpPr>
          <p:nvPr>
            <p:ph type="body" sz="quarter" idx="31"/>
          </p:nvPr>
        </p:nvSpPr>
        <p:spPr>
          <a:xfrm>
            <a:off x="903593" y="2642237"/>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449AF80-9ED5-CA74-A5F8-972CBA1B5B92}"/>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062146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548640">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54864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4988931"/>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3742364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25_Colors">
    <p:spTree>
      <p:nvGrpSpPr>
        <p:cNvPr id="1" name=""/>
        <p:cNvGrpSpPr/>
        <p:nvPr/>
      </p:nvGrpSpPr>
      <p:grpSpPr>
        <a:xfrm>
          <a:off x="0" y="0"/>
          <a:ext cx="0" cy="0"/>
          <a:chOff x="0" y="0"/>
          <a:chExt cx="0" cy="0"/>
        </a:xfrm>
      </p:grpSpPr>
      <p:graphicFrame>
        <p:nvGraphicFramePr>
          <p:cNvPr id="23" name="Table 6">
            <a:extLst>
              <a:ext uri="{FF2B5EF4-FFF2-40B4-BE49-F238E27FC236}">
                <a16:creationId xmlns:a16="http://schemas.microsoft.com/office/drawing/2014/main" id="{9267027B-D226-4B9A-B728-995C110B41A3}"/>
              </a:ext>
            </a:extLst>
          </p:cNvPr>
          <p:cNvGraphicFramePr>
            <a:graphicFrameLocks/>
          </p:cNvGraphicFramePr>
          <p:nvPr userDrawn="1"/>
        </p:nvGraphicFramePr>
        <p:xfrm>
          <a:off x="838200" y="1348442"/>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24" name="Subtitle 2">
            <a:extLst>
              <a:ext uri="{FF2B5EF4-FFF2-40B4-BE49-F238E27FC236}">
                <a16:creationId xmlns:a16="http://schemas.microsoft.com/office/drawing/2014/main" id="{48AD5E25-AD8B-16EF-5B6E-9E45C27C74A4}"/>
              </a:ext>
            </a:extLst>
          </p:cNvPr>
          <p:cNvSpPr txBox="1">
            <a:spLocks/>
          </p:cNvSpPr>
          <p:nvPr userDrawn="1"/>
        </p:nvSpPr>
        <p:spPr>
          <a:xfrm>
            <a:off x="1070864" y="4879672"/>
            <a:ext cx="10041561" cy="476917"/>
          </a:xfrm>
          <a:prstGeom prst="rect">
            <a:avLst/>
          </a:prstGeom>
        </p:spPr>
        <p:txBody>
          <a:bodyPr lIns="0" tIns="0" rIns="0" bIns="0"/>
          <a:lstStyle>
            <a:lvl1pPr marL="0" indent="0" algn="l" defTabSz="457200" rtl="0" eaLnBrk="1" latinLnBrk="0" hangingPunct="1">
              <a:lnSpc>
                <a:spcPct val="100000"/>
              </a:lnSpc>
              <a:spcBef>
                <a:spcPts val="0"/>
              </a:spcBef>
              <a:spcAft>
                <a:spcPts val="0"/>
              </a:spcAft>
              <a:buClrTx/>
              <a:buFont typeface="Arial" panose="020B0604020202020204" pitchFamily="34" charset="0"/>
              <a:buNone/>
              <a:defRPr sz="1050" b="0" kern="1200">
                <a:solidFill>
                  <a:schemeClr val="bg1"/>
                </a:solidFill>
                <a:latin typeface="+mn-lt"/>
                <a:ea typeface="+mn-ea"/>
                <a:cs typeface="Times New Roman" panose="02020603050405020304" pitchFamily="18" charset="0"/>
              </a:defRPr>
            </a:lvl1pPr>
            <a:lvl2pPr marL="457200" indent="0" algn="ctr" defTabSz="457200" rtl="0" eaLnBrk="1" latinLnBrk="0" hangingPunct="1">
              <a:lnSpc>
                <a:spcPct val="100000"/>
              </a:lnSpc>
              <a:spcBef>
                <a:spcPts val="0"/>
              </a:spcBef>
              <a:spcAft>
                <a:spcPts val="0"/>
              </a:spcAft>
              <a:buClrTx/>
              <a:buFont typeface="Arial" panose="020B0604020202020204" pitchFamily="34" charset="0"/>
              <a:buNone/>
              <a:defRPr sz="2000" kern="1200">
                <a:solidFill>
                  <a:schemeClr val="bg1"/>
                </a:solidFill>
                <a:latin typeface="+mn-lt"/>
                <a:ea typeface="+mn-ea"/>
                <a:cs typeface="Times New Roman" panose="02020603050405020304" pitchFamily="18" charset="0"/>
              </a:defRPr>
            </a:lvl2pPr>
            <a:lvl3pPr marL="914400" indent="0" algn="ctr" defTabSz="457200" rtl="0" eaLnBrk="1" latinLnBrk="0" hangingPunct="1">
              <a:lnSpc>
                <a:spcPct val="100000"/>
              </a:lnSpc>
              <a:spcBef>
                <a:spcPts val="0"/>
              </a:spcBef>
              <a:spcAft>
                <a:spcPts val="0"/>
              </a:spcAft>
              <a:buClrTx/>
              <a:buFont typeface="Arial" panose="020B0604020202020204" pitchFamily="34" charset="0"/>
              <a:buNone/>
              <a:defRPr sz="1800" kern="1200">
                <a:solidFill>
                  <a:schemeClr val="bg1"/>
                </a:solidFill>
                <a:latin typeface="+mn-lt"/>
                <a:ea typeface="+mn-ea"/>
                <a:cs typeface="Times New Roman" panose="02020603050405020304" pitchFamily="18" charset="0"/>
              </a:defRPr>
            </a:lvl3pPr>
            <a:lvl4pPr marL="13716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4pPr>
            <a:lvl5pPr marL="18288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5pPr>
            <a:lvl6pPr marL="22860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6pPr>
            <a:lvl7pPr marL="27432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7pPr>
            <a:lvl8pPr marL="32004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8pPr>
            <a:lvl9pPr marL="36576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9pPr>
          </a:lstStyle>
          <a:p>
            <a:r>
              <a:rPr lang="en-US" sz="1051" dirty="0"/>
              <a:t>Click to edit Master subtitle style</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460467"/>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9620837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121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4070431" y="3711003"/>
            <a:ext cx="1950720" cy="1950720"/>
          </a:xfrm>
          <a:prstGeom prst="rect">
            <a:avLst/>
          </a:prstGeom>
          <a:solidFill>
            <a:srgbClr val="00AA44"/>
          </a:solidFill>
          <a:ln>
            <a:noFill/>
          </a:ln>
        </p:spPr>
        <p:txBody>
          <a:bodyPr vert="horz" lIns="0" tIns="0" rIns="0" bIns="0" rtlCol="0" anchor="ctr">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6177021" y="3711003"/>
            <a:ext cx="1950720" cy="1950720"/>
          </a:xfrm>
          <a:prstGeom prst="rect">
            <a:avLst/>
          </a:prstGeom>
          <a:solidFill>
            <a:srgbClr val="37474F">
              <a:alpha val="54000"/>
            </a:srgbClr>
          </a:solidFill>
          <a:ln>
            <a:noFill/>
          </a:ln>
        </p:spPr>
        <p:txBody>
          <a:bodyPr vert="horz" lIns="0" tIns="0" rIns="0" bIns="0" rtlCol="0" anchor="ctr">
            <a:noAutofit/>
          </a:bodyPr>
          <a:lstStyle/>
          <a:p>
            <a:pPr lvl="0" algn="ctr" defTabSz="457189">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6177021" y="1627559"/>
            <a:ext cx="1950720" cy="1950720"/>
          </a:xfrm>
          <a:prstGeom prst="rect">
            <a:avLst/>
          </a:prstGeom>
          <a:solidFill>
            <a:srgbClr val="00AA44"/>
          </a:solidFill>
          <a:ln>
            <a:noFill/>
          </a:ln>
        </p:spPr>
        <p:txBody>
          <a:bodyPr vert="horz" lIns="0" tIns="365760" rIns="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4070429" y="1627559"/>
            <a:ext cx="1950720" cy="1950720"/>
          </a:xfrm>
          <a:prstGeom prst="rect">
            <a:avLst/>
          </a:prstGeom>
          <a:solidFill>
            <a:srgbClr val="00AA44"/>
          </a:solidFill>
          <a:ln>
            <a:noFill/>
          </a:ln>
        </p:spPr>
        <p:txBody>
          <a:bodyPr vert="horz" lIns="182880" tIns="365760" rIns="18288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pic>
        <p:nvPicPr>
          <p:cNvPr id="11" name="Graphic 1">
            <a:extLst>
              <a:ext uri="{FF2B5EF4-FFF2-40B4-BE49-F238E27FC236}">
                <a16:creationId xmlns:a16="http://schemas.microsoft.com/office/drawing/2014/main" id="{FCC725BD-0466-F226-BCF0-45D7C5390F8A}"/>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365884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2131501" y="1750979"/>
            <a:ext cx="2509736" cy="2509736"/>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3" y="1750979"/>
            <a:ext cx="2509736" cy="2509736"/>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284">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520623" y="1750979"/>
            <a:ext cx="2509736" cy="2509736"/>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cxnSp>
        <p:nvCxnSpPr>
          <p:cNvPr id="23" name="Straight Connector 22">
            <a:extLst>
              <a:ext uri="{FF2B5EF4-FFF2-40B4-BE49-F238E27FC236}">
                <a16:creationId xmlns:a16="http://schemas.microsoft.com/office/drawing/2014/main" id="{072C480D-DD3E-3D57-B229-CD7856F9EB1C}"/>
              </a:ext>
            </a:extLst>
          </p:cNvPr>
          <p:cNvCxnSpPr>
            <a:cxnSpLocks/>
          </p:cNvCxnSpPr>
          <p:nvPr userDrawn="1"/>
        </p:nvCxnSpPr>
        <p:spPr>
          <a:xfrm>
            <a:off x="3381983" y="4894200"/>
            <a:ext cx="5393508" cy="0"/>
          </a:xfrm>
          <a:prstGeom prst="line">
            <a:avLst/>
          </a:prstGeom>
          <a:ln w="19050">
            <a:solidFill>
              <a:schemeClr val="tx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1D18F49-815D-2F72-038B-4045D2ED8524}"/>
              </a:ext>
            </a:extLst>
          </p:cNvPr>
          <p:cNvSpPr/>
          <p:nvPr userDrawn="1"/>
        </p:nvSpPr>
        <p:spPr>
          <a:xfrm>
            <a:off x="2131503"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5F2A742-2FA9-A834-7D0E-4148E44FD2B0}"/>
              </a:ext>
            </a:extLst>
          </p:cNvPr>
          <p:cNvSpPr/>
          <p:nvPr userDrawn="1"/>
        </p:nvSpPr>
        <p:spPr>
          <a:xfrm>
            <a:off x="9101015"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2146191" y="2499541"/>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4"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507086"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74308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39489D9A-7914-7929-237F-F7DA9F0FB7A0}"/>
              </a:ext>
            </a:extLst>
          </p:cNvPr>
          <p:cNvSpPr txBox="1"/>
          <p:nvPr userDrawn="1"/>
        </p:nvSpPr>
        <p:spPr>
          <a:xfrm>
            <a:off x="8778397" y="4165523"/>
            <a:ext cx="1511523"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cxnSp>
        <p:nvCxnSpPr>
          <p:cNvPr id="8" name="Straight Arrow Connector 7">
            <a:extLst>
              <a:ext uri="{FF2B5EF4-FFF2-40B4-BE49-F238E27FC236}">
                <a16:creationId xmlns:a16="http://schemas.microsoft.com/office/drawing/2014/main" id="{AD9DF4FA-8221-E0C5-F28E-94BA26056803}"/>
              </a:ext>
            </a:extLst>
          </p:cNvPr>
          <p:cNvCxnSpPr>
            <a:cxnSpLocks/>
          </p:cNvCxnSpPr>
          <p:nvPr userDrawn="1"/>
        </p:nvCxnSpPr>
        <p:spPr>
          <a:xfrm>
            <a:off x="1933724" y="4792241"/>
            <a:ext cx="8354841" cy="0"/>
          </a:xfrm>
          <a:prstGeom prst="straightConnector1">
            <a:avLst/>
          </a:prstGeom>
          <a:ln w="12700">
            <a:solidFill>
              <a:srgbClr val="37474F"/>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EF6BF29-7338-8A06-A48C-5B71EA95A25B}"/>
              </a:ext>
            </a:extLst>
          </p:cNvPr>
          <p:cNvCxnSpPr>
            <a:cxnSpLocks/>
          </p:cNvCxnSpPr>
          <p:nvPr userDrawn="1"/>
        </p:nvCxnSpPr>
        <p:spPr>
          <a:xfrm flipV="1">
            <a:off x="3443889" y="4359281"/>
            <a:ext cx="5334511" cy="5803"/>
          </a:xfrm>
          <a:prstGeom prst="straightConnector1">
            <a:avLst/>
          </a:prstGeom>
          <a:ln w="22225">
            <a:solidFill>
              <a:schemeClr val="tx1">
                <a:lumMod val="75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168BE65-B571-6C86-F6F1-8BB8CA544890}"/>
              </a:ext>
            </a:extLst>
          </p:cNvPr>
          <p:cNvSpPr txBox="1"/>
          <p:nvPr userDrawn="1"/>
        </p:nvSpPr>
        <p:spPr>
          <a:xfrm>
            <a:off x="1933723" y="4171323"/>
            <a:ext cx="1510165"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sp>
        <p:nvSpPr>
          <p:cNvPr id="15" name="Rectangle 14">
            <a:extLst>
              <a:ext uri="{FF2B5EF4-FFF2-40B4-BE49-F238E27FC236}">
                <a16:creationId xmlns:a16="http://schemas.microsoft.com/office/drawing/2014/main" id="{075BCEB1-396B-6DBC-DA1C-BADA7C273879}"/>
              </a:ext>
            </a:extLst>
          </p:cNvPr>
          <p:cNvSpPr/>
          <p:nvPr userDrawn="1"/>
        </p:nvSpPr>
        <p:spPr>
          <a:xfrm>
            <a:off x="8778399" y="1600836"/>
            <a:ext cx="1510165" cy="151016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6" name="Rectangle 15">
            <a:extLst>
              <a:ext uri="{FF2B5EF4-FFF2-40B4-BE49-F238E27FC236}">
                <a16:creationId xmlns:a16="http://schemas.microsoft.com/office/drawing/2014/main" id="{3E964B27-38FE-E3D5-5E76-394747501C4F}"/>
              </a:ext>
            </a:extLst>
          </p:cNvPr>
          <p:cNvSpPr/>
          <p:nvPr userDrawn="1"/>
        </p:nvSpPr>
        <p:spPr>
          <a:xfrm>
            <a:off x="6189816" y="1609752"/>
            <a:ext cx="1510165" cy="1510165"/>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8" name="Rectangle 17">
            <a:extLst>
              <a:ext uri="{FF2B5EF4-FFF2-40B4-BE49-F238E27FC236}">
                <a16:creationId xmlns:a16="http://schemas.microsoft.com/office/drawing/2014/main" id="{8705D0EA-A485-94CE-CECD-0514F38AA608}"/>
              </a:ext>
            </a:extLst>
          </p:cNvPr>
          <p:cNvSpPr/>
          <p:nvPr userDrawn="1"/>
        </p:nvSpPr>
        <p:spPr>
          <a:xfrm>
            <a:off x="3601235"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0" name="Rectangle 19">
            <a:extLst>
              <a:ext uri="{FF2B5EF4-FFF2-40B4-BE49-F238E27FC236}">
                <a16:creationId xmlns:a16="http://schemas.microsoft.com/office/drawing/2014/main" id="{9EDCB69C-F935-735A-ED4D-C146969030B7}"/>
              </a:ext>
            </a:extLst>
          </p:cNvPr>
          <p:cNvSpPr/>
          <p:nvPr userDrawn="1"/>
        </p:nvSpPr>
        <p:spPr>
          <a:xfrm>
            <a:off x="1933723"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1" name="Content Placeholder 2">
            <a:extLst>
              <a:ext uri="{FF2B5EF4-FFF2-40B4-BE49-F238E27FC236}">
                <a16:creationId xmlns:a16="http://schemas.microsoft.com/office/drawing/2014/main" id="{8974EA22-F57B-3AD1-94EE-1D9E5F8E0687}"/>
              </a:ext>
            </a:extLst>
          </p:cNvPr>
          <p:cNvSpPr>
            <a:spLocks noGrp="1"/>
          </p:cNvSpPr>
          <p:nvPr>
            <p:ph sz="half" idx="18"/>
          </p:nvPr>
        </p:nvSpPr>
        <p:spPr>
          <a:xfrm>
            <a:off x="1933723"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6C907BBC-ED57-40DB-BC91-73215FF337D0}"/>
              </a:ext>
            </a:extLst>
          </p:cNvPr>
          <p:cNvSpPr>
            <a:spLocks noGrp="1"/>
          </p:cNvSpPr>
          <p:nvPr>
            <p:ph sz="half" idx="19"/>
          </p:nvPr>
        </p:nvSpPr>
        <p:spPr>
          <a:xfrm>
            <a:off x="3597270"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9C7FE10-533D-9119-7103-7A625B5D0B50}"/>
              </a:ext>
            </a:extLst>
          </p:cNvPr>
          <p:cNvSpPr>
            <a:spLocks noGrp="1"/>
          </p:cNvSpPr>
          <p:nvPr>
            <p:ph sz="half" idx="20"/>
          </p:nvPr>
        </p:nvSpPr>
        <p:spPr>
          <a:xfrm>
            <a:off x="6197251"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C6F1187D-28DA-5131-C525-09D92E4922EA}"/>
              </a:ext>
            </a:extLst>
          </p:cNvPr>
          <p:cNvSpPr>
            <a:spLocks noGrp="1"/>
          </p:cNvSpPr>
          <p:nvPr>
            <p:ph sz="half" idx="21"/>
          </p:nvPr>
        </p:nvSpPr>
        <p:spPr>
          <a:xfrm>
            <a:off x="8775198" y="1845736"/>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6" name="Content Placeholder 2">
            <a:extLst>
              <a:ext uri="{FF2B5EF4-FFF2-40B4-BE49-F238E27FC236}">
                <a16:creationId xmlns:a16="http://schemas.microsoft.com/office/drawing/2014/main" id="{E23183F8-3E5B-A2A0-685C-4E989D41D6FD}"/>
              </a:ext>
            </a:extLst>
          </p:cNvPr>
          <p:cNvSpPr>
            <a:spLocks noGrp="1"/>
          </p:cNvSpPr>
          <p:nvPr>
            <p:ph sz="half" idx="22"/>
          </p:nvPr>
        </p:nvSpPr>
        <p:spPr>
          <a:xfrm>
            <a:off x="1933723"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7" name="Content Placeholder 2">
            <a:extLst>
              <a:ext uri="{FF2B5EF4-FFF2-40B4-BE49-F238E27FC236}">
                <a16:creationId xmlns:a16="http://schemas.microsoft.com/office/drawing/2014/main" id="{757FDD59-B972-5FAE-987A-7F8DFDDC9910}"/>
              </a:ext>
            </a:extLst>
          </p:cNvPr>
          <p:cNvSpPr>
            <a:spLocks noGrp="1"/>
          </p:cNvSpPr>
          <p:nvPr>
            <p:ph sz="half" idx="23"/>
          </p:nvPr>
        </p:nvSpPr>
        <p:spPr>
          <a:xfrm>
            <a:off x="8780707"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8" name="Content Placeholder 2">
            <a:extLst>
              <a:ext uri="{FF2B5EF4-FFF2-40B4-BE49-F238E27FC236}">
                <a16:creationId xmlns:a16="http://schemas.microsoft.com/office/drawing/2014/main" id="{6BAE595F-EED5-0C4A-CB2A-896637F4FBDF}"/>
              </a:ext>
            </a:extLst>
          </p:cNvPr>
          <p:cNvSpPr>
            <a:spLocks noGrp="1"/>
          </p:cNvSpPr>
          <p:nvPr>
            <p:ph idx="14"/>
          </p:nvPr>
        </p:nvSpPr>
        <p:spPr>
          <a:xfrm>
            <a:off x="1933723"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9" name="Content Placeholder 2">
            <a:extLst>
              <a:ext uri="{FF2B5EF4-FFF2-40B4-BE49-F238E27FC236}">
                <a16:creationId xmlns:a16="http://schemas.microsoft.com/office/drawing/2014/main" id="{97E18454-42EB-4BEB-25A3-9EC25F9B8C26}"/>
              </a:ext>
            </a:extLst>
          </p:cNvPr>
          <p:cNvSpPr>
            <a:spLocks noGrp="1"/>
          </p:cNvSpPr>
          <p:nvPr>
            <p:ph idx="24"/>
          </p:nvPr>
        </p:nvSpPr>
        <p:spPr>
          <a:xfrm>
            <a:off x="8780707"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0" name="Content Placeholder 2">
            <a:extLst>
              <a:ext uri="{FF2B5EF4-FFF2-40B4-BE49-F238E27FC236}">
                <a16:creationId xmlns:a16="http://schemas.microsoft.com/office/drawing/2014/main" id="{2C0676DC-5A52-BD19-C526-19BD26042DAB}"/>
              </a:ext>
            </a:extLst>
          </p:cNvPr>
          <p:cNvSpPr>
            <a:spLocks noGrp="1"/>
          </p:cNvSpPr>
          <p:nvPr>
            <p:ph idx="25"/>
          </p:nvPr>
        </p:nvSpPr>
        <p:spPr>
          <a:xfrm>
            <a:off x="1933723"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1" name="Content Placeholder 2">
            <a:extLst>
              <a:ext uri="{FF2B5EF4-FFF2-40B4-BE49-F238E27FC236}">
                <a16:creationId xmlns:a16="http://schemas.microsoft.com/office/drawing/2014/main" id="{12ADD316-BDB5-A6E7-A7A1-2F4B4A269F27}"/>
              </a:ext>
            </a:extLst>
          </p:cNvPr>
          <p:cNvSpPr>
            <a:spLocks noGrp="1"/>
          </p:cNvSpPr>
          <p:nvPr>
            <p:ph idx="26"/>
          </p:nvPr>
        </p:nvSpPr>
        <p:spPr>
          <a:xfrm>
            <a:off x="359727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2" name="Content Placeholder 2">
            <a:extLst>
              <a:ext uri="{FF2B5EF4-FFF2-40B4-BE49-F238E27FC236}">
                <a16:creationId xmlns:a16="http://schemas.microsoft.com/office/drawing/2014/main" id="{6FE18FA3-CC35-8749-550C-9A9B42AF7D58}"/>
              </a:ext>
            </a:extLst>
          </p:cNvPr>
          <p:cNvSpPr>
            <a:spLocks noGrp="1"/>
          </p:cNvSpPr>
          <p:nvPr>
            <p:ph idx="27"/>
          </p:nvPr>
        </p:nvSpPr>
        <p:spPr>
          <a:xfrm>
            <a:off x="619725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3" name="Content Placeholder 2">
            <a:extLst>
              <a:ext uri="{FF2B5EF4-FFF2-40B4-BE49-F238E27FC236}">
                <a16:creationId xmlns:a16="http://schemas.microsoft.com/office/drawing/2014/main" id="{F832D398-7E9A-F941-EE02-B91153990CF6}"/>
              </a:ext>
            </a:extLst>
          </p:cNvPr>
          <p:cNvSpPr>
            <a:spLocks noGrp="1"/>
          </p:cNvSpPr>
          <p:nvPr>
            <p:ph idx="28"/>
          </p:nvPr>
        </p:nvSpPr>
        <p:spPr>
          <a:xfrm>
            <a:off x="8786214"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4018230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2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8627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CDA140B-6DCA-ABFF-AC1C-B86FA88D4107}"/>
              </a:ext>
            </a:extLst>
          </p:cNvPr>
          <p:cNvSpPr/>
          <p:nvPr userDrawn="1"/>
        </p:nvSpPr>
        <p:spPr>
          <a:xfrm>
            <a:off x="5485591" y="2662739"/>
            <a:ext cx="1220821" cy="1220821"/>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0133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7314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8627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7314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50289"/>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42529"/>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17345"/>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9385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D9D72A0A-B47D-BD8E-74FA-1621C7735178}"/>
              </a:ext>
            </a:extLst>
          </p:cNvPr>
          <p:cNvSpPr>
            <a:spLocks noGrp="1"/>
          </p:cNvSpPr>
          <p:nvPr>
            <p:ph sz="half" idx="21"/>
          </p:nvPr>
        </p:nvSpPr>
        <p:spPr>
          <a:xfrm>
            <a:off x="5485587" y="2662738"/>
            <a:ext cx="1220820" cy="1216591"/>
          </a:xfrm>
          <a:prstGeom prst="rect">
            <a:avLst/>
          </a:prstGeom>
        </p:spPr>
        <p:txBody>
          <a:bodyPr lIns="182880" tIns="0" rIns="182880" bIns="0" anchor="ctr"/>
          <a:lstStyle>
            <a:lvl1pPr marL="0" indent="0" algn="ctr">
              <a:spcAft>
                <a:spcPts val="0"/>
              </a:spcAft>
              <a:buFontTx/>
              <a:buNone/>
              <a:defRPr sz="1400" b="1">
                <a:solidFill>
                  <a:schemeClr val="tx1"/>
                </a:solidFill>
                <a:latin typeface="+mn-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102232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8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3293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74799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1980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3293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1980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396949"/>
            <a:ext cx="1727139" cy="1727139"/>
          </a:xfrm>
          <a:prstGeom prst="rect">
            <a:avLst/>
          </a:prstGeom>
          <a:solidFill>
            <a:srgbClr val="872052">
              <a:alpha val="2045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389188"/>
            <a:ext cx="1727139" cy="1727139"/>
          </a:xfrm>
          <a:prstGeom prst="rect">
            <a:avLst/>
          </a:prstGeom>
          <a:solidFill>
            <a:srgbClr val="872052">
              <a:alpha val="5280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164005"/>
            <a:ext cx="1727139" cy="1727139"/>
          </a:xfrm>
          <a:prstGeom prst="rect">
            <a:avLst/>
          </a:prstGeom>
          <a:solidFill>
            <a:srgbClr val="872052">
              <a:alpha val="868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4051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0377008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4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327223"/>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42277"/>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314091"/>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327223"/>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314093"/>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91233"/>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83473"/>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58289"/>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634801"/>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50478161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4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510662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872052"/>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842543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704DEDC-515A-4650-8227-F7EF9CC663BC}" type="datetimeFigureOut">
              <a:rPr lang="en-US" smtClean="0"/>
              <a:t>5/2/2025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39885459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Four Points Vertical 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FD6179E-47E9-2462-1DCD-A8CBFD202C44}"/>
              </a:ext>
            </a:extLst>
          </p:cNvPr>
          <p:cNvSpPr>
            <a:spLocks noGrp="1"/>
          </p:cNvSpPr>
          <p:nvPr>
            <p:ph type="body" sz="quarter" idx="31"/>
          </p:nvPr>
        </p:nvSpPr>
        <p:spPr>
          <a:xfrm>
            <a:off x="857873" y="2642237"/>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A7A716-80A3-2C77-DE3D-C8C762194D30}"/>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3287364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8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37474F"/>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147988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11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7251446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7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6884839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3.xml><?xml version="1.0" encoding="utf-8"?>
<p:sldLayout xmlns:a="http://schemas.openxmlformats.org/drawingml/2006/main" xmlns:r="http://schemas.openxmlformats.org/officeDocument/2006/relationships" xmlns:p="http://schemas.openxmlformats.org/presentationml/2006/main" preserve="1" userDrawn="1">
  <p:cSld name="10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F26030"/>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25546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31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05086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753489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39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2456990"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2456990" y="2622781"/>
            <a:ext cx="2110735"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0" name="Graphic 21">
            <a:extLst>
              <a:ext uri="{FF2B5EF4-FFF2-40B4-BE49-F238E27FC236}">
                <a16:creationId xmlns:a16="http://schemas.microsoft.com/office/drawing/2014/main" id="{7B4D1D2E-9DF6-FACE-0FC1-E6EF6611A377}"/>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12" name="Text Placeholder 6">
            <a:extLst>
              <a:ext uri="{FF2B5EF4-FFF2-40B4-BE49-F238E27FC236}">
                <a16:creationId xmlns:a16="http://schemas.microsoft.com/office/drawing/2014/main" id="{36063130-2FF6-143C-BE0A-330F464E166E}"/>
              </a:ext>
            </a:extLst>
          </p:cNvPr>
          <p:cNvSpPr txBox="1">
            <a:spLocks/>
          </p:cNvSpPr>
          <p:nvPr userDrawn="1"/>
        </p:nvSpPr>
        <p:spPr>
          <a:xfrm>
            <a:off x="4998483"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Text Placeholder 6">
            <a:extLst>
              <a:ext uri="{FF2B5EF4-FFF2-40B4-BE49-F238E27FC236}">
                <a16:creationId xmlns:a16="http://schemas.microsoft.com/office/drawing/2014/main" id="{7C2CCDF8-611E-E2BE-BB67-393D5933DA20}"/>
              </a:ext>
            </a:extLst>
          </p:cNvPr>
          <p:cNvSpPr txBox="1">
            <a:spLocks/>
          </p:cNvSpPr>
          <p:nvPr userDrawn="1"/>
        </p:nvSpPr>
        <p:spPr>
          <a:xfrm>
            <a:off x="7539978"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2" name="Content Placeholder 21">
            <a:extLst>
              <a:ext uri="{FF2B5EF4-FFF2-40B4-BE49-F238E27FC236}">
                <a16:creationId xmlns:a16="http://schemas.microsoft.com/office/drawing/2014/main" id="{70D57B6A-7205-C412-27B1-3D52F074A25B}"/>
              </a:ext>
            </a:extLst>
          </p:cNvPr>
          <p:cNvSpPr>
            <a:spLocks noGrp="1"/>
          </p:cNvSpPr>
          <p:nvPr>
            <p:ph sz="quarter" idx="27" hasCustomPrompt="1"/>
          </p:nvPr>
        </p:nvSpPr>
        <p:spPr>
          <a:xfrm>
            <a:off x="4999039"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3" name="Content Placeholder 21">
            <a:extLst>
              <a:ext uri="{FF2B5EF4-FFF2-40B4-BE49-F238E27FC236}">
                <a16:creationId xmlns:a16="http://schemas.microsoft.com/office/drawing/2014/main" id="{A8E87F34-0635-B968-BA5C-F1C3B5AA17E6}"/>
              </a:ext>
            </a:extLst>
          </p:cNvPr>
          <p:cNvSpPr>
            <a:spLocks noGrp="1"/>
          </p:cNvSpPr>
          <p:nvPr>
            <p:ph sz="quarter" idx="28" hasCustomPrompt="1"/>
          </p:nvPr>
        </p:nvSpPr>
        <p:spPr>
          <a:xfrm>
            <a:off x="7540533"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5" name="Content Placeholder 24">
            <a:extLst>
              <a:ext uri="{FF2B5EF4-FFF2-40B4-BE49-F238E27FC236}">
                <a16:creationId xmlns:a16="http://schemas.microsoft.com/office/drawing/2014/main" id="{9D6436F4-1DF6-6669-52A2-61F74EF81DEF}"/>
              </a:ext>
            </a:extLst>
          </p:cNvPr>
          <p:cNvSpPr>
            <a:spLocks noGrp="1"/>
          </p:cNvSpPr>
          <p:nvPr>
            <p:ph sz="quarter" idx="29"/>
          </p:nvPr>
        </p:nvSpPr>
        <p:spPr>
          <a:xfrm>
            <a:off x="2597956"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6" name="Content Placeholder 24">
            <a:extLst>
              <a:ext uri="{FF2B5EF4-FFF2-40B4-BE49-F238E27FC236}">
                <a16:creationId xmlns:a16="http://schemas.microsoft.com/office/drawing/2014/main" id="{848ED841-5050-573A-F046-FE189E4BC85F}"/>
              </a:ext>
            </a:extLst>
          </p:cNvPr>
          <p:cNvSpPr>
            <a:spLocks noGrp="1"/>
          </p:cNvSpPr>
          <p:nvPr>
            <p:ph sz="quarter" idx="30"/>
          </p:nvPr>
        </p:nvSpPr>
        <p:spPr>
          <a:xfrm>
            <a:off x="5139449"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7" name="Content Placeholder 24">
            <a:extLst>
              <a:ext uri="{FF2B5EF4-FFF2-40B4-BE49-F238E27FC236}">
                <a16:creationId xmlns:a16="http://schemas.microsoft.com/office/drawing/2014/main" id="{3CF359ED-321D-6A40-6FFF-BAE40E3AF576}"/>
              </a:ext>
            </a:extLst>
          </p:cNvPr>
          <p:cNvSpPr>
            <a:spLocks noGrp="1"/>
          </p:cNvSpPr>
          <p:nvPr>
            <p:ph sz="quarter" idx="31"/>
          </p:nvPr>
        </p:nvSpPr>
        <p:spPr>
          <a:xfrm>
            <a:off x="7680944"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Tree>
    <p:extLst>
      <p:ext uri="{BB962C8B-B14F-4D97-AF65-F5344CB8AC3E}">
        <p14:creationId xmlns:p14="http://schemas.microsoft.com/office/powerpoint/2010/main" val="10159120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505189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9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971362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10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2873991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Four Points Vertical 5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32AACCA1-A302-7A7C-14AC-C9BCD787944C}"/>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468ECBCD-5082-BBC6-730C-62B0772A32A0}"/>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4D72E20-F113-D394-5D21-E189511AB717}"/>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7BF0212-7DC8-CEE4-7882-955138B07EAF}"/>
              </a:ext>
            </a:extLst>
          </p:cNvPr>
          <p:cNvSpPr>
            <a:spLocks noGrp="1"/>
          </p:cNvSpPr>
          <p:nvPr>
            <p:ph type="body" sz="quarter" idx="31"/>
          </p:nvPr>
        </p:nvSpPr>
        <p:spPr>
          <a:xfrm>
            <a:off x="903593" y="2642237"/>
            <a:ext cx="439737" cy="36576"/>
          </a:xfrm>
          <a:prstGeom prst="rect">
            <a:avLst/>
          </a:prstGeom>
          <a:solidFill>
            <a:srgbClr val="009E96"/>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B297E838-7E01-04D2-D926-265C40AE9235}"/>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9870822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6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8530388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5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966379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9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156869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1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1378699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7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41519757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10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30163536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1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476411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6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3FDB8A29-7EDC-0560-26C8-56A102AC5046}"/>
              </a:ext>
            </a:extLst>
          </p:cNvPr>
          <p:cNvSpPr>
            <a:spLocks noGrp="1"/>
          </p:cNvSpPr>
          <p:nvPr>
            <p:ph type="subTitle" idx="25"/>
          </p:nvPr>
        </p:nvSpPr>
        <p:spPr>
          <a:xfrm>
            <a:off x="1129544" y="4165523"/>
            <a:ext cx="10041561" cy="368828"/>
          </a:xfrm>
          <a:prstGeom prst="rect">
            <a:avLst/>
          </a:prstGeom>
        </p:spPr>
        <p:txBody>
          <a:bodyPr lIns="0" tIns="0" rIns="0" bIns="0"/>
          <a:lstStyle>
            <a:lvl1pPr marL="0" indent="0" algn="l">
              <a:buNone/>
              <a:defRPr sz="12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795101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29903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8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453243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Four Points Vertical 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B2F3176-F6C4-91C6-09DF-C9B83674EAD4}"/>
              </a:ext>
            </a:extLst>
          </p:cNvPr>
          <p:cNvSpPr>
            <a:spLocks noGrp="1"/>
          </p:cNvSpPr>
          <p:nvPr>
            <p:ph type="body" sz="quarter" idx="31"/>
          </p:nvPr>
        </p:nvSpPr>
        <p:spPr>
          <a:xfrm>
            <a:off x="857873" y="2642237"/>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CA3005A-4475-0AB4-1DCC-BEC6FF0AEF45}"/>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48872074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10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alpha val="85303"/>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alpha val="85272"/>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67387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5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79D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79D1"/>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35508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10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313715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6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486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861"/>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2079058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10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519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720"/>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163076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7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50983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10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alpha val="8502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alpha val="84986"/>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99287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1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77058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3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29160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8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73762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Four Points Vertical 6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AD77639C-5ACD-FA33-6CDB-200D14CCE87B}"/>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28DF7EB-AE06-1EFE-74CE-0AA658142E39}"/>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9013549-80DA-489B-3FF8-4CEA012A2BCC}"/>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DCDD338C-35AA-05F0-B9F1-07DA5C96279C}"/>
              </a:ext>
            </a:extLst>
          </p:cNvPr>
          <p:cNvSpPr>
            <a:spLocks noGrp="1"/>
          </p:cNvSpPr>
          <p:nvPr>
            <p:ph type="body" sz="quarter" idx="31"/>
          </p:nvPr>
        </p:nvSpPr>
        <p:spPr>
          <a:xfrm>
            <a:off x="903593" y="2642237"/>
            <a:ext cx="439737" cy="36576"/>
          </a:xfrm>
          <a:prstGeom prst="rect">
            <a:avLst/>
          </a:prstGeom>
          <a:solidFill>
            <a:srgbClr val="00A6C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DDC0B7C-3A69-7F4F-D51C-B8D7D32FDD2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9355253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8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47960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84_Color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F9541C2-EE36-368F-FA27-C13BD0388C31}"/>
              </a:ext>
            </a:extLst>
          </p:cNvPr>
          <p:cNvSpPr txBox="1">
            <a:spLocks noChangeArrowheads="1"/>
          </p:cNvSpPr>
          <p:nvPr userDrawn="1"/>
        </p:nvSpPr>
        <p:spPr>
          <a:xfrm>
            <a:off x="1129543" y="3820371"/>
            <a:ext cx="1950720" cy="1950720"/>
          </a:xfrm>
          <a:prstGeom prst="rect">
            <a:avLst/>
          </a:prstGeom>
          <a:solidFill>
            <a:srgbClr val="02ABCA"/>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2" name="Rectangle 3">
            <a:extLst>
              <a:ext uri="{FF2B5EF4-FFF2-40B4-BE49-F238E27FC236}">
                <a16:creationId xmlns:a16="http://schemas.microsoft.com/office/drawing/2014/main" id="{82C8C204-C860-67CF-C9C0-AA893AEB14CA}"/>
              </a:ext>
            </a:extLst>
          </p:cNvPr>
          <p:cNvSpPr txBox="1">
            <a:spLocks noChangeArrowheads="1"/>
          </p:cNvSpPr>
          <p:nvPr userDrawn="1"/>
        </p:nvSpPr>
        <p:spPr>
          <a:xfrm>
            <a:off x="6013863" y="1589569"/>
            <a:ext cx="1950720" cy="1950720"/>
          </a:xfrm>
          <a:prstGeom prst="rect">
            <a:avLst/>
          </a:prstGeom>
          <a:solidFill>
            <a:srgbClr val="004D9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3" name="Rectangle 3">
            <a:extLst>
              <a:ext uri="{FF2B5EF4-FFF2-40B4-BE49-F238E27FC236}">
                <a16:creationId xmlns:a16="http://schemas.microsoft.com/office/drawing/2014/main" id="{88BE5C9B-4637-D138-08B9-05D3CF00CC35}"/>
              </a:ext>
            </a:extLst>
          </p:cNvPr>
          <p:cNvSpPr txBox="1">
            <a:spLocks noChangeArrowheads="1"/>
          </p:cNvSpPr>
          <p:nvPr userDrawn="1"/>
        </p:nvSpPr>
        <p:spPr>
          <a:xfrm>
            <a:off x="6013863" y="3820371"/>
            <a:ext cx="1950720" cy="1950720"/>
          </a:xfrm>
          <a:prstGeom prst="rect">
            <a:avLst/>
          </a:prstGeom>
          <a:solidFill>
            <a:srgbClr val="F26030"/>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02C7E5"/>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24096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240968"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00419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01386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26375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7"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alphaModFix amt="50000"/>
          </a:blip>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solidFill>
            <a:schemeClr val="tx1">
              <a:lumMod val="95000"/>
            </a:schemeClr>
          </a:solid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2024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5" name="Graphic 8">
            <a:extLst>
              <a:ext uri="{FF2B5EF4-FFF2-40B4-BE49-F238E27FC236}">
                <a16:creationId xmlns:a16="http://schemas.microsoft.com/office/drawing/2014/main" id="{3B7EA96E-3713-AC59-E9E7-DF0D898A41A2}"/>
              </a:ext>
            </a:extLst>
          </p:cNvPr>
          <p:cNvPicPr>
            <a:picLocks noChangeAspect="1"/>
          </p:cNvPicPr>
          <p:nvPr userDrawn="1"/>
        </p:nvPicPr>
        <p:blipFill>
          <a:blip r:embed="rId3"/>
          <a:srcRect/>
          <a:stretch/>
        </p:blipFill>
        <p:spPr>
          <a:xfrm>
            <a:off x="328437" y="6338416"/>
            <a:ext cx="1307423" cy="232721"/>
          </a:xfrm>
          <a:prstGeom prst="rect">
            <a:avLst/>
          </a:prstGeom>
        </p:spPr>
      </p:pic>
    </p:spTree>
    <p:extLst>
      <p:ext uri="{BB962C8B-B14F-4D97-AF65-F5344CB8AC3E}">
        <p14:creationId xmlns:p14="http://schemas.microsoft.com/office/powerpoint/2010/main" val="26971296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1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3375735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33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3610084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36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5833968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35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alpha val="55656"/>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2040823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3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383077"/>
          </a:xfrm>
          <a:prstGeom prst="rect">
            <a:avLst/>
          </a:prstGeom>
        </p:spPr>
        <p:txBody>
          <a:bodyPr lIns="0" tIns="0" rIns="0" bIns="0" anchor="t"/>
          <a:lstStyle>
            <a:lvl1pPr marL="0" indent="0">
              <a:spcAft>
                <a:spcPts val="600"/>
              </a:spcAft>
              <a:buFontTx/>
              <a:buNone/>
              <a:defRPr sz="16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3274763"/>
            <a:ext cx="5181600" cy="182417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 Placeholder 4">
            <a:extLst>
              <a:ext uri="{FF2B5EF4-FFF2-40B4-BE49-F238E27FC236}">
                <a16:creationId xmlns:a16="http://schemas.microsoft.com/office/drawing/2014/main" id="{1D657DBB-DDD1-FCD5-0E59-F2DF21468037}"/>
              </a:ext>
            </a:extLst>
          </p:cNvPr>
          <p:cNvSpPr>
            <a:spLocks noGrp="1"/>
          </p:cNvSpPr>
          <p:nvPr>
            <p:ph type="body" sz="quarter" idx="19"/>
          </p:nvPr>
        </p:nvSpPr>
        <p:spPr>
          <a:xfrm>
            <a:off x="5497513" y="2084038"/>
            <a:ext cx="5181600" cy="954087"/>
          </a:xfrm>
          <a:prstGeom prst="rect">
            <a:avLst/>
          </a:prstGeom>
        </p:spPr>
        <p:txBody>
          <a:bodyPr lIns="0" tIns="0" rIns="0" bIns="0"/>
          <a:lstStyle>
            <a:lvl1pPr marL="0" indent="0">
              <a:buFontTx/>
              <a:buNone/>
              <a:defRPr sz="1400"/>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Tree>
    <p:extLst>
      <p:ext uri="{BB962C8B-B14F-4D97-AF65-F5344CB8AC3E}">
        <p14:creationId xmlns:p14="http://schemas.microsoft.com/office/powerpoint/2010/main" val="34310013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3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6782809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12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522643"/>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843316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our Points Vertical 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3D4F3C7-9227-3EF6-F74B-9532EF8AB8CB}"/>
              </a:ext>
            </a:extLst>
          </p:cNvPr>
          <p:cNvSpPr>
            <a:spLocks noGrp="1"/>
          </p:cNvSpPr>
          <p:nvPr>
            <p:ph type="body" sz="quarter" idx="31"/>
          </p:nvPr>
        </p:nvSpPr>
        <p:spPr>
          <a:xfrm>
            <a:off x="857873" y="2642237"/>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AC1B297-15F6-BF87-228F-D7196AAD1983}"/>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9068915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4" name="TextBox 13">
            <a:extLst>
              <a:ext uri="{FF2B5EF4-FFF2-40B4-BE49-F238E27FC236}">
                <a16:creationId xmlns:a16="http://schemas.microsoft.com/office/drawing/2014/main" id="{4B13C811-99BD-13F4-772A-1A40C8446B9A}"/>
              </a:ext>
            </a:extLst>
          </p:cNvPr>
          <p:cNvSpPr txBox="1"/>
          <p:nvPr userDrawn="1"/>
        </p:nvSpPr>
        <p:spPr>
          <a:xfrm>
            <a:off x="328436" y="5808860"/>
            <a:ext cx="11412051" cy="307777"/>
          </a:xfrm>
          <a:prstGeom prst="rect">
            <a:avLst/>
          </a:prstGeom>
          <a:noFill/>
        </p:spPr>
        <p:txBody>
          <a:bodyPr wrap="square" lIns="0" tIns="0" rIns="182880" bIns="0" rtlCol="0">
            <a:spAutoFit/>
          </a:bodyPr>
          <a:lstStyle/>
          <a:p>
            <a:r>
              <a:rPr lang="en-US" sz="1000" dirty="0">
                <a:solidFill>
                  <a:schemeClr val="bg1"/>
                </a:solidFill>
              </a:rPr>
              <a:t>Ratings reflect rating agency assessment of Penn Mutual’s financial strength and claims-paying ability and are subject to change. A.M. Best’s A+ rating is the second highest of 15. Moody’s Aa3 rating is the fourth highest of 21. Standard &amp; Poor’s A+ rating is the fifth highest of 22. Kroll’s AA rating is the third highest of 22. For additional ratings information, please visit </a:t>
            </a:r>
            <a:r>
              <a:rPr lang="en-US" sz="1000" dirty="0" err="1">
                <a:solidFill>
                  <a:schemeClr val="bg1"/>
                </a:solidFill>
              </a:rPr>
              <a:t>www.pennmutual.com</a:t>
            </a:r>
            <a:r>
              <a:rPr lang="en-US" sz="1000" dirty="0">
                <a:solidFill>
                  <a:schemeClr val="bg1"/>
                </a:solidFill>
              </a:rPr>
              <a:t>.</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3673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pic>
        <p:nvPicPr>
          <p:cNvPr id="21" name="Picture 20">
            <a:extLst>
              <a:ext uri="{FF2B5EF4-FFF2-40B4-BE49-F238E27FC236}">
                <a16:creationId xmlns:a16="http://schemas.microsoft.com/office/drawing/2014/main" id="{ADC565CF-E49E-3F05-D5D1-FCBBD0DB17DF}"/>
              </a:ext>
            </a:extLst>
          </p:cNvPr>
          <p:cNvPicPr>
            <a:picLocks noChangeAspect="1"/>
          </p:cNvPicPr>
          <p:nvPr userDrawn="1"/>
        </p:nvPicPr>
        <p:blipFill>
          <a:blip r:embed="rId4"/>
          <a:stretch>
            <a:fillRect/>
          </a:stretch>
        </p:blipFill>
        <p:spPr>
          <a:xfrm>
            <a:off x="1279875" y="1486927"/>
            <a:ext cx="9632252" cy="1741892"/>
          </a:xfrm>
          <a:prstGeom prst="rect">
            <a:avLst/>
          </a:prstGeom>
        </p:spPr>
      </p:pic>
      <p:sp>
        <p:nvSpPr>
          <p:cNvPr id="23" name="Content Placeholder 2">
            <a:extLst>
              <a:ext uri="{FF2B5EF4-FFF2-40B4-BE49-F238E27FC236}">
                <a16:creationId xmlns:a16="http://schemas.microsoft.com/office/drawing/2014/main" id="{1C12D56D-26D1-34EB-A424-0753CC6E2387}"/>
              </a:ext>
            </a:extLst>
          </p:cNvPr>
          <p:cNvSpPr>
            <a:spLocks noGrp="1"/>
          </p:cNvSpPr>
          <p:nvPr>
            <p:ph idx="19"/>
          </p:nvPr>
        </p:nvSpPr>
        <p:spPr>
          <a:xfrm>
            <a:off x="53485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4" name="Content Placeholder 2">
            <a:extLst>
              <a:ext uri="{FF2B5EF4-FFF2-40B4-BE49-F238E27FC236}">
                <a16:creationId xmlns:a16="http://schemas.microsoft.com/office/drawing/2014/main" id="{A77C06B6-A574-F28A-6B4B-F930B2F28CDF}"/>
              </a:ext>
            </a:extLst>
          </p:cNvPr>
          <p:cNvSpPr>
            <a:spLocks noGrp="1"/>
          </p:cNvSpPr>
          <p:nvPr>
            <p:ph idx="20"/>
          </p:nvPr>
        </p:nvSpPr>
        <p:spPr>
          <a:xfrm>
            <a:off x="73297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5" name="Content Placeholder 2">
            <a:extLst>
              <a:ext uri="{FF2B5EF4-FFF2-40B4-BE49-F238E27FC236}">
                <a16:creationId xmlns:a16="http://schemas.microsoft.com/office/drawing/2014/main" id="{2BA327A6-5802-505A-4794-EECB401B65A6}"/>
              </a:ext>
            </a:extLst>
          </p:cNvPr>
          <p:cNvSpPr>
            <a:spLocks noGrp="1"/>
          </p:cNvSpPr>
          <p:nvPr>
            <p:ph idx="21"/>
          </p:nvPr>
        </p:nvSpPr>
        <p:spPr>
          <a:xfrm>
            <a:off x="93236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6" name="Content Placeholder 2">
            <a:extLst>
              <a:ext uri="{FF2B5EF4-FFF2-40B4-BE49-F238E27FC236}">
                <a16:creationId xmlns:a16="http://schemas.microsoft.com/office/drawing/2014/main" id="{357F6617-0B3E-B0E5-7BA3-9D86E1B003F1}"/>
              </a:ext>
            </a:extLst>
          </p:cNvPr>
          <p:cNvSpPr>
            <a:spLocks noGrp="1"/>
          </p:cNvSpPr>
          <p:nvPr>
            <p:ph idx="22"/>
          </p:nvPr>
        </p:nvSpPr>
        <p:spPr>
          <a:xfrm>
            <a:off x="13861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Tree>
    <p:extLst>
      <p:ext uri="{BB962C8B-B14F-4D97-AF65-F5344CB8AC3E}">
        <p14:creationId xmlns:p14="http://schemas.microsoft.com/office/powerpoint/2010/main" val="41975366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pSp>
        <p:nvGrpSpPr>
          <p:cNvPr id="3" name="Group 2">
            <a:extLst>
              <a:ext uri="{FF2B5EF4-FFF2-40B4-BE49-F238E27FC236}">
                <a16:creationId xmlns:a16="http://schemas.microsoft.com/office/drawing/2014/main" id="{9886FDB2-C695-DF30-4030-A68053DF4C6F}"/>
              </a:ext>
            </a:extLst>
          </p:cNvPr>
          <p:cNvGrpSpPr/>
          <p:nvPr userDrawn="1"/>
        </p:nvGrpSpPr>
        <p:grpSpPr>
          <a:xfrm>
            <a:off x="1148057" y="1921830"/>
            <a:ext cx="9878843" cy="1808983"/>
            <a:chOff x="1590237" y="2183822"/>
            <a:chExt cx="8763001" cy="1604652"/>
          </a:xfrm>
        </p:grpSpPr>
        <p:pic>
          <p:nvPicPr>
            <p:cNvPr id="8" name="Picture 7">
              <a:extLst>
                <a:ext uri="{FF2B5EF4-FFF2-40B4-BE49-F238E27FC236}">
                  <a16:creationId xmlns:a16="http://schemas.microsoft.com/office/drawing/2014/main" id="{D52BF54E-95A2-D168-8CDC-006F85E355C9}"/>
                </a:ext>
              </a:extLst>
            </p:cNvPr>
            <p:cNvPicPr>
              <a:picLocks noChangeAspect="1"/>
            </p:cNvPicPr>
            <p:nvPr/>
          </p:nvPicPr>
          <p:blipFill>
            <a:blip r:embed="rId4"/>
            <a:srcRect/>
            <a:stretch/>
          </p:blipFill>
          <p:spPr>
            <a:xfrm>
              <a:off x="1590237" y="2183822"/>
              <a:ext cx="8763001" cy="1604652"/>
            </a:xfrm>
            <a:prstGeom prst="rect">
              <a:avLst/>
            </a:prstGeom>
          </p:spPr>
        </p:pic>
        <p:sp>
          <p:nvSpPr>
            <p:cNvPr id="9" name="TextBox 8">
              <a:extLst>
                <a:ext uri="{FF2B5EF4-FFF2-40B4-BE49-F238E27FC236}">
                  <a16:creationId xmlns:a16="http://schemas.microsoft.com/office/drawing/2014/main" id="{EC1E3A01-BA12-AB9D-E23B-3E687844A1C4}"/>
                </a:ext>
              </a:extLst>
            </p:cNvPr>
            <p:cNvSpPr txBox="1"/>
            <p:nvPr/>
          </p:nvSpPr>
          <p:spPr>
            <a:xfrm>
              <a:off x="1590238" y="3383847"/>
              <a:ext cx="1601358" cy="232060"/>
            </a:xfrm>
            <a:prstGeom prst="rect">
              <a:avLst/>
            </a:prstGeom>
            <a:noFill/>
          </p:spPr>
          <p:txBody>
            <a:bodyPr wrap="square" rtlCol="0">
              <a:spAutoFit/>
            </a:bodyPr>
            <a:lstStyle/>
            <a:p>
              <a:pPr algn="ctr"/>
              <a:r>
                <a:rPr lang="en-US" sz="1100" b="1">
                  <a:solidFill>
                    <a:schemeClr val="bg1"/>
                  </a:solidFill>
                </a:rPr>
                <a:t>March 2021</a:t>
              </a:r>
            </a:p>
          </p:txBody>
        </p:sp>
        <p:sp>
          <p:nvSpPr>
            <p:cNvPr id="10" name="TextBox 9">
              <a:extLst>
                <a:ext uri="{FF2B5EF4-FFF2-40B4-BE49-F238E27FC236}">
                  <a16:creationId xmlns:a16="http://schemas.microsoft.com/office/drawing/2014/main" id="{18DF143A-BD1B-274F-2C96-71986C14DBC1}"/>
                </a:ext>
              </a:extLst>
            </p:cNvPr>
            <p:cNvSpPr txBox="1"/>
            <p:nvPr/>
          </p:nvSpPr>
          <p:spPr>
            <a:xfrm>
              <a:off x="3405025" y="3443161"/>
              <a:ext cx="1567505" cy="150157"/>
            </a:xfrm>
            <a:prstGeom prst="rect">
              <a:avLst/>
            </a:prstGeom>
            <a:noFill/>
          </p:spPr>
          <p:txBody>
            <a:bodyPr wrap="square" lIns="0" tIns="0" rIns="0" bIns="0" rtlCol="0">
              <a:spAutoFit/>
            </a:bodyPr>
            <a:lstStyle/>
            <a:p>
              <a:pPr algn="ctr"/>
              <a:r>
                <a:rPr lang="en-US" sz="1100" b="1">
                  <a:solidFill>
                    <a:schemeClr val="bg1"/>
                  </a:solidFill>
                </a:rPr>
                <a:t>April 2021</a:t>
              </a:r>
            </a:p>
          </p:txBody>
        </p:sp>
        <p:sp>
          <p:nvSpPr>
            <p:cNvPr id="11" name="TextBox 10">
              <a:extLst>
                <a:ext uri="{FF2B5EF4-FFF2-40B4-BE49-F238E27FC236}">
                  <a16:creationId xmlns:a16="http://schemas.microsoft.com/office/drawing/2014/main" id="{630B8048-6BED-8E0B-EC47-9DE321D8299D}"/>
                </a:ext>
              </a:extLst>
            </p:cNvPr>
            <p:cNvSpPr txBox="1"/>
            <p:nvPr/>
          </p:nvSpPr>
          <p:spPr>
            <a:xfrm>
              <a:off x="5185959" y="3444012"/>
              <a:ext cx="1600591"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2" name="TextBox 11">
              <a:extLst>
                <a:ext uri="{FF2B5EF4-FFF2-40B4-BE49-F238E27FC236}">
                  <a16:creationId xmlns:a16="http://schemas.microsoft.com/office/drawing/2014/main" id="{69B3BB33-B678-6E14-6878-1BE8F2598E55}"/>
                </a:ext>
              </a:extLst>
            </p:cNvPr>
            <p:cNvSpPr txBox="1"/>
            <p:nvPr/>
          </p:nvSpPr>
          <p:spPr>
            <a:xfrm>
              <a:off x="7006043" y="3444012"/>
              <a:ext cx="1543529"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3" name="TextBox 12">
              <a:extLst>
                <a:ext uri="{FF2B5EF4-FFF2-40B4-BE49-F238E27FC236}">
                  <a16:creationId xmlns:a16="http://schemas.microsoft.com/office/drawing/2014/main" id="{DC952ED6-EC78-A72F-C6D9-267099C4A259}"/>
                </a:ext>
              </a:extLst>
            </p:cNvPr>
            <p:cNvSpPr txBox="1"/>
            <p:nvPr/>
          </p:nvSpPr>
          <p:spPr>
            <a:xfrm>
              <a:off x="8763001" y="3444012"/>
              <a:ext cx="1590237" cy="150157"/>
            </a:xfrm>
            <a:prstGeom prst="rect">
              <a:avLst/>
            </a:prstGeom>
            <a:noFill/>
          </p:spPr>
          <p:txBody>
            <a:bodyPr wrap="square" lIns="0" tIns="0" rIns="0" bIns="0" rtlCol="0">
              <a:spAutoFit/>
            </a:bodyPr>
            <a:lstStyle/>
            <a:p>
              <a:pPr algn="ctr"/>
              <a:r>
                <a:rPr lang="en-US" sz="1100" b="1"/>
                <a:t>Rolling</a:t>
              </a:r>
            </a:p>
          </p:txBody>
        </p:sp>
      </p:grpSp>
      <p:sp>
        <p:nvSpPr>
          <p:cNvPr id="15" name="Content Placeholder 2">
            <a:extLst>
              <a:ext uri="{FF2B5EF4-FFF2-40B4-BE49-F238E27FC236}">
                <a16:creationId xmlns:a16="http://schemas.microsoft.com/office/drawing/2014/main" id="{16D85964-C81C-955F-0079-6E27DC93C3D0}"/>
              </a:ext>
            </a:extLst>
          </p:cNvPr>
          <p:cNvSpPr>
            <a:spLocks noGrp="1"/>
          </p:cNvSpPr>
          <p:nvPr>
            <p:ph idx="14"/>
          </p:nvPr>
        </p:nvSpPr>
        <p:spPr>
          <a:xfrm>
            <a:off x="1244906"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260993"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E6961D4F-E472-3DAB-3BD1-62FE75EE8D61}"/>
              </a:ext>
            </a:extLst>
          </p:cNvPr>
          <p:cNvSpPr>
            <a:spLocks noGrp="1"/>
          </p:cNvSpPr>
          <p:nvPr>
            <p:ph idx="16"/>
          </p:nvPr>
        </p:nvSpPr>
        <p:spPr>
          <a:xfrm>
            <a:off x="5288095"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8" name="Content Placeholder 2">
            <a:extLst>
              <a:ext uri="{FF2B5EF4-FFF2-40B4-BE49-F238E27FC236}">
                <a16:creationId xmlns:a16="http://schemas.microsoft.com/office/drawing/2014/main" id="{0EBF08B1-F2E7-ABE0-FB42-92EC2A6B132D}"/>
              </a:ext>
            </a:extLst>
          </p:cNvPr>
          <p:cNvSpPr>
            <a:spLocks noGrp="1"/>
          </p:cNvSpPr>
          <p:nvPr>
            <p:ph idx="17"/>
          </p:nvPr>
        </p:nvSpPr>
        <p:spPr>
          <a:xfrm>
            <a:off x="7304182"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73F8A9C6-A0BD-68A4-8DA0-3DD5AE217D6E}"/>
              </a:ext>
            </a:extLst>
          </p:cNvPr>
          <p:cNvSpPr>
            <a:spLocks noGrp="1"/>
          </p:cNvSpPr>
          <p:nvPr>
            <p:ph idx="18"/>
          </p:nvPr>
        </p:nvSpPr>
        <p:spPr>
          <a:xfrm>
            <a:off x="9287218"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4">
            <a:extLst>
              <a:ext uri="{FF2B5EF4-FFF2-40B4-BE49-F238E27FC236}">
                <a16:creationId xmlns:a16="http://schemas.microsoft.com/office/drawing/2014/main" id="{BC302DD9-0D5A-7735-4E9A-18C0DFA7D15C}"/>
              </a:ext>
            </a:extLst>
          </p:cNvPr>
          <p:cNvSpPr>
            <a:spLocks noGrp="1"/>
          </p:cNvSpPr>
          <p:nvPr>
            <p:ph sz="quarter" idx="19"/>
          </p:nvPr>
        </p:nvSpPr>
        <p:spPr>
          <a:xfrm>
            <a:off x="1147933" y="5634318"/>
            <a:ext cx="9878843" cy="368828"/>
          </a:xfrm>
          <a:prstGeom prst="rect">
            <a:avLst/>
          </a:prstGeom>
        </p:spPr>
        <p:txBody>
          <a:bodyPr lIns="0" tIns="0" rIns="0" bIns="0"/>
          <a:lstStyle>
            <a:lvl1pPr marL="0" indent="0">
              <a:buFontTx/>
              <a:buNone/>
              <a:defRPr sz="1000"/>
            </a:lvl1pPr>
            <a:lvl2pPr marL="457189" indent="0">
              <a:buFontTx/>
              <a:buNone/>
              <a:defRPr sz="1200"/>
            </a:lvl2pPr>
            <a:lvl3pPr marL="914377" indent="0">
              <a:buFontTx/>
              <a:buNone/>
              <a:defRPr sz="1200"/>
            </a:lvl3pPr>
            <a:lvl4pPr marL="1371566" indent="0">
              <a:buFontTx/>
              <a:buNone/>
              <a:defRPr sz="1200"/>
            </a:lvl4pPr>
            <a:lvl5pPr marL="1828754"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22616318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preserve="1" userDrawn="1">
  <p:cSld name="37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hasCustomPrompt="1"/>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Chart Master Slides</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6467923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3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5645830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2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258368806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8" y="534157"/>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dirty="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wholly-owned subsidiary </a:t>
            </a:r>
            <a:r>
              <a:rPr lang="en-US" sz="1400" dirty="0" err="1">
                <a:solidFill>
                  <a:schemeClr val="bg1"/>
                </a:solidFill>
              </a:rPr>
              <a:t>Hornor</a:t>
            </a:r>
            <a:r>
              <a:rPr lang="en-US" sz="1400" dirty="0">
                <a:solidFill>
                  <a:schemeClr val="bg1"/>
                </a:solidFill>
              </a:rPr>
              <a:t>, Townsend &amp; Kent, LLC, member FINRA/SIPC.</a:t>
            </a:r>
          </a:p>
          <a:p>
            <a:pPr algn="l"/>
            <a:endParaRPr lang="en-US" sz="1400" dirty="0">
              <a:solidFill>
                <a:schemeClr val="bg1"/>
              </a:solidFill>
            </a:endParaRPr>
          </a:p>
          <a:p>
            <a:pPr algn="l"/>
            <a:r>
              <a:rPr lang="nn-NO" sz="1400" dirty="0">
                <a:solidFill>
                  <a:schemeClr val="bg1"/>
                </a:solidFill>
              </a:rPr>
              <a:t>Visit Penn Mutual at </a:t>
            </a:r>
            <a:r>
              <a:rPr lang="nn-NO" sz="1400" dirty="0" err="1">
                <a:solidFill>
                  <a:schemeClr val="bg1"/>
                </a:solidFill>
              </a:rPr>
              <a:t>www.pennmutual.com</a:t>
            </a:r>
            <a:r>
              <a:rPr lang="nn-NO" sz="1400" dirty="0">
                <a:solidFill>
                  <a:schemeClr val="bg1"/>
                </a:solidFill>
              </a:rPr>
              <a:t>.</a:t>
            </a:r>
            <a:endParaRPr lang="en-US" sz="1400" dirty="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353184840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preserve="1" userDrawn="1">
  <p:cSld name="19_Colors">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6983899A-4616-3A0D-40D3-FDB40E5105D1}"/>
              </a:ext>
            </a:extLst>
          </p:cNvPr>
          <p:cNvSpPr txBox="1">
            <a:spLocks/>
          </p:cNvSpPr>
          <p:nvPr userDrawn="1"/>
        </p:nvSpPr>
        <p:spPr>
          <a:xfrm>
            <a:off x="976733" y="1869217"/>
            <a:ext cx="10515600" cy="661820"/>
          </a:xfrm>
          <a:prstGeom prst="rect">
            <a:avLst/>
          </a:prstGeom>
        </p:spPr>
        <p:txBody>
          <a:bodyPr lIns="0" tIns="0" rIns="0" bIns="0"/>
          <a:lstStyle>
            <a:lvl1pPr algn="ctr"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4000" dirty="0"/>
              <a:t>PPT Template Guidelines</a:t>
            </a:r>
          </a:p>
        </p:txBody>
      </p:sp>
      <p:sp>
        <p:nvSpPr>
          <p:cNvPr id="12" name="TextBox 11">
            <a:extLst>
              <a:ext uri="{FF2B5EF4-FFF2-40B4-BE49-F238E27FC236}">
                <a16:creationId xmlns:a16="http://schemas.microsoft.com/office/drawing/2014/main" id="{6C41BE72-D313-AC72-90F4-F86A9821C2F9}"/>
              </a:ext>
            </a:extLst>
          </p:cNvPr>
          <p:cNvSpPr txBox="1"/>
          <p:nvPr userDrawn="1"/>
        </p:nvSpPr>
        <p:spPr>
          <a:xfrm>
            <a:off x="855711" y="2746189"/>
            <a:ext cx="10757647" cy="1846659"/>
          </a:xfrm>
          <a:prstGeom prst="rect">
            <a:avLst/>
          </a:prstGeom>
          <a:noFill/>
        </p:spPr>
        <p:txBody>
          <a:bodyPr wrap="square" lIns="0" tIns="0" rIns="0" bIns="0" rtlCol="0">
            <a:spAutoFit/>
          </a:bodyPr>
          <a:lstStyle/>
          <a:p>
            <a:pPr marL="194306" indent="-194306" algn="l">
              <a:buFont typeface="Arial" panose="020B0604020202020204" pitchFamily="34" charset="0"/>
              <a:buChar char="•"/>
            </a:pPr>
            <a:r>
              <a:rPr lang="en-US" sz="2400" dirty="0">
                <a:solidFill>
                  <a:schemeClr val="bg1"/>
                </a:solidFill>
              </a:rPr>
              <a:t>Please follow the template pages exactly as they are laid out, editable text boxes have been placed.</a:t>
            </a:r>
          </a:p>
          <a:p>
            <a:pPr marL="194306" indent="-194306" algn="l">
              <a:buFont typeface="Arial" panose="020B0604020202020204" pitchFamily="34" charset="0"/>
              <a:buChar char="•"/>
            </a:pPr>
            <a:r>
              <a:rPr lang="en-US" sz="2400" dirty="0">
                <a:solidFill>
                  <a:schemeClr val="bg1"/>
                </a:solidFill>
              </a:rPr>
              <a:t>Do not move elements around, if you need a specific graphic designed, contact the Content Studio</a:t>
            </a:r>
          </a:p>
          <a:p>
            <a:pPr marL="194306" indent="-194306" algn="l">
              <a:buFont typeface="Arial" panose="020B0604020202020204" pitchFamily="34" charset="0"/>
              <a:buChar char="•"/>
            </a:pPr>
            <a:r>
              <a:rPr lang="en-US" sz="2400" dirty="0">
                <a:solidFill>
                  <a:schemeClr val="bg1"/>
                </a:solidFill>
              </a:rPr>
              <a:t>Please used only the colors provided and the examples of type colors </a:t>
            </a:r>
          </a:p>
        </p:txBody>
      </p:sp>
    </p:spTree>
    <p:extLst>
      <p:ext uri="{BB962C8B-B14F-4D97-AF65-F5344CB8AC3E}">
        <p14:creationId xmlns:p14="http://schemas.microsoft.com/office/powerpoint/2010/main" val="17376328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preserve="1" userDrawn="1">
  <p:cSld name="6_Title top on color flood">
    <p:bg>
      <p:bgPr>
        <a:solidFill>
          <a:srgbClr val="00AA44"/>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523312"/>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349522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1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E8408A9F-14FC-16F2-A265-AD0D131EAA3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Tree>
    <p:extLst>
      <p:ext uri="{BB962C8B-B14F-4D97-AF65-F5344CB8AC3E}">
        <p14:creationId xmlns:p14="http://schemas.microsoft.com/office/powerpoint/2010/main" val="17609088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17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nchor="t"/>
          <a:lstStyle>
            <a:lvl1pPr algn="ctr">
              <a:defRPr sz="2400"/>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14">
            <a:extLst>
              <a:ext uri="{FF2B5EF4-FFF2-40B4-BE49-F238E27FC236}">
                <a16:creationId xmlns:a16="http://schemas.microsoft.com/office/drawing/2014/main" id="{A5118833-C5A7-C3B6-51BF-8E6F37727A38}"/>
              </a:ext>
            </a:extLst>
          </p:cNvPr>
          <p:cNvSpPr>
            <a:spLocks noGrp="1"/>
          </p:cNvSpPr>
          <p:nvPr>
            <p:ph sz="quarter" idx="15"/>
          </p:nvPr>
        </p:nvSpPr>
        <p:spPr>
          <a:xfrm>
            <a:off x="0" y="1778929"/>
            <a:ext cx="12192000" cy="561555"/>
          </a:xfrm>
          <a:prstGeom prst="rect">
            <a:avLst/>
          </a:prstGeom>
        </p:spPr>
        <p:txBody>
          <a:bodyPr lIns="0" tIns="0" rIns="0" bIns="0"/>
          <a:lstStyle>
            <a:lvl1pPr marL="0" indent="0" algn="ctr">
              <a:buFontTx/>
              <a:buNone/>
              <a:defRPr sz="4000" b="1">
                <a:latin typeface="+mj-lt"/>
              </a:defRPr>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pic>
        <p:nvPicPr>
          <p:cNvPr id="2" name="Graphic 1">
            <a:extLst>
              <a:ext uri="{FF2B5EF4-FFF2-40B4-BE49-F238E27FC236}">
                <a16:creationId xmlns:a16="http://schemas.microsoft.com/office/drawing/2014/main" id="{80A15B0A-513E-2808-B503-12DA6E3339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Tree>
    <p:extLst>
      <p:ext uri="{BB962C8B-B14F-4D97-AF65-F5344CB8AC3E}">
        <p14:creationId xmlns:p14="http://schemas.microsoft.com/office/powerpoint/2010/main" val="21573230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our Points Vertical 7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FF602C8A-FBDD-69E8-615C-CDC73C8F7D30}"/>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FB33E3-21DA-8D8E-4FFC-FC2DFF305598}"/>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6C21D0D-17CD-3880-806A-82E188C06B9B}"/>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2C8902C-B7DB-16BD-6535-7D2F368A5F59}"/>
              </a:ext>
            </a:extLst>
          </p:cNvPr>
          <p:cNvSpPr>
            <a:spLocks noGrp="1"/>
          </p:cNvSpPr>
          <p:nvPr>
            <p:ph type="body" sz="quarter" idx="31"/>
          </p:nvPr>
        </p:nvSpPr>
        <p:spPr>
          <a:xfrm>
            <a:off x="894449" y="2642237"/>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C63D5C1-5F9E-BB0E-69D5-BFC8621764D5}"/>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1259455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15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0" y="3572117"/>
            <a:ext cx="12192000" cy="368828"/>
          </a:xfrm>
          <a:prstGeom prst="rect">
            <a:avLst/>
          </a:prstGeom>
        </p:spPr>
        <p:txBody>
          <a:bodyPr anchor="ctr"/>
          <a:lstStyle>
            <a:lvl1pPr marL="0" indent="0" algn="ctr">
              <a:buNone/>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a:t>
            </a:r>
            <a:r>
              <a:rPr lang="en-US" dirty="0" err="1"/>
              <a:t>stylE</a:t>
            </a:r>
            <a:r>
              <a:rPr lang="en-US" dirty="0"/>
              <a:t> </a:t>
            </a:r>
          </a:p>
        </p:txBody>
      </p:sp>
      <p:sp>
        <p:nvSpPr>
          <p:cNvPr id="4" name="Title 1">
            <a:extLst>
              <a:ext uri="{FF2B5EF4-FFF2-40B4-BE49-F238E27FC236}">
                <a16:creationId xmlns:a16="http://schemas.microsoft.com/office/drawing/2014/main" id="{A4F65748-BFC3-BA3D-5A88-ADD78B40452C}"/>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751914"/>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2BDB7B01-2D1A-CC0A-8DF3-A4C661E77AC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Tree>
    <p:extLst>
      <p:ext uri="{BB962C8B-B14F-4D97-AF65-F5344CB8AC3E}">
        <p14:creationId xmlns:p14="http://schemas.microsoft.com/office/powerpoint/2010/main" val="248383713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preserve="1" userDrawn="1">
  <p:cSld name="8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624065"/>
            <a:ext cx="12192000" cy="661820"/>
          </a:xfrm>
          <a:prstGeom prst="rect">
            <a:avLst/>
          </a:prstGeom>
        </p:spPr>
        <p:txBody>
          <a:bodyPr lIns="0" tIns="0" rIns="0" bIns="0"/>
          <a:lstStyle>
            <a:lvl1pPr algn="ctr">
              <a:defRPr/>
            </a:lvl1pPr>
          </a:lstStyle>
          <a:p>
            <a:r>
              <a:rPr lang="en-US" dirty="0"/>
              <a:t>Click to edit Master title style</a:t>
            </a:r>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9D767C3D-CD90-B3E3-8C14-5AE412126E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Tree>
    <p:extLst>
      <p:ext uri="{BB962C8B-B14F-4D97-AF65-F5344CB8AC3E}">
        <p14:creationId xmlns:p14="http://schemas.microsoft.com/office/powerpoint/2010/main" val="23914928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reserve="1" userDrawn="1">
  <p:cSld name="16_Title top on color flood">
    <p:bg>
      <p:bgPr>
        <a:solidFill>
          <a:srgbClr val="00AA44"/>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6751C00-7B1F-C970-CBC2-A06E96A2D744}"/>
              </a:ext>
            </a:extLst>
          </p:cNvPr>
          <p:cNvSpPr>
            <a:spLocks noGrp="1"/>
          </p:cNvSpPr>
          <p:nvPr>
            <p:ph type="subTitle" idx="1" hasCustomPrompt="1"/>
          </p:nvPr>
        </p:nvSpPr>
        <p:spPr>
          <a:xfrm>
            <a:off x="3179182" y="3572117"/>
            <a:ext cx="2861735" cy="855952"/>
          </a:xfrm>
          <a:prstGeom prst="rect">
            <a:avLst/>
          </a:prstGeom>
        </p:spPr>
        <p:txBody>
          <a:bodyPr numCol="1"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cap="all" spc="300" baseline="0">
                <a:solidFill>
                  <a:schemeClr val="tx1"/>
                </a:solidFill>
                <a:latin typeface="+mn-lt"/>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Master subtitle </a:t>
            </a:r>
            <a:r>
              <a:rPr lang="en-US" dirty="0" err="1"/>
              <a:t>stylE</a:t>
            </a:r>
            <a:endParaRPr lang="en-US" dirty="0"/>
          </a:p>
        </p:txBody>
      </p:sp>
      <p:sp>
        <p:nvSpPr>
          <p:cNvPr id="13" name="Content Placeholder 2">
            <a:extLst>
              <a:ext uri="{FF2B5EF4-FFF2-40B4-BE49-F238E27FC236}">
                <a16:creationId xmlns:a16="http://schemas.microsoft.com/office/drawing/2014/main" id="{04CBE266-F106-EFBD-70C0-1F4F7FD6153A}"/>
              </a:ext>
            </a:extLst>
          </p:cNvPr>
          <p:cNvSpPr>
            <a:spLocks noGrp="1"/>
          </p:cNvSpPr>
          <p:nvPr>
            <p:ph sz="half" idx="10" hasCustomPrompt="1"/>
          </p:nvPr>
        </p:nvSpPr>
        <p:spPr>
          <a:xfrm>
            <a:off x="6151087" y="3572117"/>
            <a:ext cx="2861735" cy="855952"/>
          </a:xfrm>
          <a:prstGeom prst="rect">
            <a:avLst/>
          </a:prstGeom>
        </p:spPr>
        <p:txBody>
          <a:bodyPr lIns="0" tIns="0" rIns="0" bIns="0" anchor="ctr"/>
          <a:lstStyle>
            <a:lvl1pPr marL="0" marR="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sz="1400" b="1" spc="300" baseline="0">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marL="0" marR="0" lvl="0" indent="0" algn="ctr" defTabSz="457189"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CLICK TO EDIT </a:t>
            </a:r>
            <a:br>
              <a:rPr lang="en-US" dirty="0"/>
            </a:br>
            <a:r>
              <a:rPr lang="en-US" dirty="0"/>
              <a:t>MASTER SUBTITLE </a:t>
            </a:r>
            <a:br>
              <a:rPr lang="en-US" dirty="0"/>
            </a:br>
            <a:r>
              <a:rPr lang="en-US" dirty="0"/>
              <a:t>STYLE</a:t>
            </a:r>
          </a:p>
        </p:txBody>
      </p:sp>
      <p:sp>
        <p:nvSpPr>
          <p:cNvPr id="15" name="Content Placeholder 2">
            <a:extLst>
              <a:ext uri="{FF2B5EF4-FFF2-40B4-BE49-F238E27FC236}">
                <a16:creationId xmlns:a16="http://schemas.microsoft.com/office/drawing/2014/main" id="{C0587ADB-DB4A-0803-7D7D-F8BC49DF0791}"/>
              </a:ext>
            </a:extLst>
          </p:cNvPr>
          <p:cNvSpPr>
            <a:spLocks noGrp="1"/>
          </p:cNvSpPr>
          <p:nvPr>
            <p:ph idx="14"/>
          </p:nvPr>
        </p:nvSpPr>
        <p:spPr>
          <a:xfrm>
            <a:off x="2" y="4994285"/>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itle 1">
            <a:extLst>
              <a:ext uri="{FF2B5EF4-FFF2-40B4-BE49-F238E27FC236}">
                <a16:creationId xmlns:a16="http://schemas.microsoft.com/office/drawing/2014/main" id="{414F1C62-8D1C-E99E-65E6-FCB83796FA4E}"/>
              </a:ext>
            </a:extLst>
          </p:cNvPr>
          <p:cNvSpPr>
            <a:spLocks noGrp="1"/>
          </p:cNvSpPr>
          <p:nvPr>
            <p:ph type="title" hasCustomPrompt="1"/>
          </p:nvPr>
        </p:nvSpPr>
        <p:spPr>
          <a:xfrm>
            <a:off x="0" y="2082188"/>
            <a:ext cx="12192000" cy="1203696"/>
          </a:xfrm>
          <a:prstGeom prst="rect">
            <a:avLst/>
          </a:prstGeom>
        </p:spPr>
        <p:txBody>
          <a:bodyPr lIns="0" tIns="0" rIns="0" bIns="0"/>
          <a:lstStyle>
            <a:lvl1pPr algn="ctr">
              <a:defRPr/>
            </a:lvl1pPr>
          </a:lstStyle>
          <a:p>
            <a:r>
              <a:rPr lang="en-US" dirty="0"/>
              <a:t>Click to edit </a:t>
            </a:r>
            <a:br>
              <a:rPr lang="en-US" dirty="0"/>
            </a:br>
            <a:r>
              <a:rPr lang="en-US" dirty="0"/>
              <a:t>Master title style</a:t>
            </a:r>
          </a:p>
        </p:txBody>
      </p:sp>
      <p:pic>
        <p:nvPicPr>
          <p:cNvPr id="2" name="Graphic 1">
            <a:extLst>
              <a:ext uri="{FF2B5EF4-FFF2-40B4-BE49-F238E27FC236}">
                <a16:creationId xmlns:a16="http://schemas.microsoft.com/office/drawing/2014/main" id="{6674ABA6-521B-7F2D-201D-934413F998C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864225" y="5726468"/>
            <a:ext cx="2412747" cy="427101"/>
          </a:xfrm>
          <a:prstGeom prst="rect">
            <a:avLst/>
          </a:prstGeom>
        </p:spPr>
      </p:pic>
    </p:spTree>
    <p:extLst>
      <p:ext uri="{BB962C8B-B14F-4D97-AF65-F5344CB8AC3E}">
        <p14:creationId xmlns:p14="http://schemas.microsoft.com/office/powerpoint/2010/main" val="25928163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userDrawn="1">
  <p:cSld name="38_Title top on color flood">
    <p:bg>
      <p:bgPr>
        <a:solidFill>
          <a:srgbClr val="00A6C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56E7EA6-5777-DEA3-6B19-B11AA5CC5DB5}"/>
              </a:ext>
            </a:extLst>
          </p:cNvPr>
          <p:cNvPicPr>
            <a:picLocks noChangeAspect="1"/>
          </p:cNvPicPr>
          <p:nvPr userDrawn="1"/>
        </p:nvPicPr>
        <p:blipFill rotWithShape="1">
          <a:blip r:embed="rId2">
            <a:alphaModFix amt="10000"/>
          </a:blip>
          <a:srcRect l="15925" t="1131" r="36762"/>
          <a:stretch/>
        </p:blipFill>
        <p:spPr>
          <a:xfrm>
            <a:off x="-1" y="371475"/>
            <a:ext cx="12192001" cy="6572251"/>
          </a:xfrm>
          <a:prstGeom prst="rect">
            <a:avLst/>
          </a:prstGeom>
        </p:spPr>
      </p:pic>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4864225" y="5726468"/>
            <a:ext cx="2412747"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131890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preserve="1" userDrawn="1">
  <p:cSld name="39_Title top on color flood">
    <p:bg>
      <p:bgPr>
        <a:solidFill>
          <a:schemeClr val="tx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A5D9C8-989B-0C82-AE5E-B933C1721E7A}"/>
              </a:ext>
            </a:extLst>
          </p:cNvPr>
          <p:cNvPicPr>
            <a:picLocks noChangeAspect="1"/>
          </p:cNvPicPr>
          <p:nvPr userDrawn="1"/>
        </p:nvPicPr>
        <p:blipFill rotWithShape="1">
          <a:blip r:embed="rId2">
            <a:alphaModFix amt="5000"/>
          </a:blip>
          <a:srcRect l="15729" r="36610"/>
          <a:stretch/>
        </p:blipFill>
        <p:spPr>
          <a:xfrm>
            <a:off x="-3" y="304972"/>
            <a:ext cx="12192003" cy="6598749"/>
          </a:xfrm>
          <a:prstGeom prst="rect">
            <a:avLst/>
          </a:prstGeom>
        </p:spPr>
      </p:pic>
      <p:pic>
        <p:nvPicPr>
          <p:cNvPr id="17" name="Graphic 16">
            <a:extLst>
              <a:ext uri="{FF2B5EF4-FFF2-40B4-BE49-F238E27FC236}">
                <a16:creationId xmlns:a16="http://schemas.microsoft.com/office/drawing/2014/main" id="{964C9F7A-5BF3-2456-901F-D60F02A4E0DF}"/>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4864225" y="5726468"/>
            <a:ext cx="2412747" cy="427101"/>
          </a:xfrm>
          <a:prstGeom prst="rect">
            <a:avLst/>
          </a:prstGeom>
        </p:spPr>
      </p:pic>
      <p:sp>
        <p:nvSpPr>
          <p:cNvPr id="4" name="Title 1">
            <a:extLst>
              <a:ext uri="{FF2B5EF4-FFF2-40B4-BE49-F238E27FC236}">
                <a16:creationId xmlns:a16="http://schemas.microsoft.com/office/drawing/2014/main" id="{A4F65748-BFC3-BA3D-5A88-ADD78B40452C}"/>
              </a:ext>
            </a:extLst>
          </p:cNvPr>
          <p:cNvSpPr>
            <a:spLocks noGrp="1"/>
          </p:cNvSpPr>
          <p:nvPr>
            <p:ph type="title"/>
          </p:nvPr>
        </p:nvSpPr>
        <p:spPr>
          <a:xfrm>
            <a:off x="0" y="2790919"/>
            <a:ext cx="12192000" cy="661820"/>
          </a:xfrm>
          <a:prstGeom prst="rect">
            <a:avLst/>
          </a:prstGeom>
        </p:spPr>
        <p:txBody>
          <a:bodyPr lIns="0" tIns="0" rIns="0" bIns="0" anchor="ctr"/>
          <a:lstStyle>
            <a:lvl1pPr algn="ctr">
              <a:defRPr/>
            </a:lvl1pPr>
          </a:lstStyle>
          <a:p>
            <a:r>
              <a:rPr lang="en-US" dirty="0"/>
              <a:t>Click to edit Master title style</a:t>
            </a:r>
          </a:p>
        </p:txBody>
      </p:sp>
      <p:sp>
        <p:nvSpPr>
          <p:cNvPr id="20" name="Content Placeholder 2">
            <a:extLst>
              <a:ext uri="{FF2B5EF4-FFF2-40B4-BE49-F238E27FC236}">
                <a16:creationId xmlns:a16="http://schemas.microsoft.com/office/drawing/2014/main" id="{E3A2F3D8-671E-41DA-ED42-C107D46396BA}"/>
              </a:ext>
            </a:extLst>
          </p:cNvPr>
          <p:cNvSpPr>
            <a:spLocks noGrp="1"/>
          </p:cNvSpPr>
          <p:nvPr>
            <p:ph idx="14"/>
          </p:nvPr>
        </p:nvSpPr>
        <p:spPr>
          <a:xfrm>
            <a:off x="2" y="4692641"/>
            <a:ext cx="12191999" cy="319489"/>
          </a:xfrm>
          <a:prstGeom prst="rect">
            <a:avLst/>
          </a:prstGeom>
        </p:spPr>
        <p:txBody>
          <a:bodyPr lIns="0" tIns="0" rIns="0" bIns="0" anchor="ctr"/>
          <a:lstStyle>
            <a:lvl1pPr marL="0" indent="0" algn="ctr">
              <a:lnSpc>
                <a:spcPct val="100000"/>
              </a:lnSpc>
              <a:spcBef>
                <a:spcPts val="0"/>
              </a:spcBef>
              <a:buFontTx/>
              <a:buNone/>
              <a:defRPr sz="1400" b="0"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086546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preserve="1" userDrawn="1">
  <p:cSld name="9_Title top on color flood">
    <p:bg>
      <p:bgPr>
        <a:gradFill>
          <a:gsLst>
            <a:gs pos="0">
              <a:srgbClr val="02C7E5"/>
            </a:gs>
            <a:gs pos="29000">
              <a:srgbClr val="00A6C4"/>
            </a:gs>
            <a:gs pos="62000">
              <a:srgbClr val="0079D1"/>
            </a:gs>
            <a:gs pos="100000">
              <a:srgbClr val="004D91"/>
            </a:gs>
          </a:gsLst>
          <a:lin ang="5400000" scaled="1"/>
        </a:gradFill>
        <a:effectLst/>
      </p:bgPr>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16319924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2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9203983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1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nchor="ctr"/>
          <a:lstStyle>
            <a:lvl1pPr algn="ctr">
              <a:defRPr sz="36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652774"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652774"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237486" y="1876771"/>
            <a:ext cx="3304079" cy="3304079"/>
          </a:xfrm>
          <a:prstGeom prst="rect">
            <a:avLst/>
          </a:prstGeom>
          <a:solidFill>
            <a:srgbClr val="004D9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237486" y="2955815"/>
            <a:ext cx="3304079" cy="114599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8410427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117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4093267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118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alphaModFix amt="50000"/>
          </a:blip>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16303908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our Points Vertical 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9226FE9-7D46-8F5D-4801-646AB1DD58EE}"/>
              </a:ext>
            </a:extLst>
          </p:cNvPr>
          <p:cNvSpPr>
            <a:spLocks noGrp="1"/>
          </p:cNvSpPr>
          <p:nvPr>
            <p:ph type="body" sz="quarter" idx="31"/>
          </p:nvPr>
        </p:nvSpPr>
        <p:spPr>
          <a:xfrm>
            <a:off x="857873" y="2642237"/>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724CA1B9-6C72-B321-860A-612C40E5E560}"/>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83216173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9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509978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1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347340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3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0063166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3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505796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40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BE30C99-92E1-807A-9BC2-7F0521D4221D}"/>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17537253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41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40F6FB-4843-7BE0-B30C-855ED13EA69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4988160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42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48E211-4A6B-65A4-C7E4-A2F0637E4452}"/>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Tree>
    <p:extLst>
      <p:ext uri="{BB962C8B-B14F-4D97-AF65-F5344CB8AC3E}">
        <p14:creationId xmlns:p14="http://schemas.microsoft.com/office/powerpoint/2010/main" val="32426420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43_Color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BC3B613-FC31-215F-4785-7CD2D56FA6AE}"/>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614442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44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4913993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66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7C53-F615-47DB-984D-5D954C4C5B6C}"/>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89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0058" y="2166695"/>
            <a:ext cx="3024757" cy="302540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090058" y="3173092"/>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166695"/>
            <a:ext cx="5181600" cy="3025405"/>
          </a:xfrm>
          <a:prstGeom prst="rect">
            <a:avLst/>
          </a:prstGeom>
        </p:spPr>
        <p:txBody>
          <a:bodyPr wrap="none" lIns="0" tIns="0" rIns="0" bIns="0"/>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361820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Four Points Vertical 8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0" name="Text Placeholder 37">
            <a:extLst>
              <a:ext uri="{FF2B5EF4-FFF2-40B4-BE49-F238E27FC236}">
                <a16:creationId xmlns:a16="http://schemas.microsoft.com/office/drawing/2014/main" id="{7E9DB66F-EA08-7136-8DCD-F1211AF2977F}"/>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1" name="Text Placeholder 37">
            <a:extLst>
              <a:ext uri="{FF2B5EF4-FFF2-40B4-BE49-F238E27FC236}">
                <a16:creationId xmlns:a16="http://schemas.microsoft.com/office/drawing/2014/main" id="{9EB0BA37-D9B1-C0D8-7855-E7BFEC3D728F}"/>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2" name="Text Placeholder 37">
            <a:extLst>
              <a:ext uri="{FF2B5EF4-FFF2-40B4-BE49-F238E27FC236}">
                <a16:creationId xmlns:a16="http://schemas.microsoft.com/office/drawing/2014/main" id="{40B0FF16-79AE-3A4E-4DE5-A1017C02F50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3" name="Text Placeholder 37">
            <a:extLst>
              <a:ext uri="{FF2B5EF4-FFF2-40B4-BE49-F238E27FC236}">
                <a16:creationId xmlns:a16="http://schemas.microsoft.com/office/drawing/2014/main" id="{8837B1EB-EC1D-6749-C39E-322A1E56409B}"/>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7" name="Text Placeholder 14">
            <a:extLst>
              <a:ext uri="{FF2B5EF4-FFF2-40B4-BE49-F238E27FC236}">
                <a16:creationId xmlns:a16="http://schemas.microsoft.com/office/drawing/2014/main" id="{F01F7C75-D52B-C408-F5E0-C5C887059329}"/>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28" name="Text Placeholder 14">
            <a:extLst>
              <a:ext uri="{FF2B5EF4-FFF2-40B4-BE49-F238E27FC236}">
                <a16:creationId xmlns:a16="http://schemas.microsoft.com/office/drawing/2014/main" id="{9BE04814-3A89-A537-8802-A72B177D4C89}"/>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0" name="Text Placeholder 14">
            <a:extLst>
              <a:ext uri="{FF2B5EF4-FFF2-40B4-BE49-F238E27FC236}">
                <a16:creationId xmlns:a16="http://schemas.microsoft.com/office/drawing/2014/main" id="{77EFE0CD-51B2-43D0-72FD-4B8D8D1975F4}"/>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33558A78-3AF3-317C-AB82-3A46CFF28A2C}"/>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20AD60A9-D55E-ADDB-329C-E1BE8B37B25F}"/>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EB13D011-EF53-4B1D-B6F4-F9B72E48A52B}"/>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C67ADE66-7A2C-E2EC-6223-6D7EB07B3098}"/>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F0A0CBB-BDD9-E324-1321-26B738C158E6}"/>
              </a:ext>
            </a:extLst>
          </p:cNvPr>
          <p:cNvSpPr>
            <a:spLocks noGrp="1"/>
          </p:cNvSpPr>
          <p:nvPr>
            <p:ph type="body" sz="quarter" idx="31"/>
          </p:nvPr>
        </p:nvSpPr>
        <p:spPr>
          <a:xfrm>
            <a:off x="903593" y="2642237"/>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2386B057-DD2C-39A6-2552-F6CC3319B401}"/>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77730897"/>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46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5995320" y="2076542"/>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5995320" y="2511322"/>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Text Placeholder 6">
            <a:extLst>
              <a:ext uri="{FF2B5EF4-FFF2-40B4-BE49-F238E27FC236}">
                <a16:creationId xmlns:a16="http://schemas.microsoft.com/office/drawing/2014/main" id="{E94BF058-B98C-405D-C922-C3C2DCE7AAA6}"/>
              </a:ext>
            </a:extLst>
          </p:cNvPr>
          <p:cNvSpPr txBox="1">
            <a:spLocks/>
          </p:cNvSpPr>
          <p:nvPr userDrawn="1"/>
        </p:nvSpPr>
        <p:spPr>
          <a:xfrm>
            <a:off x="2605212" y="2076543"/>
            <a:ext cx="3024757" cy="302540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7" name="Content Placeholder 2">
            <a:extLst>
              <a:ext uri="{FF2B5EF4-FFF2-40B4-BE49-F238E27FC236}">
                <a16:creationId xmlns:a16="http://schemas.microsoft.com/office/drawing/2014/main" id="{9B6E2F22-BFBE-3675-0AF4-8D043CF2A958}"/>
              </a:ext>
            </a:extLst>
          </p:cNvPr>
          <p:cNvSpPr>
            <a:spLocks noGrp="1"/>
          </p:cNvSpPr>
          <p:nvPr>
            <p:ph sz="half" idx="18"/>
          </p:nvPr>
        </p:nvSpPr>
        <p:spPr>
          <a:xfrm>
            <a:off x="2605212" y="3082940"/>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841997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112_Colors">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6BEE2D0-FCC7-8BA6-9952-E11AADFD2851}"/>
              </a:ext>
            </a:extLst>
          </p:cNvPr>
          <p:cNvPicPr>
            <a:picLocks noChangeAspect="1"/>
          </p:cNvPicPr>
          <p:nvPr userDrawn="1"/>
        </p:nvPicPr>
        <p:blipFill>
          <a:blip r:embed="rId2">
            <a:alphaModFix/>
          </a:blip>
          <a:stretch>
            <a:fillRect/>
          </a:stretch>
        </p:blipFill>
        <p:spPr>
          <a:xfrm>
            <a:off x="328435" y="6332613"/>
            <a:ext cx="2545395" cy="278867"/>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Content Placeholder 2">
            <a:extLst>
              <a:ext uri="{FF2B5EF4-FFF2-40B4-BE49-F238E27FC236}">
                <a16:creationId xmlns:a16="http://schemas.microsoft.com/office/drawing/2014/main" id="{EEDE76D9-134F-B008-EEBE-AA29ACD94BDE}"/>
              </a:ext>
            </a:extLst>
          </p:cNvPr>
          <p:cNvSpPr>
            <a:spLocks noGrp="1"/>
          </p:cNvSpPr>
          <p:nvPr>
            <p:ph sz="half" idx="19"/>
          </p:nvPr>
        </p:nvSpPr>
        <p:spPr>
          <a:xfrm>
            <a:off x="6716536" y="2166695"/>
            <a:ext cx="5023949"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00EBCD6-0EF6-75E8-59E3-AABACF220C5F}"/>
              </a:ext>
            </a:extLst>
          </p:cNvPr>
          <p:cNvSpPr>
            <a:spLocks noGrp="1"/>
          </p:cNvSpPr>
          <p:nvPr>
            <p:ph idx="20"/>
          </p:nvPr>
        </p:nvSpPr>
        <p:spPr>
          <a:xfrm>
            <a:off x="6716538" y="2601476"/>
            <a:ext cx="5023949" cy="2590625"/>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319553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3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39902552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9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17351374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11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2904566" y="1810511"/>
            <a:ext cx="2919524" cy="2919524"/>
          </a:xfrm>
          <a:prstGeom prst="rect">
            <a:avLst/>
          </a:prstGeom>
          <a:solidFill>
            <a:srgbClr val="FFC02D">
              <a:alpha val="85093"/>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904565" y="4838524"/>
            <a:ext cx="2919523" cy="1146923"/>
          </a:xfrm>
          <a:prstGeom prst="rect">
            <a:avLst/>
          </a:prstGeom>
        </p:spPr>
        <p:txBody>
          <a:bodyPr lIns="91440" tIns="0" rIns="9144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EC9FF89B-DC2C-8C6E-52C7-A547D73AAF03}"/>
              </a:ext>
            </a:extLst>
          </p:cNvPr>
          <p:cNvSpPr>
            <a:spLocks noGrp="1"/>
          </p:cNvSpPr>
          <p:nvPr>
            <p:ph sz="half" idx="18"/>
          </p:nvPr>
        </p:nvSpPr>
        <p:spPr>
          <a:xfrm>
            <a:off x="28519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5">
            <a:extLst>
              <a:ext uri="{FF2B5EF4-FFF2-40B4-BE49-F238E27FC236}">
                <a16:creationId xmlns:a16="http://schemas.microsoft.com/office/drawing/2014/main" id="{E3438005-833A-BDFD-9E5E-E386E57A044C}"/>
              </a:ext>
            </a:extLst>
          </p:cNvPr>
          <p:cNvSpPr txBox="1">
            <a:spLocks/>
          </p:cNvSpPr>
          <p:nvPr userDrawn="1"/>
        </p:nvSpPr>
        <p:spPr>
          <a:xfrm>
            <a:off x="6104966" y="1810511"/>
            <a:ext cx="2919524" cy="2919524"/>
          </a:xfrm>
          <a:prstGeom prst="rect">
            <a:avLst/>
          </a:prstGeom>
          <a:solidFill>
            <a:srgbClr val="FFC02D">
              <a:alpha val="85211"/>
            </a:srgbClr>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F807E90-E704-B198-5A29-FDC687388805}"/>
              </a:ext>
            </a:extLst>
          </p:cNvPr>
          <p:cNvSpPr>
            <a:spLocks noGrp="1"/>
          </p:cNvSpPr>
          <p:nvPr>
            <p:ph sz="half" idx="20"/>
          </p:nvPr>
        </p:nvSpPr>
        <p:spPr>
          <a:xfrm>
            <a:off x="6052348" y="2763968"/>
            <a:ext cx="3024757" cy="1012611"/>
          </a:xfrm>
          <a:prstGeom prst="rect">
            <a:avLst/>
          </a:prstGeom>
        </p:spPr>
        <p:txBody>
          <a:bodyPr lIns="91440" tIns="0" rIns="91440" bIns="0" anchor="ctr"/>
          <a:lstStyle>
            <a:lvl1pPr marL="0" indent="0" algn="ctr">
              <a:spcAft>
                <a:spcPts val="600"/>
              </a:spcAft>
              <a:buFontTx/>
              <a:buNone/>
              <a:defRPr sz="2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16">
            <a:extLst>
              <a:ext uri="{FF2B5EF4-FFF2-40B4-BE49-F238E27FC236}">
                <a16:creationId xmlns:a16="http://schemas.microsoft.com/office/drawing/2014/main" id="{63C3ED79-D46D-25E4-E9C4-D0CAE3F94FA6}"/>
              </a:ext>
            </a:extLst>
          </p:cNvPr>
          <p:cNvSpPr>
            <a:spLocks noGrp="1"/>
          </p:cNvSpPr>
          <p:nvPr>
            <p:ph sz="quarter" idx="21"/>
          </p:nvPr>
        </p:nvSpPr>
        <p:spPr>
          <a:xfrm>
            <a:off x="6105526" y="4838700"/>
            <a:ext cx="2919413" cy="1146747"/>
          </a:xfrm>
          <a:prstGeom prst="rect">
            <a:avLst/>
          </a:prstGeom>
        </p:spPr>
        <p:txBody>
          <a:bodyPr/>
          <a:lstStyle>
            <a:lvl1pPr marL="100581" indent="-100581">
              <a:spcAft>
                <a:spcPts val="600"/>
              </a:spcAft>
              <a:defRPr sz="1200"/>
            </a:lvl1pPr>
          </a:lstStyle>
          <a:p>
            <a:pPr lvl="0"/>
            <a:r>
              <a:rPr lang="en-US" dirty="0"/>
              <a:t>Click to edit Master text style</a:t>
            </a:r>
          </a:p>
        </p:txBody>
      </p:sp>
    </p:spTree>
    <p:extLst>
      <p:ext uri="{BB962C8B-B14F-4D97-AF65-F5344CB8AC3E}">
        <p14:creationId xmlns:p14="http://schemas.microsoft.com/office/powerpoint/2010/main" val="2924513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7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7" name="Content Placeholder 5">
            <a:extLst>
              <a:ext uri="{FF2B5EF4-FFF2-40B4-BE49-F238E27FC236}">
                <a16:creationId xmlns:a16="http://schemas.microsoft.com/office/drawing/2014/main" id="{9B6B6498-D501-32EE-DB69-A32AED9FF363}"/>
              </a:ext>
            </a:extLst>
          </p:cNvPr>
          <p:cNvSpPr txBox="1">
            <a:spLocks/>
          </p:cNvSpPr>
          <p:nvPr userDrawn="1"/>
        </p:nvSpPr>
        <p:spPr>
          <a:xfrm>
            <a:off x="3441879"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9" name="Content Placeholder 5">
            <a:extLst>
              <a:ext uri="{FF2B5EF4-FFF2-40B4-BE49-F238E27FC236}">
                <a16:creationId xmlns:a16="http://schemas.microsoft.com/office/drawing/2014/main" id="{C7DE5335-EFB3-E624-A4E8-B398B9318308}"/>
              </a:ext>
            </a:extLst>
          </p:cNvPr>
          <p:cNvSpPr txBox="1">
            <a:spLocks/>
          </p:cNvSpPr>
          <p:nvPr userDrawn="1"/>
        </p:nvSpPr>
        <p:spPr>
          <a:xfrm>
            <a:off x="6284231" y="2051989"/>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5260821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34_Colors">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25B51970-B1FC-6FFE-96BF-09A927CB4641}"/>
              </a:ext>
            </a:extLst>
          </p:cNvPr>
          <p:cNvSpPr txBox="1"/>
          <p:nvPr userDrawn="1"/>
        </p:nvSpPr>
        <p:spPr>
          <a:xfrm>
            <a:off x="6291957"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1" name="TextBox 10">
            <a:extLst>
              <a:ext uri="{FF2B5EF4-FFF2-40B4-BE49-F238E27FC236}">
                <a16:creationId xmlns:a16="http://schemas.microsoft.com/office/drawing/2014/main" id="{5E7C11C7-FE98-DED0-76CE-967751958D1F}"/>
              </a:ext>
            </a:extLst>
          </p:cNvPr>
          <p:cNvSpPr txBox="1"/>
          <p:nvPr userDrawn="1"/>
        </p:nvSpPr>
        <p:spPr>
          <a:xfrm>
            <a:off x="3441880" y="2051989"/>
            <a:ext cx="2475945" cy="2489787"/>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3546526"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2">
            <a:extLst>
              <a:ext uri="{FF2B5EF4-FFF2-40B4-BE49-F238E27FC236}">
                <a16:creationId xmlns:a16="http://schemas.microsoft.com/office/drawing/2014/main" id="{68C3561B-6641-1AFF-0FC9-EC5C3892A91E}"/>
              </a:ext>
            </a:extLst>
          </p:cNvPr>
          <p:cNvSpPr>
            <a:spLocks noGrp="1"/>
          </p:cNvSpPr>
          <p:nvPr>
            <p:ph idx="15"/>
          </p:nvPr>
        </p:nvSpPr>
        <p:spPr>
          <a:xfrm>
            <a:off x="6388878" y="4718600"/>
            <a:ext cx="2280493"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3448800"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43863DF-41D4-7D1C-81AE-3BD1E108D675}"/>
              </a:ext>
            </a:extLst>
          </p:cNvPr>
          <p:cNvSpPr>
            <a:spLocks noGrp="1"/>
          </p:cNvSpPr>
          <p:nvPr>
            <p:ph sz="half" idx="19"/>
          </p:nvPr>
        </p:nvSpPr>
        <p:spPr>
          <a:xfrm>
            <a:off x="6298877" y="2790577"/>
            <a:ext cx="2475945" cy="1012611"/>
          </a:xfrm>
          <a:prstGeom prst="rect">
            <a:avLst/>
          </a:prstGeom>
        </p:spPr>
        <p:txBody>
          <a:bodyPr lIns="91440" tIns="0" rIns="91440" bIns="0" anchor="ctr"/>
          <a:lstStyle>
            <a:lvl1pPr marL="0" indent="0" algn="ctr">
              <a:lnSpc>
                <a:spcPts val="2680"/>
              </a:lnSpc>
              <a:spcAft>
                <a:spcPts val="60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750754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36_Colors">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E7C11C7-FE98-DED0-76CE-967751958D1F}"/>
              </a:ext>
            </a:extLst>
          </p:cNvPr>
          <p:cNvSpPr txBox="1"/>
          <p:nvPr userDrawn="1"/>
        </p:nvSpPr>
        <p:spPr>
          <a:xfrm>
            <a:off x="838200"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Subtitle 2">
            <a:extLst>
              <a:ext uri="{FF2B5EF4-FFF2-40B4-BE49-F238E27FC236}">
                <a16:creationId xmlns:a16="http://schemas.microsoft.com/office/drawing/2014/main" id="{6AF3786B-876C-3E2A-336D-DEDB6C6A66EC}"/>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Content Placeholder 2">
            <a:extLst>
              <a:ext uri="{FF2B5EF4-FFF2-40B4-BE49-F238E27FC236}">
                <a16:creationId xmlns:a16="http://schemas.microsoft.com/office/drawing/2014/main" id="{CDAF6DF8-4404-43D5-EBB1-B92D041F1BE6}"/>
              </a:ext>
            </a:extLst>
          </p:cNvPr>
          <p:cNvSpPr>
            <a:spLocks noGrp="1"/>
          </p:cNvSpPr>
          <p:nvPr>
            <p:ph idx="14"/>
          </p:nvPr>
        </p:nvSpPr>
        <p:spPr>
          <a:xfrm>
            <a:off x="2896749"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D192DC5B-5D1E-6480-C373-174D881D3E07}"/>
              </a:ext>
            </a:extLst>
          </p:cNvPr>
          <p:cNvSpPr>
            <a:spLocks noGrp="1"/>
          </p:cNvSpPr>
          <p:nvPr>
            <p:ph sz="half" idx="18"/>
          </p:nvPr>
        </p:nvSpPr>
        <p:spPr>
          <a:xfrm>
            <a:off x="845121" y="2617641"/>
            <a:ext cx="1734545" cy="1012611"/>
          </a:xfrm>
          <a:prstGeom prst="rect">
            <a:avLst/>
          </a:prstGeom>
        </p:spPr>
        <p:txBody>
          <a:bodyPr lIns="91440" tIns="0" rIns="91440" bIns="0" anchor="ctr"/>
          <a:lstStyle>
            <a:lvl1pPr marL="0" indent="0" algn="ctr">
              <a:lnSpc>
                <a:spcPts val="2280"/>
              </a:lnSpc>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8A98F641-844C-60C7-D5A4-B0E14CB7C43A}"/>
              </a:ext>
            </a:extLst>
          </p:cNvPr>
          <p:cNvSpPr txBox="1"/>
          <p:nvPr userDrawn="1"/>
        </p:nvSpPr>
        <p:spPr>
          <a:xfrm>
            <a:off x="6051467" y="2248814"/>
            <a:ext cx="1741464" cy="1751199"/>
          </a:xfrm>
          <a:prstGeom prst="rect">
            <a:avLst/>
          </a:prstGeom>
          <a:solidFill>
            <a:srgbClr val="0079D1"/>
          </a:solidFill>
        </p:spPr>
        <p:txBody>
          <a:bodyPr wrap="square" lIns="91440" tIns="0" rIns="91440" bIns="0" rtlCol="0" anchor="ctr">
            <a:noAutofit/>
          </a:bodyPr>
          <a:lstStyle/>
          <a:p>
            <a:pPr algn="ctr">
              <a:lnSpc>
                <a:spcPts val="2660"/>
              </a:lnSpc>
            </a:pPr>
            <a:endParaRPr lang="en-US" sz="2600" b="1" dirty="0">
              <a:solidFill>
                <a:schemeClr val="tx1"/>
              </a:solidFill>
              <a:latin typeface="+mj-lt"/>
            </a:endParaRPr>
          </a:p>
        </p:txBody>
      </p:sp>
      <p:sp>
        <p:nvSpPr>
          <p:cNvPr id="19" name="Content Placeholder 2">
            <a:extLst>
              <a:ext uri="{FF2B5EF4-FFF2-40B4-BE49-F238E27FC236}">
                <a16:creationId xmlns:a16="http://schemas.microsoft.com/office/drawing/2014/main" id="{880F325C-69CB-1F44-8B96-2BDC81113169}"/>
              </a:ext>
            </a:extLst>
          </p:cNvPr>
          <p:cNvSpPr>
            <a:spLocks noGrp="1"/>
          </p:cNvSpPr>
          <p:nvPr>
            <p:ph idx="19"/>
          </p:nvPr>
        </p:nvSpPr>
        <p:spPr>
          <a:xfrm>
            <a:off x="8110017" y="2260688"/>
            <a:ext cx="2732155" cy="2461939"/>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D433AB09-C69F-F742-19D2-382466105717}"/>
              </a:ext>
            </a:extLst>
          </p:cNvPr>
          <p:cNvSpPr>
            <a:spLocks noGrp="1"/>
          </p:cNvSpPr>
          <p:nvPr>
            <p:ph sz="half" idx="20"/>
          </p:nvPr>
        </p:nvSpPr>
        <p:spPr>
          <a:xfrm>
            <a:off x="6058387" y="2617641"/>
            <a:ext cx="1734545" cy="1012611"/>
          </a:xfrm>
          <a:prstGeom prst="rect">
            <a:avLst/>
          </a:prstGeom>
        </p:spPr>
        <p:txBody>
          <a:bodyPr lIns="91440" tIns="0" rIns="91440" bIns="0" anchor="ctr"/>
          <a:lstStyle>
            <a:lvl1pPr marL="0" indent="0" algn="ctr">
              <a:lnSpc>
                <a:spcPts val="1980"/>
              </a:lnSpc>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219508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29492118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6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8" name="Picture 7">
            <a:extLst>
              <a:ext uri="{FF2B5EF4-FFF2-40B4-BE49-F238E27FC236}">
                <a16:creationId xmlns:a16="http://schemas.microsoft.com/office/drawing/2014/main" id="{A0173DC3-D345-B2DF-65F1-1A4D6A4D72B7}"/>
              </a:ext>
            </a:extLst>
          </p:cNvPr>
          <p:cNvPicPr>
            <a:picLocks noChangeAspect="1"/>
          </p:cNvPicPr>
          <p:nvPr userDrawn="1"/>
        </p:nvPicPr>
        <p:blipFill>
          <a:blip r:embed="rId2">
            <a:alphaModFix/>
          </a:blip>
          <a:stretch>
            <a:fillRect/>
          </a:stretch>
        </p:blipFill>
        <p:spPr>
          <a:xfrm>
            <a:off x="328436" y="6327738"/>
            <a:ext cx="2414765" cy="283743"/>
          </a:xfrm>
          <a:prstGeom prst="rect">
            <a:avLst/>
          </a:prstGeom>
        </p:spPr>
      </p:pic>
    </p:spTree>
    <p:extLst>
      <p:ext uri="{BB962C8B-B14F-4D97-AF65-F5344CB8AC3E}">
        <p14:creationId xmlns:p14="http://schemas.microsoft.com/office/powerpoint/2010/main" val="33056791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our Points Vertical 9">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5E7E9A5-37D3-DCE0-BADA-19F0AB24B686}"/>
              </a:ext>
            </a:extLst>
          </p:cNvPr>
          <p:cNvSpPr>
            <a:spLocks noGrp="1"/>
          </p:cNvSpPr>
          <p:nvPr>
            <p:ph type="body" sz="quarter" idx="31"/>
          </p:nvPr>
        </p:nvSpPr>
        <p:spPr>
          <a:xfrm>
            <a:off x="857873" y="2642237"/>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5BDE9A-0BEA-D7F5-5CCA-F9DC2F059DB8}"/>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1195079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125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7047184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123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4D9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7052773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124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818418"/>
            <a:ext cx="2587459" cy="2588015"/>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818418"/>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826439"/>
            <a:ext cx="2587459" cy="2588015"/>
          </a:xfrm>
          <a:prstGeom prst="rect">
            <a:avLst/>
          </a:prstGeom>
          <a:solidFill>
            <a:srgbClr val="00654E"/>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614141"/>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614141"/>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614141"/>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1707927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1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a:xfrm>
            <a:off x="10678332" y="6106443"/>
            <a:ext cx="1062155" cy="490599"/>
          </a:xfrm>
          <a:prstGeom prst="rect">
            <a:avLst/>
          </a:prstGeom>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34530"/>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34530"/>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942551"/>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30253"/>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6203897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1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sz="32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16262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7647153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16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9963082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92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2976807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5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358161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5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5645663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9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2097866" y="1476260"/>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2472926" y="2794125"/>
            <a:ext cx="2919471" cy="1012611"/>
          </a:xfrm>
          <a:prstGeom prst="rect">
            <a:avLst/>
          </a:prstGeom>
        </p:spPr>
        <p:txBody>
          <a:bodyPr lIns="91440" tIns="0" rIns="91440" bIns="0" anchor="ctr"/>
          <a:lstStyle>
            <a:lvl1pPr marL="0" indent="0" algn="ctr">
              <a:spcAft>
                <a:spcPts val="600"/>
              </a:spcAft>
              <a:buFontTx/>
              <a:buNone/>
              <a:defRPr sz="32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Content Placeholder 2">
            <a:extLst>
              <a:ext uri="{FF2B5EF4-FFF2-40B4-BE49-F238E27FC236}">
                <a16:creationId xmlns:a16="http://schemas.microsoft.com/office/drawing/2014/main" id="{8544386D-E280-FFC0-F09D-77A8034B7BE5}"/>
              </a:ext>
            </a:extLst>
          </p:cNvPr>
          <p:cNvSpPr>
            <a:spLocks noGrp="1"/>
          </p:cNvSpPr>
          <p:nvPr>
            <p:ph sz="half" idx="19"/>
          </p:nvPr>
        </p:nvSpPr>
        <p:spPr>
          <a:xfrm>
            <a:off x="6127339" y="229286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7803D195-4809-372A-7E75-AE800DE73139}"/>
              </a:ext>
            </a:extLst>
          </p:cNvPr>
          <p:cNvSpPr>
            <a:spLocks noGrp="1"/>
          </p:cNvSpPr>
          <p:nvPr>
            <p:ph idx="14"/>
          </p:nvPr>
        </p:nvSpPr>
        <p:spPr>
          <a:xfrm>
            <a:off x="6127340" y="2727648"/>
            <a:ext cx="5181600" cy="184667"/>
          </a:xfrm>
          <a:prstGeom prst="rect">
            <a:avLst/>
          </a:prstGeom>
        </p:spPr>
        <p:txBody>
          <a:bodyPr lIns="0" tIns="0" rIns="0" bIns="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9558579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our Points Vertical 9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9CB6E8FB-A207-A099-9904-B8F7BC4BD659}"/>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568CF9CD-7881-FD7F-27AC-0028640DAED7}"/>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5983A257-6748-0BE4-71AE-D1AB0F429B6D}"/>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47362EB-D55B-1DF1-009D-C8CDC8DBB1BB}"/>
              </a:ext>
            </a:extLst>
          </p:cNvPr>
          <p:cNvSpPr>
            <a:spLocks noGrp="1"/>
          </p:cNvSpPr>
          <p:nvPr>
            <p:ph type="body" sz="quarter" idx="31"/>
          </p:nvPr>
        </p:nvSpPr>
        <p:spPr>
          <a:xfrm>
            <a:off x="894449" y="2642237"/>
            <a:ext cx="439737" cy="36576"/>
          </a:xfrm>
          <a:prstGeom prst="rect">
            <a:avLst/>
          </a:prstGeom>
          <a:solidFill>
            <a:srgbClr val="5F2E9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66BCAF3-BA5E-DBD8-CE35-CF8ED0EFE6DF}"/>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30097565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5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262653"/>
            <a:ext cx="5181600" cy="184667"/>
          </a:xfrm>
          <a:prstGeom prst="rect">
            <a:avLst/>
          </a:prstGeom>
        </p:spPr>
        <p:txBody>
          <a:bodyPr lIns="0" tIns="0" rIns="0" bIns="0" anchor="t" anchorCtr="0">
            <a:spAutoFit/>
          </a:bodyPr>
          <a:lstStyle>
            <a:lvl1pPr marL="100581" indent="-100581">
              <a:lnSpc>
                <a:spcPct val="100000"/>
              </a:lnSpc>
              <a:spcBef>
                <a:spcPts val="0"/>
              </a:spcBef>
              <a:spcAft>
                <a:spcPts val="600"/>
              </a:spcAft>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1915874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1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1814152"/>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132017"/>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1916937"/>
            <a:ext cx="5181600" cy="319489"/>
          </a:xfrm>
          <a:prstGeom prst="rect">
            <a:avLst/>
          </a:prstGeom>
        </p:spPr>
        <p:txBody>
          <a:bodyPr lIns="0" tIns="0" rIns="0" bIns="0"/>
          <a:lstStyle>
            <a:lvl1pPr marL="0" indent="0">
              <a:lnSpc>
                <a:spcPct val="100000"/>
              </a:lnSpc>
              <a:spcBef>
                <a:spcPts val="0"/>
              </a:spcBef>
              <a:buFontTx/>
              <a:buNone/>
              <a:defRPr sz="1600" b="1" i="0">
                <a:latin typeface="+mj-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 name="Content Placeholder 2">
            <a:extLst>
              <a:ext uri="{FF2B5EF4-FFF2-40B4-BE49-F238E27FC236}">
                <a16:creationId xmlns:a16="http://schemas.microsoft.com/office/drawing/2014/main" id="{3C7C3361-7DF2-6726-B566-868EB8EFE79C}"/>
              </a:ext>
            </a:extLst>
          </p:cNvPr>
          <p:cNvSpPr>
            <a:spLocks noGrp="1"/>
          </p:cNvSpPr>
          <p:nvPr>
            <p:ph idx="19"/>
          </p:nvPr>
        </p:nvSpPr>
        <p:spPr>
          <a:xfrm>
            <a:off x="5496731" y="2346594"/>
            <a:ext cx="5181600" cy="319489"/>
          </a:xfrm>
          <a:prstGeom prst="rect">
            <a:avLst/>
          </a:prstGeom>
        </p:spPr>
        <p:txBody>
          <a:bodyPr lIns="0" tIns="0" rIns="0" bIns="0"/>
          <a:lstStyle>
            <a:lvl1pPr marL="0" indent="0">
              <a:lnSpc>
                <a:spcPct val="100000"/>
              </a:lnSpc>
              <a:spcBef>
                <a:spcPts val="0"/>
              </a:spcBef>
              <a:buFontTx/>
              <a:buNone/>
              <a:defRPr sz="1200" b="0" i="0">
                <a:latin typeface="+mn-lt"/>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0136856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8" name="Text Placeholder 6">
            <a:extLst>
              <a:ext uri="{FF2B5EF4-FFF2-40B4-BE49-F238E27FC236}">
                <a16:creationId xmlns:a16="http://schemas.microsoft.com/office/drawing/2014/main" id="{58D2F436-EAA8-6563-E27E-D9DA21F845EA}"/>
              </a:ext>
            </a:extLst>
          </p:cNvPr>
          <p:cNvSpPr txBox="1">
            <a:spLocks/>
          </p:cNvSpPr>
          <p:nvPr userDrawn="1"/>
        </p:nvSpPr>
        <p:spPr>
          <a:xfrm>
            <a:off x="1467257" y="2166696"/>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9" name="Content Placeholder 2">
            <a:extLst>
              <a:ext uri="{FF2B5EF4-FFF2-40B4-BE49-F238E27FC236}">
                <a16:creationId xmlns:a16="http://schemas.microsoft.com/office/drawing/2014/main" id="{BA06A4A3-4509-A1FF-9A08-0A6A56AA8522}"/>
              </a:ext>
            </a:extLst>
          </p:cNvPr>
          <p:cNvSpPr>
            <a:spLocks noGrp="1"/>
          </p:cNvSpPr>
          <p:nvPr>
            <p:ph sz="half" idx="18"/>
          </p:nvPr>
        </p:nvSpPr>
        <p:spPr>
          <a:xfrm>
            <a:off x="1842317" y="3484560"/>
            <a:ext cx="2919471" cy="1012611"/>
          </a:xfrm>
          <a:prstGeom prst="rect">
            <a:avLst/>
          </a:prstGeom>
        </p:spPr>
        <p:txBody>
          <a:bodyPr lIns="91440" tIns="0" rIns="91440" bIns="0" anchor="ctr"/>
          <a:lstStyle>
            <a:lvl1pPr marL="0" indent="0" algn="ctr">
              <a:spcAft>
                <a:spcPts val="600"/>
              </a:spcAft>
              <a:buFontTx/>
              <a:buNone/>
              <a:defRPr sz="32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C59BD152-70D6-C6FE-8CC6-A21AEAF7B352}"/>
              </a:ext>
            </a:extLst>
          </p:cNvPr>
          <p:cNvSpPr>
            <a:spLocks noGrp="1"/>
          </p:cNvSpPr>
          <p:nvPr>
            <p:ph sz="half" idx="19"/>
          </p:nvPr>
        </p:nvSpPr>
        <p:spPr>
          <a:xfrm>
            <a:off x="5496729" y="218041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D2B8883C-5F12-DAB3-A13F-9C066AAE8080}"/>
              </a:ext>
            </a:extLst>
          </p:cNvPr>
          <p:cNvSpPr>
            <a:spLocks noGrp="1"/>
          </p:cNvSpPr>
          <p:nvPr>
            <p:ph idx="14"/>
          </p:nvPr>
        </p:nvSpPr>
        <p:spPr>
          <a:xfrm>
            <a:off x="5496731" y="261519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618558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12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676881"/>
            <a:ext cx="5181600" cy="1504239"/>
          </a:xfrm>
          <a:prstGeom prst="rect">
            <a:avLst/>
          </a:prstGeom>
        </p:spPr>
        <p:txBody>
          <a:bodyPr lIns="0" tIns="0" rIns="0" bIns="0" anchor="ctr"/>
          <a:lstStyle>
            <a:lvl1pPr marL="100581" indent="-100581">
              <a:lnSpc>
                <a:spcPts val="3060"/>
              </a:lnSpc>
              <a:spcBef>
                <a:spcPts val="0"/>
              </a:spcBef>
              <a:spcAft>
                <a:spcPts val="600"/>
              </a:spcAft>
              <a:defRPr sz="18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424879518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13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2">
            <a:extLst>
              <a:ext uri="{FF2B5EF4-FFF2-40B4-BE49-F238E27FC236}">
                <a16:creationId xmlns:a16="http://schemas.microsoft.com/office/drawing/2014/main" id="{14A7B11A-05ED-4C67-09A6-30DA4C50B2B3}"/>
              </a:ext>
            </a:extLst>
          </p:cNvPr>
          <p:cNvSpPr>
            <a:spLocks noGrp="1"/>
          </p:cNvSpPr>
          <p:nvPr>
            <p:ph idx="14"/>
          </p:nvPr>
        </p:nvSpPr>
        <p:spPr>
          <a:xfrm>
            <a:off x="5868495" y="2676881"/>
            <a:ext cx="5181600" cy="1504239"/>
          </a:xfrm>
          <a:prstGeom prst="rect">
            <a:avLst/>
          </a:prstGeom>
        </p:spPr>
        <p:txBody>
          <a:bodyPr lIns="0" tIns="0" rIns="0" bIns="0" anchor="ctr"/>
          <a:lstStyle>
            <a:lvl1pPr marL="100581" indent="-100581">
              <a:lnSpc>
                <a:spcPts val="3060"/>
              </a:lnSpc>
              <a:spcBef>
                <a:spcPts val="0"/>
              </a:spcBef>
              <a:spcAft>
                <a:spcPts val="600"/>
              </a:spcAft>
              <a:defRPr sz="18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4539763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1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146840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3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Content Placeholder 2">
            <a:extLst>
              <a:ext uri="{FF2B5EF4-FFF2-40B4-BE49-F238E27FC236}">
                <a16:creationId xmlns:a16="http://schemas.microsoft.com/office/drawing/2014/main" id="{14A7B11A-05ED-4C67-09A6-30DA4C50B2B3}"/>
              </a:ext>
            </a:extLst>
          </p:cNvPr>
          <p:cNvSpPr>
            <a:spLocks noGrp="1"/>
          </p:cNvSpPr>
          <p:nvPr>
            <p:ph idx="14"/>
          </p:nvPr>
        </p:nvSpPr>
        <p:spPr>
          <a:xfrm>
            <a:off x="5868495" y="2676881"/>
            <a:ext cx="5181600" cy="1504239"/>
          </a:xfrm>
          <a:prstGeom prst="rect">
            <a:avLst/>
          </a:prstGeom>
        </p:spPr>
        <p:txBody>
          <a:bodyPr lIns="0" tIns="0" rIns="0" bIns="0" anchor="ctr"/>
          <a:lstStyle>
            <a:lvl1pPr marL="100581" indent="-100581">
              <a:lnSpc>
                <a:spcPts val="3060"/>
              </a:lnSpc>
              <a:spcBef>
                <a:spcPts val="0"/>
              </a:spcBef>
              <a:spcAft>
                <a:spcPts val="600"/>
              </a:spcAft>
              <a:defRPr sz="18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B8923629-267A-F193-F5AD-4FE0F05A33E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28438940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2" name="Graphic 1">
            <a:extLst>
              <a:ext uri="{FF2B5EF4-FFF2-40B4-BE49-F238E27FC236}">
                <a16:creationId xmlns:a16="http://schemas.microsoft.com/office/drawing/2014/main" id="{0D4D7881-51EF-5881-C24A-08C1CE9E8D5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28376918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5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7460558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11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79D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8109423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704DEDC-515A-4650-8227-F7EF9CC663BC}" type="datetimeFigureOut">
              <a:rPr lang="en-US" smtClean="0"/>
              <a:t>5/2/2025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46499227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Four Points Vertical 10">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7" y="15239"/>
            <a:ext cx="6857999"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8"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DDD0D32-E818-B6C6-3430-6E7F53FEAC46}"/>
              </a:ext>
            </a:extLst>
          </p:cNvPr>
          <p:cNvSpPr>
            <a:spLocks noGrp="1"/>
          </p:cNvSpPr>
          <p:nvPr>
            <p:ph type="body" sz="quarter" idx="31"/>
          </p:nvPr>
        </p:nvSpPr>
        <p:spPr>
          <a:xfrm>
            <a:off x="857873" y="2642237"/>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77B528E-CFBE-1210-5E64-B54DFC5D50A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72025397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129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089581"/>
            <a:ext cx="5181600" cy="1968512"/>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Content Placeholder 2">
            <a:extLst>
              <a:ext uri="{FF2B5EF4-FFF2-40B4-BE49-F238E27FC236}">
                <a16:creationId xmlns:a16="http://schemas.microsoft.com/office/drawing/2014/main" id="{133ADDFF-13A0-CBBF-21B6-1C86137B097C}"/>
              </a:ext>
            </a:extLst>
          </p:cNvPr>
          <p:cNvSpPr>
            <a:spLocks noGrp="1"/>
          </p:cNvSpPr>
          <p:nvPr>
            <p:ph sz="half" idx="19"/>
          </p:nvPr>
        </p:nvSpPr>
        <p:spPr>
          <a:xfrm>
            <a:off x="5868493" y="3365126"/>
            <a:ext cx="5181600" cy="383077"/>
          </a:xfrm>
          <a:prstGeom prst="rect">
            <a:avLst/>
          </a:prstGeom>
        </p:spPr>
        <p:txBody>
          <a:bodyPr lIns="0" tIns="0" rIns="0" bIns="0" anchor="ctr"/>
          <a:lstStyle>
            <a:lvl1pPr marL="0" indent="0">
              <a:spcAft>
                <a:spcPts val="600"/>
              </a:spcAft>
              <a:buFontTx/>
              <a:buNone/>
              <a:defRPr sz="1800" b="1">
                <a:solidFill>
                  <a:srgbClr val="00A6C4"/>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91B0CB16-D11D-B917-63D5-68A02D26D347}"/>
              </a:ext>
            </a:extLst>
          </p:cNvPr>
          <p:cNvSpPr>
            <a:spLocks noGrp="1"/>
          </p:cNvSpPr>
          <p:nvPr>
            <p:ph idx="20"/>
          </p:nvPr>
        </p:nvSpPr>
        <p:spPr>
          <a:xfrm>
            <a:off x="5868495" y="3799906"/>
            <a:ext cx="5181600" cy="1968511"/>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2386065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11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9E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654802"/>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577008"/>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Text Placeholder 12">
            <a:extLst>
              <a:ext uri="{FF2B5EF4-FFF2-40B4-BE49-F238E27FC236}">
                <a16:creationId xmlns:a16="http://schemas.microsoft.com/office/drawing/2014/main" id="{FFF185C7-A3F1-C45D-0E52-A7493347B7BD}"/>
              </a:ext>
            </a:extLst>
          </p:cNvPr>
          <p:cNvSpPr>
            <a:spLocks noGrp="1"/>
          </p:cNvSpPr>
          <p:nvPr>
            <p:ph type="body" sz="quarter" idx="21"/>
          </p:nvPr>
        </p:nvSpPr>
        <p:spPr>
          <a:xfrm>
            <a:off x="5868988" y="1206500"/>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
        <p:nvSpPr>
          <p:cNvPr id="14" name="Content Placeholder 2">
            <a:extLst>
              <a:ext uri="{FF2B5EF4-FFF2-40B4-BE49-F238E27FC236}">
                <a16:creationId xmlns:a16="http://schemas.microsoft.com/office/drawing/2014/main" id="{E0E90EA3-7A40-98BC-70C1-8BA7CF0BE76A}"/>
              </a:ext>
            </a:extLst>
          </p:cNvPr>
          <p:cNvSpPr>
            <a:spLocks noGrp="1"/>
          </p:cNvSpPr>
          <p:nvPr>
            <p:ph sz="half" idx="22"/>
          </p:nvPr>
        </p:nvSpPr>
        <p:spPr>
          <a:xfrm>
            <a:off x="5868493" y="3371496"/>
            <a:ext cx="5181600" cy="383077"/>
          </a:xfrm>
          <a:prstGeom prst="rect">
            <a:avLst/>
          </a:prstGeom>
        </p:spPr>
        <p:txBody>
          <a:bodyPr lIns="0" tIns="0" rIns="0" bIns="0" anchor="ctr"/>
          <a:lstStyle>
            <a:lvl1pPr marL="0" indent="0">
              <a:spcAft>
                <a:spcPts val="600"/>
              </a:spcAft>
              <a:buFontTx/>
              <a:buNone/>
              <a:defRPr sz="1800" b="1">
                <a:solidFill>
                  <a:srgbClr val="009E96"/>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5008ADB1-59FA-2BDA-A8A1-FB2EEEFEC25E}"/>
              </a:ext>
            </a:extLst>
          </p:cNvPr>
          <p:cNvSpPr>
            <a:spLocks noGrp="1"/>
          </p:cNvSpPr>
          <p:nvPr>
            <p:ph idx="23"/>
          </p:nvPr>
        </p:nvSpPr>
        <p:spPr>
          <a:xfrm>
            <a:off x="5868495" y="4293704"/>
            <a:ext cx="5181600" cy="1481085"/>
          </a:xfrm>
          <a:prstGeom prst="rect">
            <a:avLst/>
          </a:prstGeom>
        </p:spPr>
        <p:txBody>
          <a:bodyPr lIns="0" tIns="91440" rIns="0" bIns="0"/>
          <a:lstStyle>
            <a:lvl1pPr marL="100581" indent="-100581">
              <a:lnSpc>
                <a:spcPct val="100000"/>
              </a:lnSpc>
              <a:spcBef>
                <a:spcPts val="0"/>
              </a:spcBef>
              <a:spcAft>
                <a:spcPts val="1000"/>
              </a:spcAft>
              <a:defRPr sz="14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Text Placeholder 12">
            <a:extLst>
              <a:ext uri="{FF2B5EF4-FFF2-40B4-BE49-F238E27FC236}">
                <a16:creationId xmlns:a16="http://schemas.microsoft.com/office/drawing/2014/main" id="{7DEDD8C4-0717-B463-82FE-BB26617BF502}"/>
              </a:ext>
            </a:extLst>
          </p:cNvPr>
          <p:cNvSpPr>
            <a:spLocks noGrp="1"/>
          </p:cNvSpPr>
          <p:nvPr>
            <p:ph type="body" sz="quarter" idx="24"/>
          </p:nvPr>
        </p:nvSpPr>
        <p:spPr>
          <a:xfrm>
            <a:off x="5868988" y="3923195"/>
            <a:ext cx="5181600" cy="304800"/>
          </a:xfrm>
          <a:prstGeom prst="rect">
            <a:avLst/>
          </a:prstGeom>
        </p:spPr>
        <p:txBody>
          <a:bodyPr lIns="0" tIns="0" rIns="0" bIns="0"/>
          <a:lstStyle>
            <a:lvl1pPr marL="0" indent="0">
              <a:buFontTx/>
              <a:buNone/>
              <a:defRPr sz="15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Tree>
    <p:extLst>
      <p:ext uri="{BB962C8B-B14F-4D97-AF65-F5344CB8AC3E}">
        <p14:creationId xmlns:p14="http://schemas.microsoft.com/office/powerpoint/2010/main" val="34683204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70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Content Placeholder 2">
            <a:extLst>
              <a:ext uri="{FF2B5EF4-FFF2-40B4-BE49-F238E27FC236}">
                <a16:creationId xmlns:a16="http://schemas.microsoft.com/office/drawing/2014/main" id="{797137D7-0542-B672-73DC-172C98F14A17}"/>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5121CE32-B3D1-76DE-68CD-0CFFDDEC6700}"/>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2" name="Graphic 11">
            <a:extLst>
              <a:ext uri="{FF2B5EF4-FFF2-40B4-BE49-F238E27FC236}">
                <a16:creationId xmlns:a16="http://schemas.microsoft.com/office/drawing/2014/main" id="{5908B496-04A7-A939-0E14-D0AF2CB8296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7549213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6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2766339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15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 name="Subtitle 2">
            <a:extLst>
              <a:ext uri="{FF2B5EF4-FFF2-40B4-BE49-F238E27FC236}">
                <a16:creationId xmlns:a16="http://schemas.microsoft.com/office/drawing/2014/main" id="{CB4AB818-1B54-04F9-774F-6AEECA245844}"/>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7" name="Graphic 6">
            <a:extLst>
              <a:ext uri="{FF2B5EF4-FFF2-40B4-BE49-F238E27FC236}">
                <a16:creationId xmlns:a16="http://schemas.microsoft.com/office/drawing/2014/main" id="{488D9A95-F442-423B-E276-2D4693A02E81}"/>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463615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10_Color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BC71D8F-FEC8-91F0-389E-8EDD07F9F741}"/>
              </a:ext>
            </a:extLst>
          </p:cNvPr>
          <p:cNvSpPr/>
          <p:nvPr userDrawn="1"/>
        </p:nvSpPr>
        <p:spPr>
          <a:xfrm>
            <a:off x="4807389" y="0"/>
            <a:ext cx="738461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a:ln>
            <a:solidFill>
              <a:schemeClr val="tx1"/>
            </a:solidFill>
          </a:ln>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7" name="Subtitle 2">
            <a:extLst>
              <a:ext uri="{FF2B5EF4-FFF2-40B4-BE49-F238E27FC236}">
                <a16:creationId xmlns:a16="http://schemas.microsoft.com/office/drawing/2014/main" id="{F343FC56-BF3F-C1F6-F417-9BF305496D09}"/>
              </a:ext>
            </a:extLst>
          </p:cNvPr>
          <p:cNvSpPr>
            <a:spLocks noGrp="1"/>
          </p:cNvSpPr>
          <p:nvPr>
            <p:ph type="subTitle" idx="25"/>
          </p:nvPr>
        </p:nvSpPr>
        <p:spPr>
          <a:xfrm>
            <a:off x="5868493" y="4429855"/>
            <a:ext cx="5181600" cy="1096724"/>
          </a:xfrm>
          <a:prstGeom prst="rect">
            <a:avLst/>
          </a:prstGeom>
        </p:spPr>
        <p:txBody>
          <a:bodyPr lIns="0" tIns="0" rIns="0" bIns="0"/>
          <a:lstStyle>
            <a:lvl1pPr marL="0" indent="0" algn="l">
              <a:buNone/>
              <a:defRPr sz="1051"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pic>
        <p:nvPicPr>
          <p:cNvPr id="12" name="Graphic 11">
            <a:extLst>
              <a:ext uri="{FF2B5EF4-FFF2-40B4-BE49-F238E27FC236}">
                <a16:creationId xmlns:a16="http://schemas.microsoft.com/office/drawing/2014/main" id="{469E8A3A-4809-AFBC-35C1-2438158B535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810551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1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4544235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93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alpha val="8025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8552088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29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5740317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82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DF7444C-ECBF-00C8-D637-950A3EF33CFD}"/>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97797614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Four Points Vertical 10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5" y="115066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5" y="2424862"/>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5" y="365692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5" y="4852869"/>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3" y="1145709"/>
            <a:ext cx="3844499"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1" y="339372"/>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1" y="11036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1"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1" y="3594168"/>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1" y="479980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90"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90" y="267343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90" y="3911498"/>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90" y="5108290"/>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189" indent="0">
              <a:buNone/>
              <a:defRPr sz="1400">
                <a:solidFill>
                  <a:schemeClr val="bg1"/>
                </a:solidFill>
                <a:latin typeface="Arial" panose="020B0604020202020204" pitchFamily="34" charset="0"/>
                <a:cs typeface="Arial" panose="020B0604020202020204" pitchFamily="34" charset="0"/>
              </a:defRPr>
            </a:lvl2pPr>
            <a:lvl3pPr marL="914377" indent="0">
              <a:buNone/>
              <a:defRPr sz="1400">
                <a:solidFill>
                  <a:schemeClr val="bg1"/>
                </a:solidFill>
                <a:latin typeface="Arial" panose="020B0604020202020204" pitchFamily="34" charset="0"/>
                <a:cs typeface="Arial" panose="020B0604020202020204" pitchFamily="34" charset="0"/>
              </a:defRPr>
            </a:lvl3pPr>
            <a:lvl4pPr marL="1371566" indent="0">
              <a:buNone/>
              <a:defRPr sz="1400">
                <a:solidFill>
                  <a:schemeClr val="bg1"/>
                </a:solidFill>
                <a:latin typeface="Arial" panose="020B0604020202020204" pitchFamily="34" charset="0"/>
                <a:cs typeface="Arial" panose="020B0604020202020204" pitchFamily="34" charset="0"/>
              </a:defRPr>
            </a:lvl4pPr>
            <a:lvl5pPr marL="1828754"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8B029F9D-F6E2-D489-D48F-921D2BE0E663}"/>
              </a:ext>
            </a:extLst>
          </p:cNvPr>
          <p:cNvSpPr>
            <a:spLocks noGrp="1"/>
          </p:cNvSpPr>
          <p:nvPr>
            <p:ph type="body" sz="quarter" idx="24" hasCustomPrompt="1"/>
          </p:nvPr>
        </p:nvSpPr>
        <p:spPr>
          <a:xfrm>
            <a:off x="789675" y="3118020"/>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5856FD4-85FE-F174-DC64-9DC2E4A937F0}"/>
              </a:ext>
            </a:extLst>
          </p:cNvPr>
          <p:cNvSpPr>
            <a:spLocks noGrp="1"/>
          </p:cNvSpPr>
          <p:nvPr>
            <p:ph type="body" sz="quarter" idx="40" hasCustomPrompt="1"/>
          </p:nvPr>
        </p:nvSpPr>
        <p:spPr>
          <a:xfrm>
            <a:off x="789675"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21FDF1AD-19F6-9C18-F98B-62C5A44C19DE}"/>
              </a:ext>
            </a:extLst>
          </p:cNvPr>
          <p:cNvSpPr txBox="1">
            <a:spLocks noChangeArrowheads="1"/>
          </p:cNvSpPr>
          <p:nvPr userDrawn="1"/>
        </p:nvSpPr>
        <p:spPr bwMode="auto">
          <a:xfrm>
            <a:off x="11643361" y="640202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8CBCE0D-3A6A-CDD9-5E26-F6C10E258B62}"/>
              </a:ext>
            </a:extLst>
          </p:cNvPr>
          <p:cNvSpPr>
            <a:spLocks noGrp="1"/>
          </p:cNvSpPr>
          <p:nvPr>
            <p:ph type="body" sz="quarter" idx="31"/>
          </p:nvPr>
        </p:nvSpPr>
        <p:spPr>
          <a:xfrm>
            <a:off x="903593" y="2642237"/>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03A03A-9457-4583-878C-4B1C993F6FED}"/>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3972210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10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FC02D">
              <a:alpha val="848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DF7444C-ECBF-00C8-D637-950A3EF33CFD}"/>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8822202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76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6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8FC65376-4D53-6F44-ADC9-434143F1CAC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1085569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77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4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6727581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104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6277524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74_Colors">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26D59DA-FDF3-DD46-263D-7AF149A746FC}"/>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5813709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96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1553726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60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F260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7" name="Graphic 6">
            <a:extLst>
              <a:ext uri="{FF2B5EF4-FFF2-40B4-BE49-F238E27FC236}">
                <a16:creationId xmlns:a16="http://schemas.microsoft.com/office/drawing/2014/main" id="{5951F1D2-A7C4-FE16-ED25-B6F3867C8C0C}"/>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476855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52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2C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2030533"/>
            <a:ext cx="1957267" cy="184667"/>
          </a:xfrm>
          <a:prstGeom prst="rect">
            <a:avLst/>
          </a:prstGeom>
        </p:spPr>
        <p:txBody>
          <a:bodyPr wrap="square" lIns="0" tIns="0" rIns="0" bIns="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2679941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6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87C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120966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98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AA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7" name="Graphic 6">
            <a:extLst>
              <a:ext uri="{FF2B5EF4-FFF2-40B4-BE49-F238E27FC236}">
                <a16:creationId xmlns:a16="http://schemas.microsoft.com/office/drawing/2014/main" id="{2106A0DC-7BD8-AAEA-A3D7-917EA51CED4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4">
            <a:alphaModFix amt="50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2">
            <a:extLst>
              <a:ext uri="{FF2B5EF4-FFF2-40B4-BE49-F238E27FC236}">
                <a16:creationId xmlns:a16="http://schemas.microsoft.com/office/drawing/2014/main" id="{E2F32712-A066-A640-3327-EED457FD19F1}"/>
              </a:ext>
            </a:extLst>
          </p:cNvPr>
          <p:cNvSpPr>
            <a:spLocks noGrp="1"/>
          </p:cNvSpPr>
          <p:nvPr>
            <p:ph sz="half" idx="1"/>
          </p:nvPr>
        </p:nvSpPr>
        <p:spPr>
          <a:xfrm>
            <a:off x="5868493" y="1996287"/>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B1D4A041-0A64-8428-AEAC-CD2E87336BBC}"/>
              </a:ext>
            </a:extLst>
          </p:cNvPr>
          <p:cNvSpPr>
            <a:spLocks noGrp="1"/>
          </p:cNvSpPr>
          <p:nvPr>
            <p:ph idx="14"/>
          </p:nvPr>
        </p:nvSpPr>
        <p:spPr>
          <a:xfrm>
            <a:off x="5868495" y="243106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563128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Percentge Squares Infographic">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8" y="503702"/>
            <a:ext cx="5401765" cy="649367"/>
          </a:xfrm>
          <a:prstGeom prst="rect">
            <a:avLst/>
          </a:prstGeom>
        </p:spPr>
        <p:txBody>
          <a:bodyPr/>
          <a:lstStyle>
            <a:lvl1pPr marL="0" indent="0" algn="l">
              <a:buNone/>
              <a:defRPr sz="4800" b="0">
                <a:solidFill>
                  <a:schemeClr val="accent5"/>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2"/>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Opportunities</a:t>
            </a:r>
          </a:p>
        </p:txBody>
      </p:sp>
      <p:pic>
        <p:nvPicPr>
          <p:cNvPr id="8" name="Picture 7">
            <a:extLst>
              <a:ext uri="{FF2B5EF4-FFF2-40B4-BE49-F238E27FC236}">
                <a16:creationId xmlns:a16="http://schemas.microsoft.com/office/drawing/2014/main" id="{9955BC70-3E08-570D-B4FC-970E2D8B97AB}"/>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6"/>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3"/>
            <a:ext cx="3247008" cy="1039887"/>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3"/>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6"/>
            <a:ext cx="3247008" cy="10398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45BA97B3-3CBB-5472-DCCE-EE707AD96B2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5">
            <a:extLst>
              <a:ext uri="{FF2B5EF4-FFF2-40B4-BE49-F238E27FC236}">
                <a16:creationId xmlns:a16="http://schemas.microsoft.com/office/drawing/2014/main" id="{14C496C8-837A-90B3-8A24-AFA1E8BD601F}"/>
              </a:ext>
            </a:extLst>
          </p:cNvPr>
          <p:cNvSpPr>
            <a:spLocks noGrp="1"/>
          </p:cNvSpPr>
          <p:nvPr>
            <p:ph type="body" sz="quarter" idx="31"/>
          </p:nvPr>
        </p:nvSpPr>
        <p:spPr>
          <a:xfrm>
            <a:off x="788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65F0D2B-A672-D372-4D95-978BB11986F4}"/>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7442755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54_Color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2" name="Picture 1">
            <a:extLst>
              <a:ext uri="{FF2B5EF4-FFF2-40B4-BE49-F238E27FC236}">
                <a16:creationId xmlns:a16="http://schemas.microsoft.com/office/drawing/2014/main" id="{D3B5804E-029D-4862-E6D0-27D2E7027D29}"/>
              </a:ext>
            </a:extLst>
          </p:cNvPr>
          <p:cNvPicPr>
            <a:picLocks noChangeAspect="1"/>
          </p:cNvPicPr>
          <p:nvPr userDrawn="1"/>
        </p:nvPicPr>
        <p:blipFill rotWithShape="1">
          <a:blip r:embed="rId2">
            <a:alphaModFix amt="51000"/>
          </a:blip>
          <a:srcRect l="39337"/>
          <a:stretch/>
        </p:blipFill>
        <p:spPr>
          <a:xfrm>
            <a:off x="4807392" y="16316"/>
            <a:ext cx="7413753" cy="6841685"/>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4" y="3252491"/>
            <a:ext cx="1957267" cy="184667"/>
          </a:xfrm>
          <a:prstGeom prst="rect">
            <a:avLst/>
          </a:prstGeom>
        </p:spPr>
        <p:txBody>
          <a:bodyPr wrap="square" lIns="0" tIns="0" rIns="0" bIns="0" anchor="ctr" anchorCtr="0">
            <a:spAutoFit/>
          </a:bodyPr>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Graphic 6">
            <a:extLst>
              <a:ext uri="{FF2B5EF4-FFF2-40B4-BE49-F238E27FC236}">
                <a16:creationId xmlns:a16="http://schemas.microsoft.com/office/drawing/2014/main" id="{C7293AED-8403-52E0-A82A-4611313E2924}"/>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Tree>
    <p:extLst>
      <p:ext uri="{BB962C8B-B14F-4D97-AF65-F5344CB8AC3E}">
        <p14:creationId xmlns:p14="http://schemas.microsoft.com/office/powerpoint/2010/main" val="38599464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5_Color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7FF3B9C-B01C-CCA7-4DA7-F546B263B48B}"/>
              </a:ext>
            </a:extLst>
          </p:cNvPr>
          <p:cNvPicPr>
            <a:picLocks noChangeAspect="1"/>
          </p:cNvPicPr>
          <p:nvPr userDrawn="1"/>
        </p:nvPicPr>
        <p:blipFill rotWithShape="1">
          <a:blip r:embed="rId2">
            <a:alphaModFix amt="50000"/>
          </a:blip>
          <a:srcRect l="39337"/>
          <a:stretch/>
        </p:blipFill>
        <p:spPr>
          <a:xfrm>
            <a:off x="4807392" y="16316"/>
            <a:ext cx="7413753" cy="6841685"/>
          </a:xfrm>
          <a:prstGeom prst="rect">
            <a:avLst/>
          </a:prstGeom>
        </p:spPr>
      </p:pic>
      <p:sp>
        <p:nvSpPr>
          <p:cNvPr id="3" name="Rectangle 2">
            <a:extLst>
              <a:ext uri="{FF2B5EF4-FFF2-40B4-BE49-F238E27FC236}">
                <a16:creationId xmlns:a16="http://schemas.microsoft.com/office/drawing/2014/main" id="{3478B0CD-6F4C-F110-75EB-1C9AEF6B1AE5}"/>
              </a:ext>
            </a:extLst>
          </p:cNvPr>
          <p:cNvSpPr/>
          <p:nvPr userDrawn="1"/>
        </p:nvSpPr>
        <p:spPr>
          <a:xfrm>
            <a:off x="1" y="0"/>
            <a:ext cx="4807391" cy="6858000"/>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Graphic 6">
            <a:extLst>
              <a:ext uri="{FF2B5EF4-FFF2-40B4-BE49-F238E27FC236}">
                <a16:creationId xmlns:a16="http://schemas.microsoft.com/office/drawing/2014/main" id="{4592CD49-F60D-EB67-D2D7-623A729D1118}"/>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Content Placeholder 2">
            <a:extLst>
              <a:ext uri="{FF2B5EF4-FFF2-40B4-BE49-F238E27FC236}">
                <a16:creationId xmlns:a16="http://schemas.microsoft.com/office/drawing/2014/main" id="{3EAB7A0A-929E-E78C-A6A1-C0EC1290C261}"/>
              </a:ext>
            </a:extLst>
          </p:cNvPr>
          <p:cNvSpPr>
            <a:spLocks noGrp="1"/>
          </p:cNvSpPr>
          <p:nvPr>
            <p:ph sz="half" idx="18"/>
          </p:nvPr>
        </p:nvSpPr>
        <p:spPr>
          <a:xfrm>
            <a:off x="943961" y="2922695"/>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2C0B529F-0512-6C51-4931-17D47B1A4281}"/>
              </a:ext>
            </a:extLst>
          </p:cNvPr>
          <p:cNvSpPr>
            <a:spLocks noGrp="1"/>
          </p:cNvSpPr>
          <p:nvPr>
            <p:ph sz="half" idx="1"/>
          </p:nvPr>
        </p:nvSpPr>
        <p:spPr>
          <a:xfrm>
            <a:off x="5868493" y="120997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AB15247E-2595-0019-AFC0-D7C515E7EC02}"/>
              </a:ext>
            </a:extLst>
          </p:cNvPr>
          <p:cNvSpPr>
            <a:spLocks noGrp="1"/>
          </p:cNvSpPr>
          <p:nvPr>
            <p:ph idx="14"/>
          </p:nvPr>
        </p:nvSpPr>
        <p:spPr>
          <a:xfrm>
            <a:off x="5868495" y="1644758"/>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750CF3FA-4511-5566-282B-48F5BAE33A7E}"/>
              </a:ext>
            </a:extLst>
          </p:cNvPr>
          <p:cNvSpPr>
            <a:spLocks noGrp="1"/>
          </p:cNvSpPr>
          <p:nvPr>
            <p:ph sz="half" idx="19"/>
          </p:nvPr>
        </p:nvSpPr>
        <p:spPr>
          <a:xfrm>
            <a:off x="5875931" y="3505859"/>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2E9C698C-B5BC-45F7-AFC5-BD85E6FE06C2}"/>
              </a:ext>
            </a:extLst>
          </p:cNvPr>
          <p:cNvSpPr>
            <a:spLocks noGrp="1"/>
          </p:cNvSpPr>
          <p:nvPr>
            <p:ph idx="20"/>
          </p:nvPr>
        </p:nvSpPr>
        <p:spPr>
          <a:xfrm>
            <a:off x="5875931" y="3940639"/>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3" name="Subtitle 2">
            <a:extLst>
              <a:ext uri="{FF2B5EF4-FFF2-40B4-BE49-F238E27FC236}">
                <a16:creationId xmlns:a16="http://schemas.microsoft.com/office/drawing/2014/main" id="{BD067C40-9ECB-106D-5744-8592E561E387}"/>
              </a:ext>
            </a:extLst>
          </p:cNvPr>
          <p:cNvSpPr>
            <a:spLocks noGrp="1"/>
          </p:cNvSpPr>
          <p:nvPr>
            <p:ph type="subTitle" idx="25"/>
          </p:nvPr>
        </p:nvSpPr>
        <p:spPr>
          <a:xfrm>
            <a:off x="5868493" y="5703688"/>
            <a:ext cx="5181600" cy="516136"/>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0604448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preserve="1" userDrawn="1">
  <p:cSld name="5_Title top on color flood">
    <p:bg>
      <p:bgPr>
        <a:solidFill>
          <a:srgbClr val="37474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1BED245-4F66-CD1C-5575-8D4D3B116CE3}"/>
              </a:ext>
            </a:extLst>
          </p:cNvPr>
          <p:cNvPicPr>
            <a:picLocks noChangeAspect="1"/>
          </p:cNvPicPr>
          <p:nvPr userDrawn="1"/>
        </p:nvPicPr>
        <p:blipFill rotWithShape="1">
          <a:blip r:embed="rId2">
            <a:alphaModFix amt="4000"/>
          </a:blip>
          <a:srcRect l="15925" t="1131" r="36762"/>
          <a:stretch/>
        </p:blipFill>
        <p:spPr>
          <a:xfrm>
            <a:off x="-1" y="371475"/>
            <a:ext cx="12192001" cy="6572251"/>
          </a:xfrm>
          <a:prstGeom prst="rect">
            <a:avLst/>
          </a:prstGeom>
        </p:spPr>
      </p:pic>
      <p:sp>
        <p:nvSpPr>
          <p:cNvPr id="5" name="Title 1">
            <a:extLst>
              <a:ext uri="{FF2B5EF4-FFF2-40B4-BE49-F238E27FC236}">
                <a16:creationId xmlns:a16="http://schemas.microsoft.com/office/drawing/2014/main" id="{304191FA-7438-7326-0631-ACCB20B5D426}"/>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3877817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14_Title top on color flood">
    <p:bg>
      <p:bgPr>
        <a:solidFill>
          <a:srgbClr val="00AA44"/>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2">
            <a:extLst>
              <a:ext uri="{FF2B5EF4-FFF2-40B4-BE49-F238E27FC236}">
                <a16:creationId xmlns:a16="http://schemas.microsoft.com/office/drawing/2014/main" id="{5304F98A-F513-EC15-9229-B8A557DC7A0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0143750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userDrawn="1">
  <p:cSld name="37_Title top on color flood">
    <p:bg>
      <p:bgPr>
        <a:solidFill>
          <a:srgbClr val="00AA4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3" name="Graphic 2">
            <a:extLst>
              <a:ext uri="{FF2B5EF4-FFF2-40B4-BE49-F238E27FC236}">
                <a16:creationId xmlns:a16="http://schemas.microsoft.com/office/drawing/2014/main" id="{5304F98A-F513-EC15-9229-B8A557DC7A0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21417409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30_Title top on color flood">
    <p:bg>
      <p:bgPr>
        <a:solidFill>
          <a:srgbClr val="00654E"/>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57DDBBE7-2056-D1D8-9CB0-CDFFB6FD5E2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Tree>
    <p:extLst>
      <p:ext uri="{BB962C8B-B14F-4D97-AF65-F5344CB8AC3E}">
        <p14:creationId xmlns:p14="http://schemas.microsoft.com/office/powerpoint/2010/main" val="22465325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3_Title top on color flood">
    <p:bg>
      <p:bgPr>
        <a:solidFill>
          <a:srgbClr val="87C6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1765910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userDrawn="1">
  <p:cSld name="7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6640328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28_Title top on color flood">
    <p:bg>
      <p:bgPr>
        <a:solidFill>
          <a:srgbClr val="004D9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Picture 3">
            <a:extLst>
              <a:ext uri="{FF2B5EF4-FFF2-40B4-BE49-F238E27FC236}">
                <a16:creationId xmlns:a16="http://schemas.microsoft.com/office/drawing/2014/main" id="{E840D82F-1277-3C2F-B2E0-F647ACBA1A01}"/>
              </a:ext>
            </a:extLst>
          </p:cNvPr>
          <p:cNvPicPr>
            <a:picLocks/>
          </p:cNvPicPr>
          <p:nvPr userDrawn="1"/>
        </p:nvPicPr>
        <p:blipFill>
          <a:blip r:embed="rId2"/>
          <a:srcRect/>
          <a:stretch/>
        </p:blipFill>
        <p:spPr>
          <a:xfrm>
            <a:off x="360754" y="6333039"/>
            <a:ext cx="2480759" cy="278016"/>
          </a:xfrm>
          <a:prstGeom prst="rect">
            <a:avLst/>
          </a:prstGeom>
        </p:spPr>
      </p:pic>
    </p:spTree>
    <p:extLst>
      <p:ext uri="{BB962C8B-B14F-4D97-AF65-F5344CB8AC3E}">
        <p14:creationId xmlns:p14="http://schemas.microsoft.com/office/powerpoint/2010/main" val="16763325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20_Title top on color flood">
    <p:bg>
      <p:bgPr>
        <a:solidFill>
          <a:srgbClr val="0079D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5578772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Percentge Squares Infographic (Dark)">
    <p:bg>
      <p:bgPr>
        <a:solidFill>
          <a:schemeClr val="accent5"/>
        </a:solidFill>
        <a:effectLst/>
      </p:bgPr>
    </p:bg>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8" y="503702"/>
            <a:ext cx="5401765" cy="649367"/>
          </a:xfrm>
          <a:prstGeom prst="rect">
            <a:avLst/>
          </a:prstGeom>
        </p:spPr>
        <p:txBody>
          <a:bodyPr/>
          <a:lstStyle>
            <a:lvl1pPr marL="0" indent="0" algn="l">
              <a:buNone/>
              <a:defRPr sz="4800" b="0">
                <a:solidFill>
                  <a:schemeClr val="bg1"/>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5" y="4360142"/>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1" y="2067304"/>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1" y="4343372"/>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6"/>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3"/>
            <a:ext cx="3247008" cy="1039887"/>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5" y="4652373"/>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5" y="2375006"/>
            <a:ext cx="3247008" cy="1039887"/>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pic>
        <p:nvPicPr>
          <p:cNvPr id="6" name="Picture 5">
            <a:extLst>
              <a:ext uri="{FF2B5EF4-FFF2-40B4-BE49-F238E27FC236}">
                <a16:creationId xmlns:a16="http://schemas.microsoft.com/office/drawing/2014/main" id="{6BE1C0A5-5E8D-74EB-ED8D-F7E33D01797D}"/>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0" name="Text Box 18">
            <a:extLst>
              <a:ext uri="{FF2B5EF4-FFF2-40B4-BE49-F238E27FC236}">
                <a16:creationId xmlns:a16="http://schemas.microsoft.com/office/drawing/2014/main" id="{BC381D24-DEE1-4B95-7FF2-6A1A2DA5739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7" name="Text Placeholder 5">
            <a:extLst>
              <a:ext uri="{FF2B5EF4-FFF2-40B4-BE49-F238E27FC236}">
                <a16:creationId xmlns:a16="http://schemas.microsoft.com/office/drawing/2014/main" id="{E9C9B7CB-E94A-14D7-5F91-7D0A30CA3E11}"/>
              </a:ext>
            </a:extLst>
          </p:cNvPr>
          <p:cNvSpPr>
            <a:spLocks noGrp="1"/>
          </p:cNvSpPr>
          <p:nvPr>
            <p:ph type="body" sz="quarter" idx="31"/>
          </p:nvPr>
        </p:nvSpPr>
        <p:spPr>
          <a:xfrm>
            <a:off x="788133" y="1369381"/>
            <a:ext cx="439737" cy="36576"/>
          </a:xfrm>
          <a:prstGeom prst="rect">
            <a:avLst/>
          </a:prstGeom>
          <a:solidFill>
            <a:schemeClr val="accent3"/>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08CA15AC-FC3D-7E5B-DD27-12578C3346B3}"/>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1399620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21_Title top on color flood">
    <p:bg>
      <p:bgPr>
        <a:solidFill>
          <a:srgbClr val="02C7E5"/>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36881392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22_Title top on color flood">
    <p:bg>
      <p:bgPr>
        <a:solidFill>
          <a:srgbClr val="F26030"/>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39983208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23_Title top on color flood">
    <p:bg>
      <p:bgPr>
        <a:solidFill>
          <a:srgbClr val="009E9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D4939C4F-4C09-5CC8-3CF4-34E8D665D42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Tree>
    <p:extLst>
      <p:ext uri="{BB962C8B-B14F-4D97-AF65-F5344CB8AC3E}">
        <p14:creationId xmlns:p14="http://schemas.microsoft.com/office/powerpoint/2010/main" val="11297709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24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7" name="Graphic 21">
            <a:extLst>
              <a:ext uri="{FF2B5EF4-FFF2-40B4-BE49-F238E27FC236}">
                <a16:creationId xmlns:a16="http://schemas.microsoft.com/office/drawing/2014/main" id="{A6A81395-D457-2B82-37F9-26EE5B2AAEE1}"/>
              </a:ext>
            </a:extLst>
          </p:cNvPr>
          <p:cNvPicPr>
            <a:picLocks noChangeAspect="1"/>
          </p:cNvPicPr>
          <p:nvPr userDrawn="1"/>
        </p:nvPicPr>
        <p:blipFill>
          <a:blip r:embed="rId2"/>
          <a:srcRect/>
          <a:stretch/>
        </p:blipFill>
        <p:spPr>
          <a:xfrm>
            <a:off x="328440" y="6332090"/>
            <a:ext cx="1961675" cy="279391"/>
          </a:xfrm>
          <a:prstGeom prst="rect">
            <a:avLst/>
          </a:prstGeom>
        </p:spPr>
      </p:pic>
    </p:spTree>
    <p:extLst>
      <p:ext uri="{BB962C8B-B14F-4D97-AF65-F5344CB8AC3E}">
        <p14:creationId xmlns:p14="http://schemas.microsoft.com/office/powerpoint/2010/main" val="26987791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29_Title top on color flood">
    <p:bg>
      <p:bgPr>
        <a:solidFill>
          <a:srgbClr val="FFC02D">
            <a:alpha val="84977"/>
          </a:srgbClr>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AF38AE04-BD79-4F17-A9B6-46493A3D79E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21375593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preserve="1" userDrawn="1">
  <p:cSld name="25_Title top on color flood">
    <p:bg>
      <p:bgPr>
        <a:solidFill>
          <a:srgbClr val="87205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F881008F-1810-ABDD-E5F6-B5783865AD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Tree>
    <p:extLst>
      <p:ext uri="{BB962C8B-B14F-4D97-AF65-F5344CB8AC3E}">
        <p14:creationId xmlns:p14="http://schemas.microsoft.com/office/powerpoint/2010/main" val="1344456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26_Title top on color flood">
    <p:bg>
      <p:bgPr>
        <a:solidFill>
          <a:srgbClr val="5F2F9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pic>
        <p:nvPicPr>
          <p:cNvPr id="4" name="Graphic 6">
            <a:extLst>
              <a:ext uri="{FF2B5EF4-FFF2-40B4-BE49-F238E27FC236}">
                <a16:creationId xmlns:a16="http://schemas.microsoft.com/office/drawing/2014/main" id="{F881008F-1810-ABDD-E5F6-B5783865AD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Tree>
    <p:extLst>
      <p:ext uri="{BB962C8B-B14F-4D97-AF65-F5344CB8AC3E}">
        <p14:creationId xmlns:p14="http://schemas.microsoft.com/office/powerpoint/2010/main" val="41390495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2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766219"/>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Tree>
    <p:extLst>
      <p:ext uri="{BB962C8B-B14F-4D97-AF65-F5344CB8AC3E}">
        <p14:creationId xmlns:p14="http://schemas.microsoft.com/office/powerpoint/2010/main" val="25296068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19_Title top on color flood">
    <p:bg>
      <p:bgPr>
        <a:solidFill>
          <a:srgbClr val="37474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tx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tx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spTree>
    <p:extLst>
      <p:ext uri="{BB962C8B-B14F-4D97-AF65-F5344CB8AC3E}">
        <p14:creationId xmlns:p14="http://schemas.microsoft.com/office/powerpoint/2010/main" val="19322748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preserve="1" userDrawn="1">
  <p:cSld name="27_Title top on color flood">
    <p:bg>
      <p:bgPr>
        <a:solidFill>
          <a:srgbClr val="FFC0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4" name="Graphic 3">
            <a:extLst>
              <a:ext uri="{FF2B5EF4-FFF2-40B4-BE49-F238E27FC236}">
                <a16:creationId xmlns:a16="http://schemas.microsoft.com/office/drawing/2014/main" id="{8A3E7343-6108-2D54-3B52-8D8AC4EF16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29304703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able Slide">
    <p:spTree>
      <p:nvGrpSpPr>
        <p:cNvPr id="1" name=""/>
        <p:cNvGrpSpPr/>
        <p:nvPr/>
      </p:nvGrpSpPr>
      <p:grpSpPr>
        <a:xfrm>
          <a:off x="0" y="0"/>
          <a:ext cx="0" cy="0"/>
          <a:chOff x="0" y="0"/>
          <a:chExt cx="0" cy="0"/>
        </a:xfrm>
      </p:grpSpPr>
      <p:sp>
        <p:nvSpPr>
          <p:cNvPr id="10" name="Text Placeholder 12">
            <a:extLst>
              <a:ext uri="{FF2B5EF4-FFF2-40B4-BE49-F238E27FC236}">
                <a16:creationId xmlns:a16="http://schemas.microsoft.com/office/drawing/2014/main" id="{CFCED6CE-D852-21FB-92CA-54B877B4F362}"/>
              </a:ext>
            </a:extLst>
          </p:cNvPr>
          <p:cNvSpPr>
            <a:spLocks noGrp="1"/>
          </p:cNvSpPr>
          <p:nvPr>
            <p:ph type="body" sz="quarter" idx="14" hasCustomPrompt="1"/>
          </p:nvPr>
        </p:nvSpPr>
        <p:spPr>
          <a:xfrm>
            <a:off x="9279341" y="1271720"/>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2" name="Text Placeholder 12">
            <a:extLst>
              <a:ext uri="{FF2B5EF4-FFF2-40B4-BE49-F238E27FC236}">
                <a16:creationId xmlns:a16="http://schemas.microsoft.com/office/drawing/2014/main" id="{70B91541-DA27-B9BD-1D85-46447EFEBD4E}"/>
              </a:ext>
            </a:extLst>
          </p:cNvPr>
          <p:cNvSpPr>
            <a:spLocks noGrp="1"/>
          </p:cNvSpPr>
          <p:nvPr>
            <p:ph type="body" sz="quarter" idx="15" hasCustomPrompt="1"/>
          </p:nvPr>
        </p:nvSpPr>
        <p:spPr>
          <a:xfrm>
            <a:off x="10431132" y="1271720"/>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able Placeholder 6">
            <a:extLst>
              <a:ext uri="{FF2B5EF4-FFF2-40B4-BE49-F238E27FC236}">
                <a16:creationId xmlns:a16="http://schemas.microsoft.com/office/drawing/2014/main" id="{35078679-5650-2542-319D-D81A5122F114}"/>
              </a:ext>
            </a:extLst>
          </p:cNvPr>
          <p:cNvSpPr>
            <a:spLocks noGrp="1"/>
          </p:cNvSpPr>
          <p:nvPr>
            <p:ph type="tbl" sz="quarter" idx="17"/>
          </p:nvPr>
        </p:nvSpPr>
        <p:spPr>
          <a:xfrm>
            <a:off x="776289" y="1676400"/>
            <a:ext cx="10669587" cy="4197351"/>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3" name="Text Placeholder 23">
            <a:extLst>
              <a:ext uri="{FF2B5EF4-FFF2-40B4-BE49-F238E27FC236}">
                <a16:creationId xmlns:a16="http://schemas.microsoft.com/office/drawing/2014/main" id="{C1801840-DEFD-E407-2F0A-37FDD671C2C3}"/>
              </a:ext>
            </a:extLst>
          </p:cNvPr>
          <p:cNvSpPr>
            <a:spLocks noGrp="1"/>
          </p:cNvSpPr>
          <p:nvPr>
            <p:ph type="body" sz="quarter" idx="12" hasCustomPrompt="1"/>
          </p:nvPr>
        </p:nvSpPr>
        <p:spPr>
          <a:xfrm>
            <a:off x="769353" y="503702"/>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pic>
        <p:nvPicPr>
          <p:cNvPr id="14" name="Picture 13">
            <a:extLst>
              <a:ext uri="{FF2B5EF4-FFF2-40B4-BE49-F238E27FC236}">
                <a16:creationId xmlns:a16="http://schemas.microsoft.com/office/drawing/2014/main" id="{74665D4F-A964-6B55-A469-CC91FB22D195}"/>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5" name="Text Box 18">
            <a:extLst>
              <a:ext uri="{FF2B5EF4-FFF2-40B4-BE49-F238E27FC236}">
                <a16:creationId xmlns:a16="http://schemas.microsoft.com/office/drawing/2014/main" id="{89AA292C-40CA-B4FF-CDA4-3D4793953AEA}"/>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A0620C9B-55D4-0A1A-1676-270EA71908C8}"/>
              </a:ext>
            </a:extLst>
          </p:cNvPr>
          <p:cNvSpPr>
            <a:spLocks noGrp="1"/>
          </p:cNvSpPr>
          <p:nvPr>
            <p:ph type="body" sz="quarter" idx="31"/>
          </p:nvPr>
        </p:nvSpPr>
        <p:spPr>
          <a:xfrm>
            <a:off x="78813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08246AF-10D5-3924-D715-D5E6A5345D6B}"/>
              </a:ext>
            </a:extLst>
          </p:cNvPr>
          <p:cNvSpPr>
            <a:spLocks noGrp="1"/>
          </p:cNvSpPr>
          <p:nvPr>
            <p:ph type="body" sz="quarter" idx="21"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77203071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32_Title top on color flood">
    <p:bg>
      <p:bgPr>
        <a:solidFill>
          <a:srgbClr val="FFC02D">
            <a:alpha val="86000"/>
          </a:srgb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1C896-964F-6FCB-5155-F2A373EFCC40}"/>
              </a:ext>
            </a:extLst>
          </p:cNvPr>
          <p:cNvSpPr>
            <a:spLocks noGrp="1"/>
          </p:cNvSpPr>
          <p:nvPr>
            <p:ph type="title"/>
          </p:nvPr>
        </p:nvSpPr>
        <p:spPr>
          <a:xfrm>
            <a:off x="0" y="2268265"/>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sp>
        <p:nvSpPr>
          <p:cNvPr id="10" name="Content Placeholder 9">
            <a:extLst>
              <a:ext uri="{FF2B5EF4-FFF2-40B4-BE49-F238E27FC236}">
                <a16:creationId xmlns:a16="http://schemas.microsoft.com/office/drawing/2014/main" id="{DCA71DAA-3425-1040-8009-FCA91F85CE66}"/>
              </a:ext>
            </a:extLst>
          </p:cNvPr>
          <p:cNvSpPr>
            <a:spLocks noGrp="1"/>
          </p:cNvSpPr>
          <p:nvPr>
            <p:ph sz="quarter" idx="13"/>
          </p:nvPr>
        </p:nvSpPr>
        <p:spPr>
          <a:xfrm>
            <a:off x="-1" y="3486253"/>
            <a:ext cx="12192000" cy="1463503"/>
          </a:xfrm>
          <a:prstGeom prst="rect">
            <a:avLst/>
          </a:prstGeom>
        </p:spPr>
        <p:txBody>
          <a:bodyPr lIns="0" tIns="0" rIns="0" bIns="0"/>
          <a:lstStyle>
            <a:lvl1pPr marL="0" indent="0" algn="ctr">
              <a:buFontTx/>
              <a:buNone/>
              <a:defRPr sz="2400" b="1">
                <a:solidFill>
                  <a:schemeClr val="bg1"/>
                </a:solidFill>
                <a:latin typeface="+mj-lt"/>
              </a:defRPr>
            </a:lvl1pPr>
            <a:lvl2pPr marL="457189" indent="0" algn="ctr">
              <a:buFontTx/>
              <a:buNone/>
              <a:defRPr b="0">
                <a:latin typeface="+mj-lt"/>
              </a:defRPr>
            </a:lvl2pPr>
            <a:lvl3pPr marL="914377" indent="0" algn="ctr">
              <a:buFontTx/>
              <a:buNone/>
              <a:defRPr b="0">
                <a:latin typeface="+mj-lt"/>
              </a:defRPr>
            </a:lvl3pPr>
            <a:lvl4pPr marL="1371566" indent="0" algn="ctr">
              <a:buFontTx/>
              <a:buNone/>
              <a:defRPr b="0">
                <a:latin typeface="+mj-lt"/>
              </a:defRPr>
            </a:lvl4pPr>
            <a:lvl5pPr marL="1828754" indent="0" algn="ctr">
              <a:buFontTx/>
              <a:buNone/>
              <a:defRPr b="0">
                <a:latin typeface="+mj-lt"/>
              </a:defRPr>
            </a:lvl5pPr>
          </a:lstStyle>
          <a:p>
            <a:pPr lvl="0"/>
            <a:r>
              <a:rPr lang="en-US" dirty="0"/>
              <a:t>Click to edit Master text styles</a:t>
            </a:r>
          </a:p>
        </p:txBody>
      </p:sp>
      <p:pic>
        <p:nvPicPr>
          <p:cNvPr id="4" name="Graphic 3">
            <a:extLst>
              <a:ext uri="{FF2B5EF4-FFF2-40B4-BE49-F238E27FC236}">
                <a16:creationId xmlns:a16="http://schemas.microsoft.com/office/drawing/2014/main" id="{8A3E7343-6108-2D54-3B52-8D8AC4EF16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15885143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1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2" name="Title 1">
            <a:extLst>
              <a:ext uri="{FF2B5EF4-FFF2-40B4-BE49-F238E27FC236}">
                <a16:creationId xmlns:a16="http://schemas.microsoft.com/office/drawing/2014/main" id="{88C26848-C3E6-7262-CA81-0708C631975B}"/>
              </a:ext>
            </a:extLst>
          </p:cNvPr>
          <p:cNvSpPr>
            <a:spLocks noGrp="1"/>
          </p:cNvSpPr>
          <p:nvPr>
            <p:ph type="title"/>
          </p:nvPr>
        </p:nvSpPr>
        <p:spPr>
          <a:xfrm>
            <a:off x="838200" y="506582"/>
            <a:ext cx="10515600" cy="636420"/>
          </a:xfrm>
          <a:prstGeom prst="rect">
            <a:avLst/>
          </a:prstGeom>
        </p:spPr>
        <p:txBody>
          <a:bodyPr lIns="0" tIns="0" rIns="0" bIns="0"/>
          <a:lstStyle>
            <a:lvl1pPr algn="ctr">
              <a:defRPr>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615BA9E9-27F1-2C3E-D69E-A0B477D2A111}"/>
              </a:ext>
            </a:extLst>
          </p:cNvPr>
          <p:cNvSpPr>
            <a:spLocks noGrp="1"/>
          </p:cNvSpPr>
          <p:nvPr>
            <p:ph type="subTitle" idx="1"/>
          </p:nvPr>
        </p:nvSpPr>
        <p:spPr>
          <a:xfrm>
            <a:off x="838200" y="1299106"/>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4" name="Table 6">
            <a:extLst>
              <a:ext uri="{FF2B5EF4-FFF2-40B4-BE49-F238E27FC236}">
                <a16:creationId xmlns:a16="http://schemas.microsoft.com/office/drawing/2014/main" id="{907BD64F-1457-83CE-0AAC-C4D6E77C1C32}"/>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5" name="Table 6">
            <a:extLst>
              <a:ext uri="{FF2B5EF4-FFF2-40B4-BE49-F238E27FC236}">
                <a16:creationId xmlns:a16="http://schemas.microsoft.com/office/drawing/2014/main" id="{3B018CE0-FE82-4789-5CE8-3A25F12BD8CE}"/>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1D2AA987-CFFC-0784-AD7D-6800088EC54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135C371-8080-55B1-F46E-2C137D341435}"/>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2" name="Table 11">
            <a:extLst>
              <a:ext uri="{FF2B5EF4-FFF2-40B4-BE49-F238E27FC236}">
                <a16:creationId xmlns:a16="http://schemas.microsoft.com/office/drawing/2014/main" id="{EAD623F7-C21F-BD82-8E4A-46DC5A701B08}"/>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5" name="Content Placeholder 2">
            <a:extLst>
              <a:ext uri="{FF2B5EF4-FFF2-40B4-BE49-F238E27FC236}">
                <a16:creationId xmlns:a16="http://schemas.microsoft.com/office/drawing/2014/main" id="{C9BD3C1D-73DD-6CF7-6193-8298BF382E53}"/>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3A1F5AA8-6BB4-2B30-2499-6648462A2736}"/>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7" name="Content Placeholder 2">
            <a:extLst>
              <a:ext uri="{FF2B5EF4-FFF2-40B4-BE49-F238E27FC236}">
                <a16:creationId xmlns:a16="http://schemas.microsoft.com/office/drawing/2014/main" id="{80432378-0750-508A-D61D-7F47A9DD7312}"/>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6859CC88-54C6-E9A9-75D7-D6C7AA1454E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9" name="Content Placeholder 2">
            <a:extLst>
              <a:ext uri="{FF2B5EF4-FFF2-40B4-BE49-F238E27FC236}">
                <a16:creationId xmlns:a16="http://schemas.microsoft.com/office/drawing/2014/main" id="{385583ED-2E87-443C-0546-3F0BAC238A21}"/>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0" name="Content Placeholder 2">
            <a:extLst>
              <a:ext uri="{FF2B5EF4-FFF2-40B4-BE49-F238E27FC236}">
                <a16:creationId xmlns:a16="http://schemas.microsoft.com/office/drawing/2014/main" id="{9ADCFBE9-FF85-3F08-9710-2F6BF84EEC54}"/>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1" name="Content Placeholder 2">
            <a:extLst>
              <a:ext uri="{FF2B5EF4-FFF2-40B4-BE49-F238E27FC236}">
                <a16:creationId xmlns:a16="http://schemas.microsoft.com/office/drawing/2014/main" id="{AE2A6007-41E0-7730-5CA9-F6F2EA7E0817}"/>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2" name="Content Placeholder 2">
            <a:extLst>
              <a:ext uri="{FF2B5EF4-FFF2-40B4-BE49-F238E27FC236}">
                <a16:creationId xmlns:a16="http://schemas.microsoft.com/office/drawing/2014/main" id="{F5F40EB3-7146-15BE-81EB-032EEB17843C}"/>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3" name="Content Placeholder 2">
            <a:extLst>
              <a:ext uri="{FF2B5EF4-FFF2-40B4-BE49-F238E27FC236}">
                <a16:creationId xmlns:a16="http://schemas.microsoft.com/office/drawing/2014/main" id="{4D9F44C0-6AD5-9002-E779-3ED810497E46}"/>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5C5F425-374E-7EC8-89FC-8DD0E712425B}"/>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315439715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preserve="1" userDrawn="1">
  <p:cSld name="13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349A84E0-6068-0046-7F04-02F03DFD5ECE}"/>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4" name="Content Placeholder 2">
            <a:extLst>
              <a:ext uri="{FF2B5EF4-FFF2-40B4-BE49-F238E27FC236}">
                <a16:creationId xmlns:a16="http://schemas.microsoft.com/office/drawing/2014/main" id="{5821B9E0-9D7D-D55B-A16D-2D50F30892FE}"/>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5" name="Content Placeholder 2">
            <a:extLst>
              <a:ext uri="{FF2B5EF4-FFF2-40B4-BE49-F238E27FC236}">
                <a16:creationId xmlns:a16="http://schemas.microsoft.com/office/drawing/2014/main" id="{BB1B04F1-2352-A52B-6627-F731A6BFFE2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solidFill>
                  <a:schemeClr val="tx1"/>
                </a:solidFill>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0" name="Content Placeholder 2">
            <a:extLst>
              <a:ext uri="{FF2B5EF4-FFF2-40B4-BE49-F238E27FC236}">
                <a16:creationId xmlns:a16="http://schemas.microsoft.com/office/drawing/2014/main" id="{6F599991-4760-74BB-73C2-817F904D9677}"/>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2373732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1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89922"/>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3" name="Table 6">
            <a:extLst>
              <a:ext uri="{FF2B5EF4-FFF2-40B4-BE49-F238E27FC236}">
                <a16:creationId xmlns:a16="http://schemas.microsoft.com/office/drawing/2014/main" id="{F554E6B5-8FF6-255C-0F1F-EE59EF2CD34B}"/>
              </a:ext>
            </a:extLst>
          </p:cNvPr>
          <p:cNvGraphicFramePr>
            <a:graphicFrameLocks/>
          </p:cNvGraphicFramePr>
          <p:nvPr userDrawn="1"/>
        </p:nvGraphicFramePr>
        <p:xfrm>
          <a:off x="2380276" y="22919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8" name="Table 6">
            <a:extLst>
              <a:ext uri="{FF2B5EF4-FFF2-40B4-BE49-F238E27FC236}">
                <a16:creationId xmlns:a16="http://schemas.microsoft.com/office/drawing/2014/main" id="{2F784654-E2C9-962D-88AD-B06575DA19F6}"/>
              </a:ext>
            </a:extLst>
          </p:cNvPr>
          <p:cNvGraphicFramePr>
            <a:graphicFrameLocks/>
          </p:cNvGraphicFramePr>
          <p:nvPr userDrawn="1"/>
        </p:nvGraphicFramePr>
        <p:xfrm>
          <a:off x="2380276" y="2963118"/>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9" name="Table 8">
            <a:extLst>
              <a:ext uri="{FF2B5EF4-FFF2-40B4-BE49-F238E27FC236}">
                <a16:creationId xmlns:a16="http://schemas.microsoft.com/office/drawing/2014/main" id="{6476D6AA-A415-BD6D-2086-3F4EC740E497}"/>
              </a:ext>
            </a:extLst>
          </p:cNvPr>
          <p:cNvGraphicFramePr>
            <a:graphicFrameLocks/>
          </p:cNvGraphicFramePr>
          <p:nvPr userDrawn="1"/>
        </p:nvGraphicFramePr>
        <p:xfrm>
          <a:off x="2380276" y="3644052"/>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lvl="1" algn="l"/>
                      <a:endParaRPr lang="en-US" sz="1500" b="1" kern="1200" dirty="0">
                        <a:solidFill>
                          <a:schemeClr val="lt1"/>
                        </a:solidFill>
                        <a:latin typeface="+mj-lt"/>
                        <a:ea typeface="+mn-ea"/>
                        <a:cs typeface="+mn-cs"/>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0" name="Table 9">
            <a:extLst>
              <a:ext uri="{FF2B5EF4-FFF2-40B4-BE49-F238E27FC236}">
                <a16:creationId xmlns:a16="http://schemas.microsoft.com/office/drawing/2014/main" id="{46E711DD-E446-FB6B-340C-F93955DDCC81}"/>
              </a:ext>
            </a:extLst>
          </p:cNvPr>
          <p:cNvGraphicFramePr>
            <a:graphicFrameLocks/>
          </p:cNvGraphicFramePr>
          <p:nvPr userDrawn="1"/>
        </p:nvGraphicFramePr>
        <p:xfrm>
          <a:off x="2380276" y="4357731"/>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graphicFrame>
        <p:nvGraphicFramePr>
          <p:cNvPr id="11" name="Table 10">
            <a:extLst>
              <a:ext uri="{FF2B5EF4-FFF2-40B4-BE49-F238E27FC236}">
                <a16:creationId xmlns:a16="http://schemas.microsoft.com/office/drawing/2014/main" id="{AB6DF9C1-6283-B468-A54A-484693998182}"/>
              </a:ext>
            </a:extLst>
          </p:cNvPr>
          <p:cNvGraphicFramePr>
            <a:graphicFrameLocks/>
          </p:cNvGraphicFramePr>
          <p:nvPr userDrawn="1"/>
        </p:nvGraphicFramePr>
        <p:xfrm>
          <a:off x="2380276" y="5062810"/>
          <a:ext cx="7452715" cy="490599"/>
        </p:xfrm>
        <a:graphic>
          <a:graphicData uri="http://schemas.openxmlformats.org/drawingml/2006/table">
            <a:tbl>
              <a:tblPr firstRow="1" bandRow="1">
                <a:tableStyleId>{00A15C55-8517-42AA-B614-E9B94910E393}</a:tableStyleId>
              </a:tblPr>
              <a:tblGrid>
                <a:gridCol w="516229">
                  <a:extLst>
                    <a:ext uri="{9D8B030D-6E8A-4147-A177-3AD203B41FA5}">
                      <a16:colId xmlns:a16="http://schemas.microsoft.com/office/drawing/2014/main" val="2149416354"/>
                    </a:ext>
                  </a:extLst>
                </a:gridCol>
                <a:gridCol w="6936485">
                  <a:extLst>
                    <a:ext uri="{9D8B030D-6E8A-4147-A177-3AD203B41FA5}">
                      <a16:colId xmlns:a16="http://schemas.microsoft.com/office/drawing/2014/main" val="3599576060"/>
                    </a:ext>
                  </a:extLst>
                </a:gridCol>
              </a:tblGrid>
              <a:tr h="490599">
                <a:tc>
                  <a:txBody>
                    <a:bodyPr/>
                    <a:lstStyle/>
                    <a:p>
                      <a:pPr algn="ctr"/>
                      <a:endParaRPr lang="en-US" sz="1500" b="1" kern="1200" dirty="0">
                        <a:solidFill>
                          <a:schemeClr val="lt1"/>
                        </a:solidFill>
                        <a:latin typeface="+mj-lt"/>
                        <a:ea typeface="+mn-ea"/>
                        <a:cs typeface="+mn-cs"/>
                      </a:endParaRPr>
                    </a:p>
                  </a:txBody>
                  <a:tcPr marL="0" marR="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l">
                        <a:spcAft>
                          <a:spcPts val="1200"/>
                        </a:spcAft>
                      </a:pPr>
                      <a:endParaRPr lang="en-US" sz="1500" b="1" dirty="0">
                        <a:solidFill>
                          <a:schemeClr val="tx1"/>
                        </a:solidFill>
                        <a:latin typeface="+mj-lt"/>
                      </a:endParaRPr>
                    </a:p>
                  </a:txBody>
                  <a:tcPr marL="4572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bl>
          </a:graphicData>
        </a:graphic>
      </p:graphicFrame>
      <p:sp>
        <p:nvSpPr>
          <p:cNvPr id="12" name="Content Placeholder 2">
            <a:extLst>
              <a:ext uri="{FF2B5EF4-FFF2-40B4-BE49-F238E27FC236}">
                <a16:creationId xmlns:a16="http://schemas.microsoft.com/office/drawing/2014/main" id="{63CAA595-B304-1E7C-B783-15E2C6CCC157}"/>
              </a:ext>
            </a:extLst>
          </p:cNvPr>
          <p:cNvSpPr>
            <a:spLocks noGrp="1"/>
          </p:cNvSpPr>
          <p:nvPr>
            <p:ph sz="half" idx="13"/>
          </p:nvPr>
        </p:nvSpPr>
        <p:spPr>
          <a:xfrm>
            <a:off x="3147327" y="2291910"/>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85597E0D-4FBF-65D4-0E94-1F391E0A1A4F}"/>
              </a:ext>
            </a:extLst>
          </p:cNvPr>
          <p:cNvSpPr>
            <a:spLocks noGrp="1"/>
          </p:cNvSpPr>
          <p:nvPr>
            <p:ph sz="half" idx="14" hasCustomPrompt="1"/>
          </p:nvPr>
        </p:nvSpPr>
        <p:spPr>
          <a:xfrm>
            <a:off x="2380276" y="2291910"/>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4" name="Content Placeholder 2">
            <a:extLst>
              <a:ext uri="{FF2B5EF4-FFF2-40B4-BE49-F238E27FC236}">
                <a16:creationId xmlns:a16="http://schemas.microsoft.com/office/drawing/2014/main" id="{20830366-0B26-4ED2-1A04-048FF9B4E6B3}"/>
              </a:ext>
            </a:extLst>
          </p:cNvPr>
          <p:cNvSpPr>
            <a:spLocks noGrp="1"/>
          </p:cNvSpPr>
          <p:nvPr>
            <p:ph sz="half" idx="15"/>
          </p:nvPr>
        </p:nvSpPr>
        <p:spPr>
          <a:xfrm>
            <a:off x="3147327" y="2963938"/>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Content Placeholder 2">
            <a:extLst>
              <a:ext uri="{FF2B5EF4-FFF2-40B4-BE49-F238E27FC236}">
                <a16:creationId xmlns:a16="http://schemas.microsoft.com/office/drawing/2014/main" id="{14D18253-81C1-6271-3F90-D639E20E6E8D}"/>
              </a:ext>
            </a:extLst>
          </p:cNvPr>
          <p:cNvSpPr>
            <a:spLocks noGrp="1"/>
          </p:cNvSpPr>
          <p:nvPr>
            <p:ph sz="half" idx="16" hasCustomPrompt="1"/>
          </p:nvPr>
        </p:nvSpPr>
        <p:spPr>
          <a:xfrm>
            <a:off x="2380276" y="2963938"/>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6" name="Content Placeholder 2">
            <a:extLst>
              <a:ext uri="{FF2B5EF4-FFF2-40B4-BE49-F238E27FC236}">
                <a16:creationId xmlns:a16="http://schemas.microsoft.com/office/drawing/2014/main" id="{6999D8F1-ADC7-3FD5-707A-FA7D81B2B80B}"/>
              </a:ext>
            </a:extLst>
          </p:cNvPr>
          <p:cNvSpPr>
            <a:spLocks noGrp="1"/>
          </p:cNvSpPr>
          <p:nvPr>
            <p:ph sz="half" idx="17"/>
          </p:nvPr>
        </p:nvSpPr>
        <p:spPr>
          <a:xfrm>
            <a:off x="3147327" y="3646984"/>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D4E728C0-6102-F944-E9DE-0EC4D6BE752A}"/>
              </a:ext>
            </a:extLst>
          </p:cNvPr>
          <p:cNvSpPr>
            <a:spLocks noGrp="1"/>
          </p:cNvSpPr>
          <p:nvPr>
            <p:ph sz="half" idx="18" hasCustomPrompt="1"/>
          </p:nvPr>
        </p:nvSpPr>
        <p:spPr>
          <a:xfrm>
            <a:off x="2380276" y="3646984"/>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18" name="Content Placeholder 2">
            <a:extLst>
              <a:ext uri="{FF2B5EF4-FFF2-40B4-BE49-F238E27FC236}">
                <a16:creationId xmlns:a16="http://schemas.microsoft.com/office/drawing/2014/main" id="{BE1A6CD4-2C14-9410-E8BE-13427B2B0C92}"/>
              </a:ext>
            </a:extLst>
          </p:cNvPr>
          <p:cNvSpPr>
            <a:spLocks noGrp="1"/>
          </p:cNvSpPr>
          <p:nvPr>
            <p:ph sz="half" idx="19"/>
          </p:nvPr>
        </p:nvSpPr>
        <p:spPr>
          <a:xfrm>
            <a:off x="3147327" y="4352065"/>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9" name="Content Placeholder 2">
            <a:extLst>
              <a:ext uri="{FF2B5EF4-FFF2-40B4-BE49-F238E27FC236}">
                <a16:creationId xmlns:a16="http://schemas.microsoft.com/office/drawing/2014/main" id="{3DA3F3AF-C5A5-D4B0-82F8-746F09AA4839}"/>
              </a:ext>
            </a:extLst>
          </p:cNvPr>
          <p:cNvSpPr>
            <a:spLocks noGrp="1"/>
          </p:cNvSpPr>
          <p:nvPr>
            <p:ph sz="half" idx="20" hasCustomPrompt="1"/>
          </p:nvPr>
        </p:nvSpPr>
        <p:spPr>
          <a:xfrm>
            <a:off x="2380276" y="4352065"/>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
        <p:nvSpPr>
          <p:cNvPr id="20" name="Content Placeholder 2">
            <a:extLst>
              <a:ext uri="{FF2B5EF4-FFF2-40B4-BE49-F238E27FC236}">
                <a16:creationId xmlns:a16="http://schemas.microsoft.com/office/drawing/2014/main" id="{FAB89C36-F4CC-58E9-6D1A-6FC3A9644908}"/>
              </a:ext>
            </a:extLst>
          </p:cNvPr>
          <p:cNvSpPr>
            <a:spLocks noGrp="1"/>
          </p:cNvSpPr>
          <p:nvPr>
            <p:ph sz="half" idx="21"/>
          </p:nvPr>
        </p:nvSpPr>
        <p:spPr>
          <a:xfrm>
            <a:off x="3147327" y="5057143"/>
            <a:ext cx="5181600" cy="490599"/>
          </a:xfrm>
          <a:prstGeom prst="rect">
            <a:avLst/>
          </a:prstGeom>
        </p:spPr>
        <p:txBody>
          <a:bodyPr lIns="0" tIns="0" rIns="0" bIns="0" anchor="ctr"/>
          <a:lstStyle>
            <a:lvl1pPr marL="0" indent="0">
              <a:spcAft>
                <a:spcPts val="60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075FE65C-1EC7-2E3E-66E0-DF7CF11334A8}"/>
              </a:ext>
            </a:extLst>
          </p:cNvPr>
          <p:cNvSpPr>
            <a:spLocks noGrp="1"/>
          </p:cNvSpPr>
          <p:nvPr>
            <p:ph sz="half" idx="22" hasCustomPrompt="1"/>
          </p:nvPr>
        </p:nvSpPr>
        <p:spPr>
          <a:xfrm>
            <a:off x="2380276" y="5057143"/>
            <a:ext cx="517160" cy="490599"/>
          </a:xfrm>
          <a:prstGeom prst="rect">
            <a:avLst/>
          </a:prstGeom>
        </p:spPr>
        <p:txBody>
          <a:bodyPr lIns="0" tIns="0" rIns="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1</a:t>
            </a:r>
          </a:p>
        </p:txBody>
      </p:sp>
    </p:spTree>
    <p:extLst>
      <p:ext uri="{BB962C8B-B14F-4D97-AF65-F5344CB8AC3E}">
        <p14:creationId xmlns:p14="http://schemas.microsoft.com/office/powerpoint/2010/main" val="391659067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8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4" y="2306504"/>
            <a:ext cx="3645745" cy="2245475"/>
          </a:xfrm>
          <a:prstGeom prst="rect">
            <a:avLst/>
          </a:prstGeom>
          <a:solidFill>
            <a:schemeClr val="tx1">
              <a:lumMod val="8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1" y="2306504"/>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3" y="2676882"/>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2947373"/>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7839098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116_Colors">
    <p:spTree>
      <p:nvGrpSpPr>
        <p:cNvPr id="1" name=""/>
        <p:cNvGrpSpPr/>
        <p:nvPr/>
      </p:nvGrpSpPr>
      <p:grpSpPr>
        <a:xfrm>
          <a:off x="0" y="0"/>
          <a:ext cx="0" cy="0"/>
          <a:chOff x="0" y="0"/>
          <a:chExt cx="0" cy="0"/>
        </a:xfrm>
      </p:grpSpPr>
      <p:sp>
        <p:nvSpPr>
          <p:cNvPr id="11" name="Text Placeholder 6">
            <a:extLst>
              <a:ext uri="{FF2B5EF4-FFF2-40B4-BE49-F238E27FC236}">
                <a16:creationId xmlns:a16="http://schemas.microsoft.com/office/drawing/2014/main" id="{344CF0C7-4233-0AC7-86D0-867BFC1866DA}"/>
              </a:ext>
            </a:extLst>
          </p:cNvPr>
          <p:cNvSpPr txBox="1">
            <a:spLocks/>
          </p:cNvSpPr>
          <p:nvPr userDrawn="1"/>
        </p:nvSpPr>
        <p:spPr>
          <a:xfrm>
            <a:off x="6492124" y="2306504"/>
            <a:ext cx="3645745" cy="224547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4247131" y="2306504"/>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6885543" y="2676882"/>
            <a:ext cx="2897436" cy="1553596"/>
          </a:xfrm>
          <a:prstGeom prst="rect">
            <a:avLst/>
          </a:prstGeom>
        </p:spPr>
        <p:txBody>
          <a:bodyPr lIns="0" tIns="0" rIns="0" bIns="0"/>
          <a:lstStyle>
            <a:lvl1pPr marL="100581" indent="-100581">
              <a:lnSpc>
                <a:spcPct val="100000"/>
              </a:lnSpc>
              <a:spcBef>
                <a:spcPts val="0"/>
              </a:spcBef>
              <a:defRPr sz="1600" b="0" i="0">
                <a:solidFill>
                  <a:schemeClr val="tx1"/>
                </a:solidFill>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4372133" y="2947373"/>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23887769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preserve="1" userDrawn="1">
  <p:cSld name="40_Title top on color flood">
    <p:bg>
      <p:bgPr>
        <a:solidFill>
          <a:srgbClr val="37474F"/>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tx1"/>
                </a:solidFill>
                <a:latin typeface="Arial"/>
                <a:cs typeface="+mn-cs"/>
              </a:rPr>
              <a:t>© 2023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tx1"/>
                </a:solidFill>
                <a:latin typeface="Arial"/>
                <a:cs typeface="+mn-cs"/>
              </a:rPr>
              <a:t>For financial professional use only.</a:t>
            </a:r>
          </a:p>
        </p:txBody>
      </p:sp>
      <p:sp>
        <p:nvSpPr>
          <p:cNvPr id="3" name="Text Placeholder 6">
            <a:extLst>
              <a:ext uri="{FF2B5EF4-FFF2-40B4-BE49-F238E27FC236}">
                <a16:creationId xmlns:a16="http://schemas.microsoft.com/office/drawing/2014/main" id="{C366583F-575F-1A05-32A0-93FA1E1D4CE2}"/>
              </a:ext>
            </a:extLst>
          </p:cNvPr>
          <p:cNvSpPr txBox="1">
            <a:spLocks/>
          </p:cNvSpPr>
          <p:nvPr userDrawn="1"/>
        </p:nvSpPr>
        <p:spPr>
          <a:xfrm>
            <a:off x="6492124" y="2306504"/>
            <a:ext cx="3645745" cy="2245475"/>
          </a:xfrm>
          <a:prstGeom prst="rect">
            <a:avLst/>
          </a:prstGeom>
          <a:solidFill>
            <a:schemeClr val="tx1">
              <a:lumMod val="85000"/>
              <a:alpha val="2655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4" name="Text Placeholder 6">
            <a:extLst>
              <a:ext uri="{FF2B5EF4-FFF2-40B4-BE49-F238E27FC236}">
                <a16:creationId xmlns:a16="http://schemas.microsoft.com/office/drawing/2014/main" id="{2A3EBF4D-C575-4B55-06C7-7FF2634AAE9E}"/>
              </a:ext>
            </a:extLst>
          </p:cNvPr>
          <p:cNvSpPr txBox="1">
            <a:spLocks/>
          </p:cNvSpPr>
          <p:nvPr userDrawn="1"/>
        </p:nvSpPr>
        <p:spPr>
          <a:xfrm>
            <a:off x="4247131" y="2306504"/>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5" name="Text Placeholder 6">
            <a:extLst>
              <a:ext uri="{FF2B5EF4-FFF2-40B4-BE49-F238E27FC236}">
                <a16:creationId xmlns:a16="http://schemas.microsoft.com/office/drawing/2014/main" id="{B9774015-A4D2-5F74-21BA-DC7848ACE066}"/>
              </a:ext>
            </a:extLst>
          </p:cNvPr>
          <p:cNvSpPr txBox="1">
            <a:spLocks/>
          </p:cNvSpPr>
          <p:nvPr userDrawn="1"/>
        </p:nvSpPr>
        <p:spPr>
          <a:xfrm>
            <a:off x="1999689" y="2306504"/>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BEA974D9-BB17-E70D-E875-A95EBF242562}"/>
              </a:ext>
            </a:extLst>
          </p:cNvPr>
          <p:cNvSpPr>
            <a:spLocks noGrp="1"/>
          </p:cNvSpPr>
          <p:nvPr>
            <p:ph idx="14"/>
          </p:nvPr>
        </p:nvSpPr>
        <p:spPr>
          <a:xfrm>
            <a:off x="6885543" y="2676882"/>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1" name="Content Placeholder 2">
            <a:extLst>
              <a:ext uri="{FF2B5EF4-FFF2-40B4-BE49-F238E27FC236}">
                <a16:creationId xmlns:a16="http://schemas.microsoft.com/office/drawing/2014/main" id="{835EBECD-C18D-BFA0-BFDE-4D0724717993}"/>
              </a:ext>
            </a:extLst>
          </p:cNvPr>
          <p:cNvSpPr>
            <a:spLocks noGrp="1"/>
          </p:cNvSpPr>
          <p:nvPr>
            <p:ph sz="half" idx="18"/>
          </p:nvPr>
        </p:nvSpPr>
        <p:spPr>
          <a:xfrm>
            <a:off x="4372133" y="2947373"/>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2" name="TextBox 11">
            <a:extLst>
              <a:ext uri="{FF2B5EF4-FFF2-40B4-BE49-F238E27FC236}">
                <a16:creationId xmlns:a16="http://schemas.microsoft.com/office/drawing/2014/main" id="{DB7969F5-4CA5-B240-BCEF-666E59ACFE25}"/>
              </a:ext>
            </a:extLst>
          </p:cNvPr>
          <p:cNvSpPr txBox="1"/>
          <p:nvPr userDrawn="1"/>
        </p:nvSpPr>
        <p:spPr>
          <a:xfrm>
            <a:off x="2642951" y="3259725"/>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7442243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28_Colors">
    <p:spTree>
      <p:nvGrpSpPr>
        <p:cNvPr id="1" name=""/>
        <p:cNvGrpSpPr/>
        <p:nvPr/>
      </p:nvGrpSpPr>
      <p:grpSpPr>
        <a:xfrm>
          <a:off x="0" y="0"/>
          <a:ext cx="0" cy="0"/>
          <a:chOff x="0" y="0"/>
          <a:chExt cx="0" cy="0"/>
        </a:xfrm>
      </p:grpSpPr>
      <p:sp>
        <p:nvSpPr>
          <p:cNvPr id="9" name="Text Placeholder 6">
            <a:extLst>
              <a:ext uri="{FF2B5EF4-FFF2-40B4-BE49-F238E27FC236}">
                <a16:creationId xmlns:a16="http://schemas.microsoft.com/office/drawing/2014/main" id="{5C5EBD48-C7E8-BCA1-E845-15AFBCBFF3AA}"/>
              </a:ext>
            </a:extLst>
          </p:cNvPr>
          <p:cNvSpPr txBox="1">
            <a:spLocks/>
          </p:cNvSpPr>
          <p:nvPr userDrawn="1"/>
        </p:nvSpPr>
        <p:spPr>
          <a:xfrm>
            <a:off x="2934333" y="1480288"/>
            <a:ext cx="2244992" cy="224547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2" name="Text Placeholder 6">
            <a:extLst>
              <a:ext uri="{FF2B5EF4-FFF2-40B4-BE49-F238E27FC236}">
                <a16:creationId xmlns:a16="http://schemas.microsoft.com/office/drawing/2014/main" id="{2D46495E-9B1F-A05F-C8A1-672AE3E4A47A}"/>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Content Placeholder 2">
            <a:extLst>
              <a:ext uri="{FF2B5EF4-FFF2-40B4-BE49-F238E27FC236}">
                <a16:creationId xmlns:a16="http://schemas.microsoft.com/office/drawing/2014/main" id="{B9C933BB-C05C-BC0C-6350-A4C22DFB5582}"/>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F85B0E5D-72E0-8A73-25EA-536032AD9335}"/>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80287"/>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AA44">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3" name="Content Placeholder 2">
            <a:extLst>
              <a:ext uri="{FF2B5EF4-FFF2-40B4-BE49-F238E27FC236}">
                <a16:creationId xmlns:a16="http://schemas.microsoft.com/office/drawing/2014/main" id="{B92C76F2-4558-1070-674F-C203E48BFB4A}"/>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7155788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5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2DF25822-8189-8A5D-B852-7D7AE8FD6520}"/>
              </a:ext>
            </a:extLst>
          </p:cNvPr>
          <p:cNvSpPr txBox="1">
            <a:spLocks/>
          </p:cNvSpPr>
          <p:nvPr userDrawn="1"/>
        </p:nvSpPr>
        <p:spPr>
          <a:xfrm>
            <a:off x="2934333" y="148028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38EFD332-D1DC-552F-5E41-C78B223E504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C068F2A-FBFB-6D15-8125-B8652323AA2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9F5E474E-6CD0-413A-9CF2-E6F2CE50CC19}"/>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B57D5654-5596-D640-B6C3-9A39152AEF06}"/>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0C591728-6EFF-D27C-2C1D-A0B79B37EB4C}"/>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B9AF5AC7-4370-158F-5C4B-5F52CBC1C8C0}"/>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0531271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7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51">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23291516"/>
                  </a:ext>
                </a:extLst>
              </a:tr>
            </a:tbl>
          </a:graphicData>
        </a:graphic>
      </p:graphicFrame>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206219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able Slide 2">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69353" y="503702"/>
            <a:ext cx="8651740" cy="649367"/>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p:nvPr>
        </p:nvSpPr>
        <p:spPr>
          <a:xfrm>
            <a:off x="727076" y="1783654"/>
            <a:ext cx="5402263" cy="3983735"/>
          </a:xfrm>
          <a:prstGeom prst="rect">
            <a:avLst/>
          </a:prstGeom>
        </p:spPr>
        <p:txBody>
          <a:bodyPr/>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1" name="Chart Placeholder 10">
            <a:extLst>
              <a:ext uri="{FF2B5EF4-FFF2-40B4-BE49-F238E27FC236}">
                <a16:creationId xmlns:a16="http://schemas.microsoft.com/office/drawing/2014/main" id="{DA608075-4B05-4A78-7ED1-0C29C1DA9DC1}"/>
              </a:ext>
            </a:extLst>
          </p:cNvPr>
          <p:cNvSpPr>
            <a:spLocks noGrp="1"/>
          </p:cNvSpPr>
          <p:nvPr>
            <p:ph type="chart" sz="quarter" idx="20"/>
          </p:nvPr>
        </p:nvSpPr>
        <p:spPr>
          <a:xfrm>
            <a:off x="6526214" y="1784350"/>
            <a:ext cx="4687887" cy="3983039"/>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2" name="Text Placeholder 12">
            <a:extLst>
              <a:ext uri="{FF2B5EF4-FFF2-40B4-BE49-F238E27FC236}">
                <a16:creationId xmlns:a16="http://schemas.microsoft.com/office/drawing/2014/main" id="{0C371CC1-B11B-9E37-B17A-B69C83E3BDD8}"/>
              </a:ext>
            </a:extLst>
          </p:cNvPr>
          <p:cNvSpPr>
            <a:spLocks noGrp="1"/>
          </p:cNvSpPr>
          <p:nvPr>
            <p:ph type="body" sz="quarter" idx="21" hasCustomPrompt="1"/>
          </p:nvPr>
        </p:nvSpPr>
        <p:spPr>
          <a:xfrm>
            <a:off x="9279341" y="1271720"/>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4" name="Text Placeholder 12">
            <a:extLst>
              <a:ext uri="{FF2B5EF4-FFF2-40B4-BE49-F238E27FC236}">
                <a16:creationId xmlns:a16="http://schemas.microsoft.com/office/drawing/2014/main" id="{ADBDDC1F-14DF-A708-94C1-D63EC90E9BE5}"/>
              </a:ext>
            </a:extLst>
          </p:cNvPr>
          <p:cNvSpPr>
            <a:spLocks noGrp="1"/>
          </p:cNvSpPr>
          <p:nvPr>
            <p:ph type="body" sz="quarter" idx="15" hasCustomPrompt="1"/>
          </p:nvPr>
        </p:nvSpPr>
        <p:spPr>
          <a:xfrm>
            <a:off x="10431132" y="1271720"/>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pic>
        <p:nvPicPr>
          <p:cNvPr id="15" name="Picture 14">
            <a:extLst>
              <a:ext uri="{FF2B5EF4-FFF2-40B4-BE49-F238E27FC236}">
                <a16:creationId xmlns:a16="http://schemas.microsoft.com/office/drawing/2014/main" id="{427A6620-EE80-D668-F0C9-448EAB2B7E70}"/>
              </a:ext>
            </a:extLst>
          </p:cNvPr>
          <p:cNvPicPr>
            <a:picLocks noChangeAspect="1"/>
          </p:cNvPicPr>
          <p:nvPr userDrawn="1"/>
        </p:nvPicPr>
        <p:blipFill>
          <a:blip r:embed="rId2"/>
          <a:srcRect/>
          <a:stretch/>
        </p:blipFill>
        <p:spPr>
          <a:xfrm>
            <a:off x="398230" y="6311419"/>
            <a:ext cx="1553583" cy="276731"/>
          </a:xfrm>
          <a:prstGeom prst="rect">
            <a:avLst/>
          </a:prstGeom>
        </p:spPr>
      </p:pic>
      <p:sp>
        <p:nvSpPr>
          <p:cNvPr id="5" name="Text Box 18">
            <a:extLst>
              <a:ext uri="{FF2B5EF4-FFF2-40B4-BE49-F238E27FC236}">
                <a16:creationId xmlns:a16="http://schemas.microsoft.com/office/drawing/2014/main" id="{3858985B-5C5A-E6F1-36D1-2FB23263A3E9}"/>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421B8ECE-B2CE-5398-B52C-14C343901B7B}"/>
              </a:ext>
            </a:extLst>
          </p:cNvPr>
          <p:cNvSpPr>
            <a:spLocks noGrp="1"/>
          </p:cNvSpPr>
          <p:nvPr>
            <p:ph type="body" sz="quarter" idx="31"/>
          </p:nvPr>
        </p:nvSpPr>
        <p:spPr>
          <a:xfrm>
            <a:off x="833853" y="136938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64386FD-31C2-A340-75DF-057964B44274}"/>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640422325"/>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9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EC8A6D89-C419-BB17-FAF7-DAEEE0231485}"/>
              </a:ext>
            </a:extLst>
          </p:cNvPr>
          <p:cNvSpPr txBox="1">
            <a:spLocks/>
          </p:cNvSpPr>
          <p:nvPr userDrawn="1"/>
        </p:nvSpPr>
        <p:spPr>
          <a:xfrm>
            <a:off x="2934333" y="1480288"/>
            <a:ext cx="2244992" cy="224547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7" name="Text Placeholder 6">
            <a:extLst>
              <a:ext uri="{FF2B5EF4-FFF2-40B4-BE49-F238E27FC236}">
                <a16:creationId xmlns:a16="http://schemas.microsoft.com/office/drawing/2014/main" id="{CA443351-36FD-7FDF-AD4E-C2E0C3411938}"/>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Content Placeholder 2">
            <a:extLst>
              <a:ext uri="{FF2B5EF4-FFF2-40B4-BE49-F238E27FC236}">
                <a16:creationId xmlns:a16="http://schemas.microsoft.com/office/drawing/2014/main" id="{1F90A568-79FB-76DE-8DC4-0A0A8381FBB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TextBox 10">
            <a:extLst>
              <a:ext uri="{FF2B5EF4-FFF2-40B4-BE49-F238E27FC236}">
                <a16:creationId xmlns:a16="http://schemas.microsoft.com/office/drawing/2014/main" id="{A5CD40C3-816E-3891-7174-5284402ADDCB}"/>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7" name="Table 8">
            <a:extLst>
              <a:ext uri="{FF2B5EF4-FFF2-40B4-BE49-F238E27FC236}">
                <a16:creationId xmlns:a16="http://schemas.microsoft.com/office/drawing/2014/main" id="{0E35347E-0D83-33B5-E842-80E24E7FB494}"/>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72052">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8" name="Content Placeholder 2">
            <a:extLst>
              <a:ext uri="{FF2B5EF4-FFF2-40B4-BE49-F238E27FC236}">
                <a16:creationId xmlns:a16="http://schemas.microsoft.com/office/drawing/2014/main" id="{8155C5EB-4F88-6F0C-46A5-203BEB24D2EF}"/>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0A13366E-12D3-D16F-44F6-8B74B6D1A082}"/>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6542084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6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7" name="Subtitle 2">
            <a:extLst>
              <a:ext uri="{FF2B5EF4-FFF2-40B4-BE49-F238E27FC236}">
                <a16:creationId xmlns:a16="http://schemas.microsoft.com/office/drawing/2014/main" id="{24058874-3E0C-060C-C406-FCB3EA0A6473}"/>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0" name="Text Placeholder 6">
            <a:extLst>
              <a:ext uri="{FF2B5EF4-FFF2-40B4-BE49-F238E27FC236}">
                <a16:creationId xmlns:a16="http://schemas.microsoft.com/office/drawing/2014/main" id="{E8F22ED9-EBDE-3C13-5A62-FE557EDEF738}"/>
              </a:ext>
            </a:extLst>
          </p:cNvPr>
          <p:cNvSpPr txBox="1">
            <a:spLocks/>
          </p:cNvSpPr>
          <p:nvPr userDrawn="1"/>
        </p:nvSpPr>
        <p:spPr>
          <a:xfrm>
            <a:off x="2934333" y="1685008"/>
            <a:ext cx="2244992" cy="224547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447FC86C-34D3-B159-B2C4-C5C966D74C8F}"/>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7" name="Content Placeholder 2">
            <a:extLst>
              <a:ext uri="{FF2B5EF4-FFF2-40B4-BE49-F238E27FC236}">
                <a16:creationId xmlns:a16="http://schemas.microsoft.com/office/drawing/2014/main" id="{4A6425DB-90B5-B1CB-A879-54327B2C4AD7}"/>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TextBox 17">
            <a:extLst>
              <a:ext uri="{FF2B5EF4-FFF2-40B4-BE49-F238E27FC236}">
                <a16:creationId xmlns:a16="http://schemas.microsoft.com/office/drawing/2014/main" id="{C21380C4-5CD7-AE88-867F-EF1BB1E1A1E9}"/>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9" name="Table 8">
            <a:extLst>
              <a:ext uri="{FF2B5EF4-FFF2-40B4-BE49-F238E27FC236}">
                <a16:creationId xmlns:a16="http://schemas.microsoft.com/office/drawing/2014/main" id="{D9CBBE0D-A308-F647-5720-2BB0B4EF0679}"/>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6030">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0" name="Content Placeholder 2">
            <a:extLst>
              <a:ext uri="{FF2B5EF4-FFF2-40B4-BE49-F238E27FC236}">
                <a16:creationId xmlns:a16="http://schemas.microsoft.com/office/drawing/2014/main" id="{8E20B29F-4A55-9A3E-F50B-B2922E3A7ECF}"/>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Content Placeholder 2">
            <a:extLst>
              <a:ext uri="{FF2B5EF4-FFF2-40B4-BE49-F238E27FC236}">
                <a16:creationId xmlns:a16="http://schemas.microsoft.com/office/drawing/2014/main" id="{CC4E258D-7074-2739-C454-8709698CB31D}"/>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24230683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7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 name="Text Placeholder 6">
            <a:extLst>
              <a:ext uri="{FF2B5EF4-FFF2-40B4-BE49-F238E27FC236}">
                <a16:creationId xmlns:a16="http://schemas.microsoft.com/office/drawing/2014/main" id="{3D9E5350-0CA3-ED12-CBAC-0B54F2A277A5}"/>
              </a:ext>
            </a:extLst>
          </p:cNvPr>
          <p:cNvSpPr txBox="1">
            <a:spLocks/>
          </p:cNvSpPr>
          <p:nvPr userDrawn="1"/>
        </p:nvSpPr>
        <p:spPr>
          <a:xfrm>
            <a:off x="2934333" y="168500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0" name="Text Placeholder 6">
            <a:extLst>
              <a:ext uri="{FF2B5EF4-FFF2-40B4-BE49-F238E27FC236}">
                <a16:creationId xmlns:a16="http://schemas.microsoft.com/office/drawing/2014/main" id="{DB7A6477-28A5-397A-DE3B-B27FAF099387}"/>
              </a:ext>
            </a:extLst>
          </p:cNvPr>
          <p:cNvSpPr txBox="1">
            <a:spLocks/>
          </p:cNvSpPr>
          <p:nvPr userDrawn="1"/>
        </p:nvSpPr>
        <p:spPr>
          <a:xfrm>
            <a:off x="2934333" y="393048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Content Placeholder 2">
            <a:extLst>
              <a:ext uri="{FF2B5EF4-FFF2-40B4-BE49-F238E27FC236}">
                <a16:creationId xmlns:a16="http://schemas.microsoft.com/office/drawing/2014/main" id="{6C3981C3-21A1-EEB6-1931-9DEDDC719515}"/>
              </a:ext>
            </a:extLst>
          </p:cNvPr>
          <p:cNvSpPr>
            <a:spLocks noGrp="1"/>
          </p:cNvSpPr>
          <p:nvPr>
            <p:ph sz="half" idx="18"/>
          </p:nvPr>
        </p:nvSpPr>
        <p:spPr>
          <a:xfrm>
            <a:off x="3059337" y="232587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AE88197A-49FF-BC55-1119-BB6B068B50E2}"/>
              </a:ext>
            </a:extLst>
          </p:cNvPr>
          <p:cNvSpPr txBox="1"/>
          <p:nvPr userDrawn="1"/>
        </p:nvSpPr>
        <p:spPr>
          <a:xfrm>
            <a:off x="3577595" y="488370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18" name="Table 8">
            <a:extLst>
              <a:ext uri="{FF2B5EF4-FFF2-40B4-BE49-F238E27FC236}">
                <a16:creationId xmlns:a16="http://schemas.microsoft.com/office/drawing/2014/main" id="{84D73A21-6B64-0E76-532B-DD3CBC71F816}"/>
              </a:ext>
            </a:extLst>
          </p:cNvPr>
          <p:cNvGraphicFramePr>
            <a:graphicFrameLocks noGrp="1"/>
          </p:cNvGraphicFramePr>
          <p:nvPr userDrawn="1"/>
        </p:nvGraphicFramePr>
        <p:xfrm>
          <a:off x="5323262" y="168500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19" name="Content Placeholder 2">
            <a:extLst>
              <a:ext uri="{FF2B5EF4-FFF2-40B4-BE49-F238E27FC236}">
                <a16:creationId xmlns:a16="http://schemas.microsoft.com/office/drawing/2014/main" id="{2A941B26-1A7B-43CD-03E3-6DAF02017FE5}"/>
              </a:ext>
            </a:extLst>
          </p:cNvPr>
          <p:cNvSpPr>
            <a:spLocks noGrp="1"/>
          </p:cNvSpPr>
          <p:nvPr>
            <p:ph idx="14"/>
          </p:nvPr>
        </p:nvSpPr>
        <p:spPr>
          <a:xfrm>
            <a:off x="5707451" y="429477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Content Placeholder 2">
            <a:extLst>
              <a:ext uri="{FF2B5EF4-FFF2-40B4-BE49-F238E27FC236}">
                <a16:creationId xmlns:a16="http://schemas.microsoft.com/office/drawing/2014/main" id="{3E69AFEB-E416-8D9B-1129-4B971D0EC478}"/>
              </a:ext>
            </a:extLst>
          </p:cNvPr>
          <p:cNvSpPr>
            <a:spLocks noGrp="1"/>
          </p:cNvSpPr>
          <p:nvPr>
            <p:ph idx="19"/>
          </p:nvPr>
        </p:nvSpPr>
        <p:spPr>
          <a:xfrm>
            <a:off x="5707451" y="205259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1" name="Subtitle 2">
            <a:extLst>
              <a:ext uri="{FF2B5EF4-FFF2-40B4-BE49-F238E27FC236}">
                <a16:creationId xmlns:a16="http://schemas.microsoft.com/office/drawing/2014/main" id="{1993A49E-DAC2-687B-1EE5-EB7CDF4E4ECF}"/>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303293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8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itle 1">
            <a:extLst>
              <a:ext uri="{FF2B5EF4-FFF2-40B4-BE49-F238E27FC236}">
                <a16:creationId xmlns:a16="http://schemas.microsoft.com/office/drawing/2014/main" id="{4FE9BFCC-0209-D6CD-5C81-B80BB2B941E8}"/>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21" name="Text Placeholder 6">
            <a:extLst>
              <a:ext uri="{FF2B5EF4-FFF2-40B4-BE49-F238E27FC236}">
                <a16:creationId xmlns:a16="http://schemas.microsoft.com/office/drawing/2014/main" id="{6CDC43AF-6E59-05FF-4E62-AE7404D27FD9}"/>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Text Placeholder 6">
            <a:extLst>
              <a:ext uri="{FF2B5EF4-FFF2-40B4-BE49-F238E27FC236}">
                <a16:creationId xmlns:a16="http://schemas.microsoft.com/office/drawing/2014/main" id="{4FBE2D17-50E7-B449-4648-21E1461886C1}"/>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4" name="Content Placeholder 2">
            <a:extLst>
              <a:ext uri="{FF2B5EF4-FFF2-40B4-BE49-F238E27FC236}">
                <a16:creationId xmlns:a16="http://schemas.microsoft.com/office/drawing/2014/main" id="{49AD9750-EA27-3007-6199-C8804180A567}"/>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TextBox 24">
            <a:extLst>
              <a:ext uri="{FF2B5EF4-FFF2-40B4-BE49-F238E27FC236}">
                <a16:creationId xmlns:a16="http://schemas.microsoft.com/office/drawing/2014/main" id="{65650CB6-D237-975B-A123-4E3BBA9A6FA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graphicFrame>
        <p:nvGraphicFramePr>
          <p:cNvPr id="26" name="Table 8">
            <a:extLst>
              <a:ext uri="{FF2B5EF4-FFF2-40B4-BE49-F238E27FC236}">
                <a16:creationId xmlns:a16="http://schemas.microsoft.com/office/drawing/2014/main" id="{7A05CFE3-E1CA-98C7-109B-D449BC9B9171}"/>
              </a:ext>
            </a:extLst>
          </p:cNvPr>
          <p:cNvGraphicFramePr>
            <a:graphicFrameLocks noGrp="1"/>
          </p:cNvGraphicFramePr>
          <p:nvPr userDrawn="1"/>
        </p:nvGraphicFramePr>
        <p:xfrm>
          <a:off x="5323262" y="1480287"/>
          <a:ext cx="3947113" cy="4490951"/>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2245475">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0079D1">
                        <a:alpha val="20060"/>
                      </a:srgbClr>
                    </a:solidFill>
                  </a:tcPr>
                </a:tc>
                <a:extLst>
                  <a:ext uri="{0D108BD9-81ED-4DB2-BD59-A6C34878D82A}">
                    <a16:rowId xmlns:a16="http://schemas.microsoft.com/office/drawing/2014/main" val="923291516"/>
                  </a:ext>
                </a:extLst>
              </a:tr>
              <a:tr h="2245475">
                <a:tc>
                  <a:txBody>
                    <a:bodyPr/>
                    <a:lstStyle/>
                    <a:p>
                      <a:pPr marL="102870" marR="0" lvl="0" indent="-10287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0000">
                            <a:lumMod val="85000"/>
                            <a:lumOff val="15000"/>
                          </a:srgbClr>
                        </a:solidFill>
                        <a:effectLst/>
                        <a:uLnTx/>
                        <a:uFillTx/>
                        <a:latin typeface="+mn-lt"/>
                        <a:ea typeface="+mn-ea"/>
                        <a:cs typeface="+mn-cs"/>
                      </a:endParaRPr>
                    </a:p>
                  </a:txBody>
                  <a:tcPr marL="640080" marR="36576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856381251"/>
                  </a:ext>
                </a:extLst>
              </a:tr>
            </a:tbl>
          </a:graphicData>
        </a:graphic>
      </p:graphicFrame>
      <p:sp>
        <p:nvSpPr>
          <p:cNvPr id="27" name="Content Placeholder 2">
            <a:extLst>
              <a:ext uri="{FF2B5EF4-FFF2-40B4-BE49-F238E27FC236}">
                <a16:creationId xmlns:a16="http://schemas.microsoft.com/office/drawing/2014/main" id="{B50E1CD3-0C76-A26C-BD8F-E2F06B33336D}"/>
              </a:ext>
            </a:extLst>
          </p:cNvPr>
          <p:cNvSpPr>
            <a:spLocks noGrp="1"/>
          </p:cNvSpPr>
          <p:nvPr>
            <p:ph idx="14"/>
          </p:nvPr>
        </p:nvSpPr>
        <p:spPr>
          <a:xfrm>
            <a:off x="5707451" y="4090055"/>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8" name="Content Placeholder 2">
            <a:extLst>
              <a:ext uri="{FF2B5EF4-FFF2-40B4-BE49-F238E27FC236}">
                <a16:creationId xmlns:a16="http://schemas.microsoft.com/office/drawing/2014/main" id="{F3556227-3AF6-5D40-4BD3-53D3C728F8AE}"/>
              </a:ext>
            </a:extLst>
          </p:cNvPr>
          <p:cNvSpPr>
            <a:spLocks noGrp="1"/>
          </p:cNvSpPr>
          <p:nvPr>
            <p:ph idx="19"/>
          </p:nvPr>
        </p:nvSpPr>
        <p:spPr>
          <a:xfrm>
            <a:off x="5707451" y="1847878"/>
            <a:ext cx="2897436" cy="1553596"/>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0838558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50_Colors">
    <p:spTree>
      <p:nvGrpSpPr>
        <p:cNvPr id="1" name=""/>
        <p:cNvGrpSpPr/>
        <p:nvPr/>
      </p:nvGrpSpPr>
      <p:grpSpPr>
        <a:xfrm>
          <a:off x="0" y="0"/>
          <a:ext cx="0" cy="0"/>
          <a:chOff x="0" y="0"/>
          <a:chExt cx="0" cy="0"/>
        </a:xfrm>
      </p:grpSpPr>
      <p:graphicFrame>
        <p:nvGraphicFramePr>
          <p:cNvPr id="8" name="Table 8">
            <a:extLst>
              <a:ext uri="{FF2B5EF4-FFF2-40B4-BE49-F238E27FC236}">
                <a16:creationId xmlns:a16="http://schemas.microsoft.com/office/drawing/2014/main" id="{0BAF297E-BDA3-2403-068E-1D795F5B9640}"/>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6" name="Content Placeholder 2">
            <a:extLst>
              <a:ext uri="{FF2B5EF4-FFF2-40B4-BE49-F238E27FC236}">
                <a16:creationId xmlns:a16="http://schemas.microsoft.com/office/drawing/2014/main" id="{C350534E-8462-1E67-F983-B6C65F3A2D64}"/>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0" name="Text Placeholder 6">
            <a:extLst>
              <a:ext uri="{FF2B5EF4-FFF2-40B4-BE49-F238E27FC236}">
                <a16:creationId xmlns:a16="http://schemas.microsoft.com/office/drawing/2014/main" id="{2E3138F9-B49D-8B30-6DA5-0D7BDCF0DDC9}"/>
              </a:ext>
            </a:extLst>
          </p:cNvPr>
          <p:cNvSpPr txBox="1">
            <a:spLocks/>
          </p:cNvSpPr>
          <p:nvPr userDrawn="1"/>
        </p:nvSpPr>
        <p:spPr>
          <a:xfrm>
            <a:off x="2934333" y="1480288"/>
            <a:ext cx="2244992" cy="2245475"/>
          </a:xfrm>
          <a:prstGeom prst="rect">
            <a:avLst/>
          </a:prstGeom>
          <a:solidFill>
            <a:srgbClr val="02C7E5"/>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1" name="Text Placeholder 6">
            <a:extLst>
              <a:ext uri="{FF2B5EF4-FFF2-40B4-BE49-F238E27FC236}">
                <a16:creationId xmlns:a16="http://schemas.microsoft.com/office/drawing/2014/main" id="{0FE7F014-99CC-83BB-127F-8DF19803E13D}"/>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3" name="Content Placeholder 2">
            <a:extLst>
              <a:ext uri="{FF2B5EF4-FFF2-40B4-BE49-F238E27FC236}">
                <a16:creationId xmlns:a16="http://schemas.microsoft.com/office/drawing/2014/main" id="{7CF3C920-BADD-3E34-94D8-0F714464F140}"/>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TextBox 23">
            <a:extLst>
              <a:ext uri="{FF2B5EF4-FFF2-40B4-BE49-F238E27FC236}">
                <a16:creationId xmlns:a16="http://schemas.microsoft.com/office/drawing/2014/main" id="{23E5F688-91D3-36AF-9E9E-1AC3C1BCA363}"/>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
        <p:nvSpPr>
          <p:cNvPr id="26" name="TextBox 25">
            <a:extLst>
              <a:ext uri="{FF2B5EF4-FFF2-40B4-BE49-F238E27FC236}">
                <a16:creationId xmlns:a16="http://schemas.microsoft.com/office/drawing/2014/main" id="{54AA1A39-C0D8-7CF6-B61D-3A22188CF3BC}"/>
              </a:ext>
            </a:extLst>
          </p:cNvPr>
          <p:cNvSpPr txBox="1"/>
          <p:nvPr userDrawn="1"/>
        </p:nvSpPr>
        <p:spPr>
          <a:xfrm>
            <a:off x="3050275" y="3247745"/>
            <a:ext cx="6100548" cy="369332"/>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p:txBody>
      </p:sp>
    </p:spTree>
    <p:extLst>
      <p:ext uri="{BB962C8B-B14F-4D97-AF65-F5344CB8AC3E}">
        <p14:creationId xmlns:p14="http://schemas.microsoft.com/office/powerpoint/2010/main" val="362055260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8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A6C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12638614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10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8">
            <a:extLst>
              <a:ext uri="{FF2B5EF4-FFF2-40B4-BE49-F238E27FC236}">
                <a16:creationId xmlns:a16="http://schemas.microsoft.com/office/drawing/2014/main" id="{9F2AE36D-033F-6368-44C2-9ACB370A7F9E}"/>
              </a:ext>
            </a:extLst>
          </p:cNvPr>
          <p:cNvGraphicFramePr>
            <a:graphicFrameLocks noGrp="1"/>
          </p:cNvGraphicFramePr>
          <p:nvPr userDrawn="1"/>
        </p:nvGraphicFramePr>
        <p:xfrm>
          <a:off x="5323262" y="1477896"/>
          <a:ext cx="3947113" cy="4490949"/>
        </p:xfrm>
        <a:graphic>
          <a:graphicData uri="http://schemas.openxmlformats.org/drawingml/2006/table">
            <a:tbl>
              <a:tblPr firstRow="1" bandRow="1">
                <a:tableStyleId>{5C22544A-7EE6-4342-B048-85BDC9FD1C3A}</a:tableStyleId>
              </a:tblPr>
              <a:tblGrid>
                <a:gridCol w="3947113">
                  <a:extLst>
                    <a:ext uri="{9D8B030D-6E8A-4147-A177-3AD203B41FA5}">
                      <a16:colId xmlns:a16="http://schemas.microsoft.com/office/drawing/2014/main" val="3721808100"/>
                    </a:ext>
                  </a:extLst>
                </a:gridCol>
              </a:tblGrid>
              <a:tr h="4490949">
                <a:tc>
                  <a: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lumMod val="85000"/>
                              <a:lumOff val="15000"/>
                            </a:srgbClr>
                          </a:solidFill>
                          <a:effectLst/>
                          <a:uLnTx/>
                          <a:uFillTx/>
                          <a:latin typeface="+mn-lt"/>
                          <a:ea typeface="+mn-ea"/>
                          <a:cs typeface="+mn-cs"/>
                        </a:rPr>
                        <a:t> </a:t>
                      </a:r>
                    </a:p>
                  </a:txBody>
                  <a:tcPr marL="640080" marR="36576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1">
                        <a:lumMod val="85000"/>
                        <a:alpha val="29000"/>
                      </a:schemeClr>
                    </a:solidFill>
                  </a:tcPr>
                </a:tc>
                <a:extLst>
                  <a:ext uri="{0D108BD9-81ED-4DB2-BD59-A6C34878D82A}">
                    <a16:rowId xmlns:a16="http://schemas.microsoft.com/office/drawing/2014/main" val="923291516"/>
                  </a:ext>
                </a:extLst>
              </a:tr>
            </a:tbl>
          </a:graphicData>
        </a:graphic>
      </p:graphicFrame>
      <p:sp>
        <p:nvSpPr>
          <p:cNvPr id="7" name="Content Placeholder 2">
            <a:extLst>
              <a:ext uri="{FF2B5EF4-FFF2-40B4-BE49-F238E27FC236}">
                <a16:creationId xmlns:a16="http://schemas.microsoft.com/office/drawing/2014/main" id="{F2FB396E-07B5-704A-B236-6A9BB59FBA25}"/>
              </a:ext>
            </a:extLst>
          </p:cNvPr>
          <p:cNvSpPr>
            <a:spLocks noGrp="1"/>
          </p:cNvSpPr>
          <p:nvPr>
            <p:ph idx="19"/>
          </p:nvPr>
        </p:nvSpPr>
        <p:spPr>
          <a:xfrm>
            <a:off x="5729568" y="1872782"/>
            <a:ext cx="3134499" cy="3704055"/>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Text Placeholder 6">
            <a:extLst>
              <a:ext uri="{FF2B5EF4-FFF2-40B4-BE49-F238E27FC236}">
                <a16:creationId xmlns:a16="http://schemas.microsoft.com/office/drawing/2014/main" id="{033DAE48-B2FE-6855-0F88-BCDFC75AE1DD}"/>
              </a:ext>
            </a:extLst>
          </p:cNvPr>
          <p:cNvSpPr txBox="1">
            <a:spLocks/>
          </p:cNvSpPr>
          <p:nvPr userDrawn="1"/>
        </p:nvSpPr>
        <p:spPr>
          <a:xfrm>
            <a:off x="2934333" y="1480288"/>
            <a:ext cx="2244992" cy="224547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77D7F83B-255A-6B52-2D23-97BD733B26E5}"/>
              </a:ext>
            </a:extLst>
          </p:cNvPr>
          <p:cNvSpPr txBox="1">
            <a:spLocks/>
          </p:cNvSpPr>
          <p:nvPr userDrawn="1"/>
        </p:nvSpPr>
        <p:spPr>
          <a:xfrm>
            <a:off x="2934333"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472390E0-7027-F583-6B43-0BEAD3C7D92D}"/>
              </a:ext>
            </a:extLst>
          </p:cNvPr>
          <p:cNvSpPr>
            <a:spLocks noGrp="1"/>
          </p:cNvSpPr>
          <p:nvPr>
            <p:ph sz="half" idx="18"/>
          </p:nvPr>
        </p:nvSpPr>
        <p:spPr>
          <a:xfrm>
            <a:off x="3059337" y="2121157"/>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TextBox 16">
            <a:extLst>
              <a:ext uri="{FF2B5EF4-FFF2-40B4-BE49-F238E27FC236}">
                <a16:creationId xmlns:a16="http://schemas.microsoft.com/office/drawing/2014/main" id="{ECD91591-069A-A513-0FD3-CF8485EFA668}"/>
              </a:ext>
            </a:extLst>
          </p:cNvPr>
          <p:cNvSpPr txBox="1"/>
          <p:nvPr userDrawn="1"/>
        </p:nvSpPr>
        <p:spPr>
          <a:xfrm>
            <a:off x="3577595"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5361236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4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2">
            <a:extLst>
              <a:ext uri="{FF2B5EF4-FFF2-40B4-BE49-F238E27FC236}">
                <a16:creationId xmlns:a16="http://schemas.microsoft.com/office/drawing/2014/main" id="{1048889A-5A4A-FB74-9196-0AEE623C2CC1}"/>
              </a:ext>
            </a:extLst>
          </p:cNvPr>
          <p:cNvSpPr>
            <a:spLocks noGrp="1"/>
          </p:cNvSpPr>
          <p:nvPr>
            <p:ph sz="half" idx="1"/>
          </p:nvPr>
        </p:nvSpPr>
        <p:spPr>
          <a:xfrm>
            <a:off x="4882845" y="1493318"/>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7" name="Content Placeholder 2">
            <a:extLst>
              <a:ext uri="{FF2B5EF4-FFF2-40B4-BE49-F238E27FC236}">
                <a16:creationId xmlns:a16="http://schemas.microsoft.com/office/drawing/2014/main" id="{DF2BA72C-8E5D-40B0-0802-410FA360EC73}"/>
              </a:ext>
            </a:extLst>
          </p:cNvPr>
          <p:cNvSpPr>
            <a:spLocks noGrp="1"/>
          </p:cNvSpPr>
          <p:nvPr>
            <p:ph idx="14"/>
          </p:nvPr>
        </p:nvSpPr>
        <p:spPr>
          <a:xfrm>
            <a:off x="4882847" y="1928099"/>
            <a:ext cx="5181600" cy="404429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pic>
        <p:nvPicPr>
          <p:cNvPr id="10" name="Picture 9">
            <a:extLst>
              <a:ext uri="{FF2B5EF4-FFF2-40B4-BE49-F238E27FC236}">
                <a16:creationId xmlns:a16="http://schemas.microsoft.com/office/drawing/2014/main" id="{28E6963E-60F4-DB72-1F50-3336568E9460}"/>
              </a:ext>
            </a:extLst>
          </p:cNvPr>
          <p:cNvPicPr>
            <a:picLocks noChangeAspect="1"/>
          </p:cNvPicPr>
          <p:nvPr userDrawn="1"/>
        </p:nvPicPr>
        <p:blipFill>
          <a:blip r:embed="rId4">
            <a:alphaModFix/>
          </a:blip>
          <a:stretch>
            <a:fillRect/>
          </a:stretch>
        </p:blipFill>
        <p:spPr>
          <a:xfrm>
            <a:off x="328435" y="6332613"/>
            <a:ext cx="2545395" cy="278867"/>
          </a:xfrm>
          <a:prstGeom prst="rect">
            <a:avLst/>
          </a:prstGeom>
        </p:spPr>
      </p:pic>
      <p:sp>
        <p:nvSpPr>
          <p:cNvPr id="8" name="Text Placeholder 6">
            <a:extLst>
              <a:ext uri="{FF2B5EF4-FFF2-40B4-BE49-F238E27FC236}">
                <a16:creationId xmlns:a16="http://schemas.microsoft.com/office/drawing/2014/main" id="{56282358-1621-7BBB-5CD3-0557D01200FD}"/>
              </a:ext>
            </a:extLst>
          </p:cNvPr>
          <p:cNvSpPr txBox="1">
            <a:spLocks/>
          </p:cNvSpPr>
          <p:nvPr userDrawn="1"/>
        </p:nvSpPr>
        <p:spPr>
          <a:xfrm>
            <a:off x="2429367" y="1480288"/>
            <a:ext cx="2244992" cy="2245475"/>
          </a:xfrm>
          <a:prstGeom prst="rect">
            <a:avLst/>
          </a:prstGeom>
          <a:solidFill>
            <a:srgbClr val="87C60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5F659C0F-7728-76CB-E5A5-1DD513829613}"/>
              </a:ext>
            </a:extLst>
          </p:cNvPr>
          <p:cNvSpPr txBox="1">
            <a:spLocks/>
          </p:cNvSpPr>
          <p:nvPr userDrawn="1"/>
        </p:nvSpPr>
        <p:spPr>
          <a:xfrm>
            <a:off x="2429367" y="3725761"/>
            <a:ext cx="2244992" cy="2245475"/>
          </a:xfrm>
          <a:prstGeom prst="rect">
            <a:avLst/>
          </a:prstGeom>
          <a:solidFill>
            <a:schemeClr val="tx1">
              <a:lumMod val="95000"/>
            </a:scheme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3" name="Content Placeholder 2">
            <a:extLst>
              <a:ext uri="{FF2B5EF4-FFF2-40B4-BE49-F238E27FC236}">
                <a16:creationId xmlns:a16="http://schemas.microsoft.com/office/drawing/2014/main" id="{CB42C981-909F-2EA0-D9DE-51F2A026F8E9}"/>
              </a:ext>
            </a:extLst>
          </p:cNvPr>
          <p:cNvSpPr>
            <a:spLocks noGrp="1"/>
          </p:cNvSpPr>
          <p:nvPr>
            <p:ph sz="half" idx="18"/>
          </p:nvPr>
        </p:nvSpPr>
        <p:spPr>
          <a:xfrm>
            <a:off x="2554369" y="2121157"/>
            <a:ext cx="1994987" cy="1012611"/>
          </a:xfrm>
          <a:prstGeom prst="rect">
            <a:avLst/>
          </a:prstGeom>
        </p:spPr>
        <p:txBody>
          <a:bodyPr lIns="91440" tIns="0" rIns="91440" bIns="0" anchor="ctr"/>
          <a:lstStyle>
            <a:lvl1pPr marL="0" indent="0" algn="ctr">
              <a:spcAft>
                <a:spcPts val="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5" name="TextBox 14">
            <a:extLst>
              <a:ext uri="{FF2B5EF4-FFF2-40B4-BE49-F238E27FC236}">
                <a16:creationId xmlns:a16="http://schemas.microsoft.com/office/drawing/2014/main" id="{1816099F-64A1-1D91-C11F-4F88ADD4C72B}"/>
              </a:ext>
            </a:extLst>
          </p:cNvPr>
          <p:cNvSpPr txBox="1"/>
          <p:nvPr userDrawn="1"/>
        </p:nvSpPr>
        <p:spPr>
          <a:xfrm>
            <a:off x="3072629" y="4678982"/>
            <a:ext cx="958468" cy="338554"/>
          </a:xfrm>
          <a:prstGeom prst="rect">
            <a:avLst/>
          </a:prstGeom>
          <a:noFill/>
        </p:spPr>
        <p:txBody>
          <a:bodyPr wrap="square" rtlCol="0">
            <a:spAutoFit/>
          </a:bodyPr>
          <a:lstStyle/>
          <a:p>
            <a:pPr algn="ctr"/>
            <a:r>
              <a:rPr lang="en-US" sz="1600" b="1" dirty="0">
                <a:solidFill>
                  <a:schemeClr val="bg1"/>
                </a:solidFill>
                <a:latin typeface="+mn-lt"/>
              </a:rPr>
              <a:t>Photo</a:t>
            </a:r>
          </a:p>
        </p:txBody>
      </p:sp>
    </p:spTree>
    <p:extLst>
      <p:ext uri="{BB962C8B-B14F-4D97-AF65-F5344CB8AC3E}">
        <p14:creationId xmlns:p14="http://schemas.microsoft.com/office/powerpoint/2010/main" val="30475270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11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4DAD1550-E568-9BD6-F9B2-16D4BFC99823}"/>
              </a:ext>
            </a:extLst>
          </p:cNvPr>
          <p:cNvGraphicFramePr>
            <a:graphicFrameLocks/>
          </p:cNvGraphicFramePr>
          <p:nvPr userDrawn="1"/>
        </p:nvGraphicFramePr>
        <p:xfrm>
          <a:off x="1532443" y="1943302"/>
          <a:ext cx="9127115" cy="2826433"/>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67056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1</a:t>
                      </a:r>
                    </a:p>
                  </a:txBody>
                  <a:tcPr marL="0" marR="0" marT="91440" marB="0">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2</a:t>
                      </a:r>
                    </a:p>
                  </a:txBody>
                  <a:tcPr marT="91440" marB="9144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3</a:t>
                      </a:r>
                    </a:p>
                  </a:txBody>
                  <a:tcPr marL="0" marR="0" marT="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9525" cap="flat" cmpd="sng" algn="ctr">
                      <a:solidFill>
                        <a:schemeClr val="tx1">
                          <a:lumMod val="6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685358736"/>
                  </a:ext>
                </a:extLst>
              </a:tr>
              <a:tr h="708073">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Engagement</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Retention</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Sustained/Increasing </a:t>
                      </a:r>
                      <a:b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Life Production</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162560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the percentage of FPs placing business in Year 1</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Motivate lapsed FPs to re-engage</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the percentage of FPs who continue to do business with us the following year and, importantly, the next year after that</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Build deepening (versus eroding) relationships with FPs, resulting in increasing year-over-year sales</a:t>
                      </a:r>
                    </a:p>
                    <a:p>
                      <a:pPr algn="ctr"/>
                      <a:endParaRPr lang="en-US" sz="1100" dirty="0"/>
                    </a:p>
                  </a:txBody>
                  <a:tcPr marL="274320" marR="274320" marT="365760" marB="18288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18723995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1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7" name="Table 6">
            <a:extLst>
              <a:ext uri="{FF2B5EF4-FFF2-40B4-BE49-F238E27FC236}">
                <a16:creationId xmlns:a16="http://schemas.microsoft.com/office/drawing/2014/main" id="{FC945E33-AF1F-1B80-C4FF-C5343BABD9F7}"/>
              </a:ext>
            </a:extLst>
          </p:cNvPr>
          <p:cNvGraphicFramePr>
            <a:graphicFrameLocks/>
          </p:cNvGraphicFramePr>
          <p:nvPr userDrawn="1"/>
        </p:nvGraphicFramePr>
        <p:xfrm>
          <a:off x="1532443" y="1943302"/>
          <a:ext cx="9127115" cy="3154277"/>
        </p:xfrm>
        <a:graphic>
          <a:graphicData uri="http://schemas.openxmlformats.org/drawingml/2006/table">
            <a:tbl>
              <a:tblPr firstRow="1" bandRow="1">
                <a:tableStyleId>{00A15C55-8517-42AA-B614-E9B94910E393}</a:tableStyleId>
              </a:tblPr>
              <a:tblGrid>
                <a:gridCol w="3054797">
                  <a:extLst>
                    <a:ext uri="{9D8B030D-6E8A-4147-A177-3AD203B41FA5}">
                      <a16:colId xmlns:a16="http://schemas.microsoft.com/office/drawing/2014/main" val="3599576060"/>
                    </a:ext>
                  </a:extLst>
                </a:gridCol>
                <a:gridCol w="3017520">
                  <a:extLst>
                    <a:ext uri="{9D8B030D-6E8A-4147-A177-3AD203B41FA5}">
                      <a16:colId xmlns:a16="http://schemas.microsoft.com/office/drawing/2014/main" val="4075598264"/>
                    </a:ext>
                  </a:extLst>
                </a:gridCol>
                <a:gridCol w="3054797">
                  <a:extLst>
                    <a:ext uri="{9D8B030D-6E8A-4147-A177-3AD203B41FA5}">
                      <a16:colId xmlns:a16="http://schemas.microsoft.com/office/drawing/2014/main" val="709045446"/>
                    </a:ext>
                  </a:extLst>
                </a:gridCol>
              </a:tblGrid>
              <a:tr h="853037">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perceptions</a:t>
                      </a:r>
                    </a:p>
                  </a:txBody>
                  <a:tcPr marT="91440" marB="91440" anchor="ctr">
                    <a:lnL w="9525" cap="flat" cmpd="sng" algn="ctr">
                      <a:solidFill>
                        <a:schemeClr val="tx1">
                          <a:lumMod val="65000"/>
                        </a:schemeClr>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Financial professional behaviors</a:t>
                      </a:r>
                    </a:p>
                  </a:txBody>
                  <a:tcPr marT="91440" marB="9144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Penn Mutual offerings </a:t>
                      </a:r>
                      <a:b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br>
                      <a:r>
                        <a:rPr kumimoji="0" lang="en-US" sz="1500" b="1" i="0" u="none" strike="noStrike" kern="1200" cap="none" spc="0" normalizeH="0" baseline="0" noProof="0" dirty="0">
                          <a:ln>
                            <a:noFill/>
                          </a:ln>
                          <a:solidFill>
                            <a:schemeClr val="bg1"/>
                          </a:solidFill>
                          <a:effectLst/>
                          <a:uLnTx/>
                          <a:uFillTx/>
                          <a:latin typeface="Georgia"/>
                          <a:ea typeface="+mn-ea"/>
                          <a:cs typeface="Times New Roman" panose="02020603050405020304" pitchFamily="18" charset="0"/>
                        </a:rPr>
                        <a:t>and processes</a:t>
                      </a:r>
                    </a:p>
                  </a:txBody>
                  <a:tcPr marL="0" marR="0" marT="91440" marB="91440" anchor="ctr">
                    <a:lnL w="9525" cap="flat" cmpd="sng" algn="ctr">
                      <a:solidFill>
                        <a:schemeClr val="tx1"/>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459342365"/>
                  </a:ext>
                </a:extLst>
              </a:tr>
              <a:tr h="2397760">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Leverage key ‘Moments of Truth’ (MOTs)</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FP advocacy</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Bolster CX ratings</a:t>
                      </a:r>
                    </a:p>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FP activation and engagement</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Shorten time to first and subsequent application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Improve 1-year retention,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an eye on 4-year retention</a:t>
                      </a:r>
                    </a:p>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Increase share of commission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100584" marR="0" lvl="0" indent="-100584"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Identify innovation opportunities that drive FP activation/ engagement, retention and </a:t>
                      </a:r>
                      <a:b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sales growth/production</a:t>
                      </a:r>
                    </a:p>
                    <a:p>
                      <a:pPr algn="ctr"/>
                      <a:endParaRPr lang="en-US" sz="1100" dirty="0"/>
                    </a:p>
                  </a:txBody>
                  <a:tcPr marL="365760" marR="274320" marT="274320" marB="274320">
                    <a:lnL w="9525" cap="flat" cmpd="sng" algn="ctr">
                      <a:solidFill>
                        <a:schemeClr val="tx1">
                          <a:lumMod val="65000"/>
                        </a:schemeClr>
                      </a:solidFill>
                      <a:prstDash val="solid"/>
                      <a:round/>
                      <a:headEnd type="none" w="med" len="med"/>
                      <a:tailEnd type="none" w="med" len="med"/>
                    </a:lnL>
                    <a:lnR w="9525" cap="flat" cmpd="sng" algn="ctr">
                      <a:solidFill>
                        <a:schemeClr val="tx1">
                          <a:lumMod val="6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chemeClr val="tx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84130738"/>
                  </a:ext>
                </a:extLst>
              </a:tr>
            </a:tbl>
          </a:graphicData>
        </a:graphic>
      </p:graphicFrame>
    </p:spTree>
    <p:extLst>
      <p:ext uri="{BB962C8B-B14F-4D97-AF65-F5344CB8AC3E}">
        <p14:creationId xmlns:p14="http://schemas.microsoft.com/office/powerpoint/2010/main" val="35105447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Line Charts &amp; Numbers Comparison">
    <p:spTree>
      <p:nvGrpSpPr>
        <p:cNvPr id="1" name=""/>
        <p:cNvGrpSpPr/>
        <p:nvPr/>
      </p:nvGrpSpPr>
      <p:grpSpPr>
        <a:xfrm>
          <a:off x="0" y="0"/>
          <a:ext cx="0" cy="0"/>
          <a:chOff x="0" y="0"/>
          <a:chExt cx="0" cy="0"/>
        </a:xfrm>
      </p:grpSpPr>
      <p:sp>
        <p:nvSpPr>
          <p:cNvPr id="5" name="Chart Placeholder 4">
            <a:extLst>
              <a:ext uri="{FF2B5EF4-FFF2-40B4-BE49-F238E27FC236}">
                <a16:creationId xmlns:a16="http://schemas.microsoft.com/office/drawing/2014/main" id="{7FA62755-E73F-4F69-921B-E1F3B8937485}"/>
              </a:ext>
            </a:extLst>
          </p:cNvPr>
          <p:cNvSpPr>
            <a:spLocks noGrp="1"/>
          </p:cNvSpPr>
          <p:nvPr>
            <p:ph type="chart" sz="quarter" idx="26"/>
          </p:nvPr>
        </p:nvSpPr>
        <p:spPr>
          <a:xfrm>
            <a:off x="4830054" y="2949576"/>
            <a:ext cx="6634871" cy="2925763"/>
          </a:xfrm>
          <a:prstGeom prst="rect">
            <a:avLst/>
          </a:prstGeom>
        </p:spPr>
        <p:txBody>
          <a:bodyPr/>
          <a:lstStyle>
            <a:lvl1pPr marL="0" indent="0">
              <a:buNone/>
              <a:defRPr/>
            </a:lvl1pPr>
          </a:lstStyle>
          <a:p>
            <a:endParaRPr lang="en-US" dirty="0"/>
          </a:p>
        </p:txBody>
      </p:sp>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6" y="1287737"/>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9" y="1287737"/>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4" y="1287737"/>
            <a:ext cx="1778001" cy="641735"/>
          </a:xfrm>
          <a:prstGeom prst="rect">
            <a:avLst/>
          </a:prstGeom>
        </p:spPr>
        <p:txBody>
          <a:bodyPr/>
          <a:lstStyle>
            <a:lvl1pPr marL="0" indent="0" algn="l">
              <a:buNone/>
              <a:defRPr sz="48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9E4AE578-649D-5EC2-B559-03F4200CE0EB}"/>
              </a:ext>
            </a:extLst>
          </p:cNvPr>
          <p:cNvSpPr>
            <a:spLocks noGrp="1"/>
          </p:cNvSpPr>
          <p:nvPr>
            <p:ph type="body" sz="quarter" idx="42" hasCustomPrompt="1"/>
          </p:nvPr>
        </p:nvSpPr>
        <p:spPr>
          <a:xfrm>
            <a:off x="4830054"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F9C71439-2D89-F43A-88F9-C059F204D295}"/>
              </a:ext>
            </a:extLst>
          </p:cNvPr>
          <p:cNvSpPr>
            <a:spLocks noGrp="1"/>
          </p:cNvSpPr>
          <p:nvPr>
            <p:ph type="body" sz="quarter" idx="43" hasCustomPrompt="1"/>
          </p:nvPr>
        </p:nvSpPr>
        <p:spPr>
          <a:xfrm>
            <a:off x="7241196"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34D48539-B2F8-7870-777B-6A7B41CBBC7D}"/>
              </a:ext>
            </a:extLst>
          </p:cNvPr>
          <p:cNvSpPr>
            <a:spLocks noGrp="1"/>
          </p:cNvSpPr>
          <p:nvPr>
            <p:ph type="body" sz="quarter" idx="44" hasCustomPrompt="1"/>
          </p:nvPr>
        </p:nvSpPr>
        <p:spPr>
          <a:xfrm>
            <a:off x="9662333" y="2288921"/>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pic>
        <p:nvPicPr>
          <p:cNvPr id="10" name="Picture 9">
            <a:extLst>
              <a:ext uri="{FF2B5EF4-FFF2-40B4-BE49-F238E27FC236}">
                <a16:creationId xmlns:a16="http://schemas.microsoft.com/office/drawing/2014/main" id="{0F64C7B9-14F1-5BC7-C65F-8CCBEA550CBA}"/>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1" name="Text Box 18">
            <a:extLst>
              <a:ext uri="{FF2B5EF4-FFF2-40B4-BE49-F238E27FC236}">
                <a16:creationId xmlns:a16="http://schemas.microsoft.com/office/drawing/2014/main" id="{D3B5343A-C276-3877-E133-4BF785D65337}"/>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15">
            <a:extLst>
              <a:ext uri="{FF2B5EF4-FFF2-40B4-BE49-F238E27FC236}">
                <a16:creationId xmlns:a16="http://schemas.microsoft.com/office/drawing/2014/main" id="{F9B70260-3AD4-E883-28C9-C660F1BC790C}"/>
              </a:ext>
            </a:extLst>
          </p:cNvPr>
          <p:cNvSpPr>
            <a:spLocks noGrp="1"/>
          </p:cNvSpPr>
          <p:nvPr>
            <p:ph type="body" sz="quarter" idx="45"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8" name="Text Placeholder 23">
            <a:extLst>
              <a:ext uri="{FF2B5EF4-FFF2-40B4-BE49-F238E27FC236}">
                <a16:creationId xmlns:a16="http://schemas.microsoft.com/office/drawing/2014/main" id="{160A8F76-004D-7806-705F-74F2EA476259}"/>
              </a:ext>
            </a:extLst>
          </p:cNvPr>
          <p:cNvSpPr>
            <a:spLocks noGrp="1"/>
          </p:cNvSpPr>
          <p:nvPr>
            <p:ph type="body" sz="quarter" idx="12" hasCustomPrompt="1"/>
          </p:nvPr>
        </p:nvSpPr>
        <p:spPr>
          <a:xfrm>
            <a:off x="735889" y="1282501"/>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2058F6DF-C34B-CED4-E73F-A4395B10411E}"/>
              </a:ext>
            </a:extLst>
          </p:cNvPr>
          <p:cNvSpPr>
            <a:spLocks noGrp="1"/>
          </p:cNvSpPr>
          <p:nvPr>
            <p:ph type="body" sz="quarter" idx="31"/>
          </p:nvPr>
        </p:nvSpPr>
        <p:spPr>
          <a:xfrm>
            <a:off x="857873"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047476412"/>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2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aphicFrame>
        <p:nvGraphicFramePr>
          <p:cNvPr id="7" name="Table 6">
            <a:extLst>
              <a:ext uri="{FF2B5EF4-FFF2-40B4-BE49-F238E27FC236}">
                <a16:creationId xmlns:a16="http://schemas.microsoft.com/office/drawing/2014/main" id="{17D6362E-A12B-6EB2-F269-68DD4C50FB6A}"/>
              </a:ext>
            </a:extLst>
          </p:cNvPr>
          <p:cNvGraphicFramePr>
            <a:graphicFrameLocks/>
          </p:cNvGraphicFramePr>
          <p:nvPr userDrawn="1"/>
        </p:nvGraphicFramePr>
        <p:xfrm>
          <a:off x="1524000" y="2331720"/>
          <a:ext cx="9144000" cy="2194560"/>
        </p:xfrm>
        <a:graphic>
          <a:graphicData uri="http://schemas.openxmlformats.org/drawingml/2006/table">
            <a:tbl>
              <a:tblPr firstRow="1" bandRow="1">
                <a:tableStyleId>{00A15C55-8517-42AA-B614-E9B94910E393}</a:tableStyleId>
              </a:tblPr>
              <a:tblGrid>
                <a:gridCol w="1828800">
                  <a:extLst>
                    <a:ext uri="{9D8B030D-6E8A-4147-A177-3AD203B41FA5}">
                      <a16:colId xmlns:a16="http://schemas.microsoft.com/office/drawing/2014/main" val="2149416354"/>
                    </a:ext>
                  </a:extLst>
                </a:gridCol>
                <a:gridCol w="1828800">
                  <a:extLst>
                    <a:ext uri="{9D8B030D-6E8A-4147-A177-3AD203B41FA5}">
                      <a16:colId xmlns:a16="http://schemas.microsoft.com/office/drawing/2014/main" val="3599576060"/>
                    </a:ext>
                  </a:extLst>
                </a:gridCol>
                <a:gridCol w="1828800">
                  <a:extLst>
                    <a:ext uri="{9D8B030D-6E8A-4147-A177-3AD203B41FA5}">
                      <a16:colId xmlns:a16="http://schemas.microsoft.com/office/drawing/2014/main" val="4075598264"/>
                    </a:ext>
                  </a:extLst>
                </a:gridCol>
                <a:gridCol w="1828800">
                  <a:extLst>
                    <a:ext uri="{9D8B030D-6E8A-4147-A177-3AD203B41FA5}">
                      <a16:colId xmlns:a16="http://schemas.microsoft.com/office/drawing/2014/main" val="3687680921"/>
                    </a:ext>
                  </a:extLst>
                </a:gridCol>
                <a:gridCol w="1828800">
                  <a:extLst>
                    <a:ext uri="{9D8B030D-6E8A-4147-A177-3AD203B41FA5}">
                      <a16:colId xmlns:a16="http://schemas.microsoft.com/office/drawing/2014/main" val="709045446"/>
                    </a:ext>
                  </a:extLst>
                </a:gridCol>
              </a:tblGrid>
              <a:tr h="548640">
                <a:tc>
                  <a:txBody>
                    <a:bodyPr/>
                    <a:lstStyle/>
                    <a:p>
                      <a:pPr algn="ctr"/>
                      <a:r>
                        <a:rPr lang="en-US" sz="1200" b="1" kern="1200" dirty="0">
                          <a:solidFill>
                            <a:schemeClr val="tx1"/>
                          </a:solidFill>
                          <a:latin typeface="+mn-lt"/>
                          <a:ea typeface="+mn-ea"/>
                          <a:cs typeface="+mn-cs"/>
                        </a:rPr>
                        <a:t>FP Segment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Policies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Year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LWP / Policy</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Avg. Life FYC / Yr.</a:t>
                      </a:r>
                    </a:p>
                  </a:txBody>
                  <a:tcPr marL="102880" marR="10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870034069"/>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First-Years writers</a:t>
                      </a:r>
                    </a:p>
                  </a:txBody>
                  <a:tcPr marR="1828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3.9</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$19,917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bg1"/>
                          </a:solidFill>
                          <a:latin typeface="+mn-lt"/>
                          <a:ea typeface="+mn-ea"/>
                          <a:cs typeface="+mn-cs"/>
                        </a:rPr>
                        <a:t>$5,107</a:t>
                      </a:r>
                    </a:p>
                  </a:txBody>
                  <a:tcPr marR="1828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tc>
                  <a:txBody>
                    <a:bodyPr/>
                    <a:lstStyle/>
                    <a:p>
                      <a:pPr algn="ctr"/>
                      <a:r>
                        <a:rPr lang="en-US" sz="1100" b="1" dirty="0"/>
                        <a:t>$11,287</a:t>
                      </a:r>
                    </a:p>
                  </a:txBody>
                  <a:tcPr marR="1828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105"/>
                      </a:schemeClr>
                    </a:solidFill>
                  </a:tcPr>
                </a:tc>
                <a:extLst>
                  <a:ext uri="{0D108BD9-81ED-4DB2-BD59-A6C34878D82A}">
                    <a16:rowId xmlns:a16="http://schemas.microsoft.com/office/drawing/2014/main" val="533428321"/>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Retained Producers</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4.7</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$23,773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$5,058</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mn-cs"/>
                        </a:rPr>
                        <a:t>$13,046</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29867"/>
                      </a:schemeClr>
                    </a:solidFill>
                  </a:tcPr>
                </a:tc>
                <a:extLst>
                  <a:ext uri="{0D108BD9-81ED-4DB2-BD59-A6C34878D82A}">
                    <a16:rowId xmlns:a16="http://schemas.microsoft.com/office/drawing/2014/main" val="685358736"/>
                  </a:ext>
                </a:extLst>
              </a:tr>
              <a:tr h="54864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latin typeface="+mn-lt"/>
                          <a:ea typeface="+mn-ea"/>
                          <a:cs typeface="+mn-cs"/>
                        </a:rPr>
                        <a:t>Lapsed</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mn-lt"/>
                          <a:ea typeface="+mn-ea"/>
                          <a:cs typeface="+mn-cs"/>
                        </a:rPr>
                        <a:t>0.9</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$8,880</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$9,844</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tc>
                  <a:txBody>
                    <a:bodyPr/>
                    <a:lstStyle/>
                    <a:p>
                      <a:pPr algn="ctr"/>
                      <a:r>
                        <a:rPr lang="en-US" sz="1100" b="1" dirty="0"/>
                        <a:t>$3,913</a:t>
                      </a:r>
                    </a:p>
                  </a:txBody>
                  <a:tcPr marR="1828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50000"/>
                        <a:alpha val="10000"/>
                      </a:schemeClr>
                    </a:solidFill>
                  </a:tcPr>
                </a:tc>
                <a:extLst>
                  <a:ext uri="{0D108BD9-81ED-4DB2-BD59-A6C34878D82A}">
                    <a16:rowId xmlns:a16="http://schemas.microsoft.com/office/drawing/2014/main" val="3199600598"/>
                  </a:ext>
                </a:extLst>
              </a:tr>
            </a:tbl>
          </a:graphicData>
        </a:graphic>
      </p:graphicFrame>
    </p:spTree>
    <p:extLst>
      <p:ext uri="{BB962C8B-B14F-4D97-AF65-F5344CB8AC3E}">
        <p14:creationId xmlns:p14="http://schemas.microsoft.com/office/powerpoint/2010/main" val="41863353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1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7930930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8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392057"/>
          <a:ext cx="10515605" cy="3399380"/>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6050414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6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5" cy="379619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6030"/>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15502194"/>
                  </a:ext>
                </a:extLst>
              </a:tr>
            </a:tbl>
          </a:graphicData>
        </a:graphic>
      </p:graphicFrame>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42854563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4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0" name="Subtitle 2">
            <a:extLst>
              <a:ext uri="{FF2B5EF4-FFF2-40B4-BE49-F238E27FC236}">
                <a16:creationId xmlns:a16="http://schemas.microsoft.com/office/drawing/2014/main" id="{982899A3-0C9D-BD7A-01B1-5D1119AEBC49}"/>
              </a:ext>
            </a:extLst>
          </p:cNvPr>
          <p:cNvSpPr>
            <a:spLocks noGrp="1"/>
          </p:cNvSpPr>
          <p:nvPr>
            <p:ph type="subTitle" idx="25"/>
          </p:nvPr>
        </p:nvSpPr>
        <p:spPr>
          <a:xfrm>
            <a:off x="838200" y="5527488"/>
            <a:ext cx="10515600"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2" name="Content Placeholder 11">
            <a:extLst>
              <a:ext uri="{FF2B5EF4-FFF2-40B4-BE49-F238E27FC236}">
                <a16:creationId xmlns:a16="http://schemas.microsoft.com/office/drawing/2014/main" id="{594DD832-543B-54D0-B3EB-5518A9D9A73E}"/>
              </a:ext>
            </a:extLst>
          </p:cNvPr>
          <p:cNvSpPr>
            <a:spLocks noGrp="1"/>
          </p:cNvSpPr>
          <p:nvPr>
            <p:ph sz="quarter" idx="26" hasCustomPrompt="1"/>
          </p:nvPr>
        </p:nvSpPr>
        <p:spPr>
          <a:xfrm>
            <a:off x="838201" y="1294047"/>
            <a:ext cx="10515599" cy="368828"/>
          </a:xfrm>
          <a:prstGeom prst="rect">
            <a:avLst/>
          </a:prstGeom>
        </p:spPr>
        <p:txBody>
          <a:bodyPr lIns="0" tIns="0" rIns="0" bIns="0" anchor="ctr"/>
          <a:lstStyle>
            <a:lvl1pPr marL="0" indent="0" algn="ctr">
              <a:buFontTx/>
              <a:buNone/>
              <a:defRPr sz="1600" b="1"/>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subtitle style</a:t>
            </a:r>
          </a:p>
        </p:txBody>
      </p:sp>
      <p:graphicFrame>
        <p:nvGraphicFramePr>
          <p:cNvPr id="3" name="Table 6">
            <a:extLst>
              <a:ext uri="{FF2B5EF4-FFF2-40B4-BE49-F238E27FC236}">
                <a16:creationId xmlns:a16="http://schemas.microsoft.com/office/drawing/2014/main" id="{DF5ED12D-57E6-8641-22EB-1ED904C617B4}"/>
              </a:ext>
            </a:extLst>
          </p:cNvPr>
          <p:cNvGraphicFramePr>
            <a:graphicFrameLocks/>
          </p:cNvGraphicFramePr>
          <p:nvPr userDrawn="1"/>
        </p:nvGraphicFramePr>
        <p:xfrm>
          <a:off x="838200" y="1868422"/>
          <a:ext cx="10515605" cy="3445673"/>
        </p:xfrm>
        <a:graphic>
          <a:graphicData uri="http://schemas.openxmlformats.org/drawingml/2006/table">
            <a:tbl>
              <a:tblPr firstRow="1" bandRow="1">
                <a:tableStyleId>{00A15C55-8517-42AA-B614-E9B94910E393}</a:tableStyleId>
              </a:tblPr>
              <a:tblGrid>
                <a:gridCol w="2103121">
                  <a:extLst>
                    <a:ext uri="{9D8B030D-6E8A-4147-A177-3AD203B41FA5}">
                      <a16:colId xmlns:a16="http://schemas.microsoft.com/office/drawing/2014/main" val="2149416354"/>
                    </a:ext>
                  </a:extLst>
                </a:gridCol>
                <a:gridCol w="2103121">
                  <a:extLst>
                    <a:ext uri="{9D8B030D-6E8A-4147-A177-3AD203B41FA5}">
                      <a16:colId xmlns:a16="http://schemas.microsoft.com/office/drawing/2014/main" val="3599576060"/>
                    </a:ext>
                  </a:extLst>
                </a:gridCol>
                <a:gridCol w="2103121">
                  <a:extLst>
                    <a:ext uri="{9D8B030D-6E8A-4147-A177-3AD203B41FA5}">
                      <a16:colId xmlns:a16="http://schemas.microsoft.com/office/drawing/2014/main" val="4075598264"/>
                    </a:ext>
                  </a:extLst>
                </a:gridCol>
                <a:gridCol w="2103121">
                  <a:extLst>
                    <a:ext uri="{9D8B030D-6E8A-4147-A177-3AD203B41FA5}">
                      <a16:colId xmlns:a16="http://schemas.microsoft.com/office/drawing/2014/main" val="3687680921"/>
                    </a:ext>
                  </a:extLst>
                </a:gridCol>
                <a:gridCol w="2103121">
                  <a:extLst>
                    <a:ext uri="{9D8B030D-6E8A-4147-A177-3AD203B41FA5}">
                      <a16:colId xmlns:a16="http://schemas.microsoft.com/office/drawing/2014/main" val="709045446"/>
                    </a:ext>
                  </a:extLst>
                </a:gridCol>
              </a:tblGrid>
              <a:tr h="595220">
                <a:tc gridSpan="5">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endParaRPr lang="en-US"/>
                    </a:p>
                  </a:txBody>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350520">
                <a:tc>
                  <a:txBody>
                    <a:bodyPr/>
                    <a:lstStyle/>
                    <a:p>
                      <a:endParaRPr lang="en-US" sz="1100" b="0" i="1" u="none"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3505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12207713"/>
                  </a:ext>
                </a:extLst>
              </a:tr>
            </a:tbl>
          </a:graphicData>
        </a:graphic>
      </p:graphicFrame>
    </p:spTree>
    <p:extLst>
      <p:ext uri="{BB962C8B-B14F-4D97-AF65-F5344CB8AC3E}">
        <p14:creationId xmlns:p14="http://schemas.microsoft.com/office/powerpoint/2010/main" val="16848326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558193"/>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396813">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5384056"/>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5277564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26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graphicFrame>
        <p:nvGraphicFramePr>
          <p:cNvPr id="3" name="Table 6">
            <a:extLst>
              <a:ext uri="{FF2B5EF4-FFF2-40B4-BE49-F238E27FC236}">
                <a16:creationId xmlns:a16="http://schemas.microsoft.com/office/drawing/2014/main" id="{D9B65BDF-D3A2-05B0-4414-EBF38A77400D}"/>
              </a:ext>
            </a:extLst>
          </p:cNvPr>
          <p:cNvGraphicFramePr>
            <a:graphicFrameLocks/>
          </p:cNvGraphicFramePr>
          <p:nvPr userDrawn="1"/>
        </p:nvGraphicFramePr>
        <p:xfrm>
          <a:off x="838200" y="1473945"/>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548640">
                <a:tc>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AA44"/>
                    </a:solidFill>
                  </a:tcPr>
                </a:tc>
                <a:extLst>
                  <a:ext uri="{0D108BD9-81ED-4DB2-BD59-A6C34878D82A}">
                    <a16:rowId xmlns:a16="http://schemas.microsoft.com/office/drawing/2014/main" val="1870034069"/>
                  </a:ext>
                </a:extLst>
              </a:tr>
              <a:tr h="54864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548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7" name="Subtitle 2">
            <a:extLst>
              <a:ext uri="{FF2B5EF4-FFF2-40B4-BE49-F238E27FC236}">
                <a16:creationId xmlns:a16="http://schemas.microsoft.com/office/drawing/2014/main" id="{FA021C44-6B49-510F-F0FE-B08715A0E9C0}"/>
              </a:ext>
            </a:extLst>
          </p:cNvPr>
          <p:cNvSpPr>
            <a:spLocks noGrp="1"/>
          </p:cNvSpPr>
          <p:nvPr>
            <p:ph type="subTitle" idx="25"/>
          </p:nvPr>
        </p:nvSpPr>
        <p:spPr>
          <a:xfrm>
            <a:off x="1070864" y="4988931"/>
            <a:ext cx="10041561" cy="476917"/>
          </a:xfrm>
          <a:prstGeom prst="rect">
            <a:avLst/>
          </a:prstGeom>
        </p:spPr>
        <p:txBody>
          <a:bodyPr lIns="0" tIns="0" rIns="0" bIns="0"/>
          <a:lstStyle>
            <a:lvl1pPr marL="0" indent="0" algn="l">
              <a:buNone/>
              <a:defRPr sz="1051"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840943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25_Colors">
    <p:spTree>
      <p:nvGrpSpPr>
        <p:cNvPr id="1" name=""/>
        <p:cNvGrpSpPr/>
        <p:nvPr/>
      </p:nvGrpSpPr>
      <p:grpSpPr>
        <a:xfrm>
          <a:off x="0" y="0"/>
          <a:ext cx="0" cy="0"/>
          <a:chOff x="0" y="0"/>
          <a:chExt cx="0" cy="0"/>
        </a:xfrm>
      </p:grpSpPr>
      <p:graphicFrame>
        <p:nvGraphicFramePr>
          <p:cNvPr id="23" name="Table 6">
            <a:extLst>
              <a:ext uri="{FF2B5EF4-FFF2-40B4-BE49-F238E27FC236}">
                <a16:creationId xmlns:a16="http://schemas.microsoft.com/office/drawing/2014/main" id="{9267027B-D226-4B9A-B728-995C110B41A3}"/>
              </a:ext>
            </a:extLst>
          </p:cNvPr>
          <p:cNvGraphicFramePr>
            <a:graphicFrameLocks/>
          </p:cNvGraphicFramePr>
          <p:nvPr userDrawn="1"/>
        </p:nvGraphicFramePr>
        <p:xfrm>
          <a:off x="838200" y="1348442"/>
          <a:ext cx="10515600" cy="4161380"/>
        </p:xfrm>
        <a:graphic>
          <a:graphicData uri="http://schemas.openxmlformats.org/drawingml/2006/table">
            <a:tbl>
              <a:tblPr firstRow="1" bandRow="1">
                <a:tableStyleId>{00A15C55-8517-42AA-B614-E9B94910E393}</a:tableStyleId>
              </a:tblPr>
              <a:tblGrid>
                <a:gridCol w="2628900">
                  <a:extLst>
                    <a:ext uri="{9D8B030D-6E8A-4147-A177-3AD203B41FA5}">
                      <a16:colId xmlns:a16="http://schemas.microsoft.com/office/drawing/2014/main" val="2149416354"/>
                    </a:ext>
                  </a:extLst>
                </a:gridCol>
                <a:gridCol w="2628900">
                  <a:extLst>
                    <a:ext uri="{9D8B030D-6E8A-4147-A177-3AD203B41FA5}">
                      <a16:colId xmlns:a16="http://schemas.microsoft.com/office/drawing/2014/main" val="3599576060"/>
                    </a:ext>
                  </a:extLst>
                </a:gridCol>
                <a:gridCol w="2628900">
                  <a:extLst>
                    <a:ext uri="{9D8B030D-6E8A-4147-A177-3AD203B41FA5}">
                      <a16:colId xmlns:a16="http://schemas.microsoft.com/office/drawing/2014/main" val="4075598264"/>
                    </a:ext>
                  </a:extLst>
                </a:gridCol>
                <a:gridCol w="2628900">
                  <a:extLst>
                    <a:ext uri="{9D8B030D-6E8A-4147-A177-3AD203B41FA5}">
                      <a16:colId xmlns:a16="http://schemas.microsoft.com/office/drawing/2014/main" val="709045446"/>
                    </a:ext>
                  </a:extLst>
                </a:gridCol>
              </a:tblGrid>
              <a:tr h="595220">
                <a:tc gridSpan="4">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76200" cap="flat" cmpd="sng" algn="ctr">
                      <a:solidFill>
                        <a:srgbClr val="00AA44"/>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0" kern="1200" dirty="0">
                        <a:solidFill>
                          <a:schemeClr val="lt1"/>
                        </a:solidFill>
                        <a:latin typeface="+mj-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hMerge="1">
                  <a:txBody>
                    <a:bodyPr/>
                    <a:lstStyle/>
                    <a:p>
                      <a:pPr algn="ctr"/>
                      <a:endParaRPr lang="en-US" sz="1100" b="1" kern="1200" dirty="0">
                        <a:solidFill>
                          <a:schemeClr val="lt1"/>
                        </a:solidFill>
                        <a:latin typeface="+mj-lt"/>
                        <a:ea typeface="+mn-ea"/>
                        <a:cs typeface="+mn-cs"/>
                      </a:endParaRPr>
                    </a:p>
                  </a:txBody>
                  <a:tcPr marL="0"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2504229545"/>
                  </a:ext>
                </a:extLst>
              </a:tr>
              <a:tr h="457200">
                <a:tc>
                  <a:txBody>
                    <a:bodyPr/>
                    <a:lstStyle/>
                    <a:p>
                      <a:endParaRPr lang="en-US" sz="1100" b="0" i="1" u="none"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76200" cap="flat" cmpd="sng" algn="ctr">
                      <a:solidFill>
                        <a:srgbClr val="00AA44"/>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33428321"/>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685358736"/>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0" i="1"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3199600598"/>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kern="1200" dirty="0">
                        <a:solidFill>
                          <a:schemeClr val="dk1"/>
                        </a:solidFill>
                        <a:latin typeface="+mn-lt"/>
                        <a:ea typeface="+mn-ea"/>
                        <a:cs typeface="+mn-cs"/>
                      </a:endParaRPr>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459342365"/>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1203774844"/>
                  </a:ext>
                </a:extLst>
              </a:tr>
              <a:tr h="4572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tc>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95000"/>
                      </a:schemeClr>
                    </a:solidFill>
                  </a:tcPr>
                </a:tc>
                <a:extLst>
                  <a:ext uri="{0D108BD9-81ED-4DB2-BD59-A6C34878D82A}">
                    <a16:rowId xmlns:a16="http://schemas.microsoft.com/office/drawing/2014/main" val="963950028"/>
                  </a:ext>
                </a:extLst>
              </a:tr>
              <a:tr h="822960">
                <a:tc gridSpan="3">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hMerge="1">
                  <a:txBody>
                    <a:bodyPr/>
                    <a:lstStyle/>
                    <a:p>
                      <a:pPr algn="ctr"/>
                      <a:endParaRPr lang="en-US" sz="1100" dirty="0"/>
                    </a:p>
                  </a:txBody>
                  <a:tcPr marT="91440" marB="9144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i="0" dirty="0"/>
                    </a:p>
                  </a:txBody>
                  <a:tcPr marL="274320" marT="91440" marB="9144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85000"/>
                      </a:schemeClr>
                    </a:solidFill>
                  </a:tcPr>
                </a:tc>
                <a:extLst>
                  <a:ext uri="{0D108BD9-81ED-4DB2-BD59-A6C34878D82A}">
                    <a16:rowId xmlns:a16="http://schemas.microsoft.com/office/drawing/2014/main" val="509626214"/>
                  </a:ext>
                </a:extLst>
              </a:tr>
            </a:tbl>
          </a:graphicData>
        </a:graphic>
      </p:graphicFrame>
      <p:sp>
        <p:nvSpPr>
          <p:cNvPr id="24" name="Subtitle 2">
            <a:extLst>
              <a:ext uri="{FF2B5EF4-FFF2-40B4-BE49-F238E27FC236}">
                <a16:creationId xmlns:a16="http://schemas.microsoft.com/office/drawing/2014/main" id="{48AD5E25-AD8B-16EF-5B6E-9E45C27C74A4}"/>
              </a:ext>
            </a:extLst>
          </p:cNvPr>
          <p:cNvSpPr txBox="1">
            <a:spLocks/>
          </p:cNvSpPr>
          <p:nvPr userDrawn="1"/>
        </p:nvSpPr>
        <p:spPr>
          <a:xfrm>
            <a:off x="1070864" y="4879672"/>
            <a:ext cx="10041561" cy="476917"/>
          </a:xfrm>
          <a:prstGeom prst="rect">
            <a:avLst/>
          </a:prstGeom>
        </p:spPr>
        <p:txBody>
          <a:bodyPr lIns="0" tIns="0" rIns="0" bIns="0"/>
          <a:lstStyle>
            <a:lvl1pPr marL="0" indent="0" algn="l" defTabSz="457200" rtl="0" eaLnBrk="1" latinLnBrk="0" hangingPunct="1">
              <a:lnSpc>
                <a:spcPct val="100000"/>
              </a:lnSpc>
              <a:spcBef>
                <a:spcPts val="0"/>
              </a:spcBef>
              <a:spcAft>
                <a:spcPts val="0"/>
              </a:spcAft>
              <a:buClrTx/>
              <a:buFont typeface="Arial" panose="020B0604020202020204" pitchFamily="34" charset="0"/>
              <a:buNone/>
              <a:defRPr sz="1050" b="0" kern="1200">
                <a:solidFill>
                  <a:schemeClr val="bg1"/>
                </a:solidFill>
                <a:latin typeface="+mn-lt"/>
                <a:ea typeface="+mn-ea"/>
                <a:cs typeface="Times New Roman" panose="02020603050405020304" pitchFamily="18" charset="0"/>
              </a:defRPr>
            </a:lvl1pPr>
            <a:lvl2pPr marL="457200" indent="0" algn="ctr" defTabSz="457200" rtl="0" eaLnBrk="1" latinLnBrk="0" hangingPunct="1">
              <a:lnSpc>
                <a:spcPct val="100000"/>
              </a:lnSpc>
              <a:spcBef>
                <a:spcPts val="0"/>
              </a:spcBef>
              <a:spcAft>
                <a:spcPts val="0"/>
              </a:spcAft>
              <a:buClrTx/>
              <a:buFont typeface="Arial" panose="020B0604020202020204" pitchFamily="34" charset="0"/>
              <a:buNone/>
              <a:defRPr sz="2000" kern="1200">
                <a:solidFill>
                  <a:schemeClr val="bg1"/>
                </a:solidFill>
                <a:latin typeface="+mn-lt"/>
                <a:ea typeface="+mn-ea"/>
                <a:cs typeface="Times New Roman" panose="02020603050405020304" pitchFamily="18" charset="0"/>
              </a:defRPr>
            </a:lvl2pPr>
            <a:lvl3pPr marL="914400" indent="0" algn="ctr" defTabSz="457200" rtl="0" eaLnBrk="1" latinLnBrk="0" hangingPunct="1">
              <a:lnSpc>
                <a:spcPct val="100000"/>
              </a:lnSpc>
              <a:spcBef>
                <a:spcPts val="0"/>
              </a:spcBef>
              <a:spcAft>
                <a:spcPts val="0"/>
              </a:spcAft>
              <a:buClrTx/>
              <a:buFont typeface="Arial" panose="020B0604020202020204" pitchFamily="34" charset="0"/>
              <a:buNone/>
              <a:defRPr sz="1800" kern="1200">
                <a:solidFill>
                  <a:schemeClr val="bg1"/>
                </a:solidFill>
                <a:latin typeface="+mn-lt"/>
                <a:ea typeface="+mn-ea"/>
                <a:cs typeface="Times New Roman" panose="02020603050405020304" pitchFamily="18" charset="0"/>
              </a:defRPr>
            </a:lvl3pPr>
            <a:lvl4pPr marL="13716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4pPr>
            <a:lvl5pPr marL="1828800" indent="0" algn="ctr" defTabSz="457200" rtl="0" eaLnBrk="1" latinLnBrk="0" hangingPunct="1">
              <a:lnSpc>
                <a:spcPct val="100000"/>
              </a:lnSpc>
              <a:spcBef>
                <a:spcPts val="0"/>
              </a:spcBef>
              <a:spcAft>
                <a:spcPts val="0"/>
              </a:spcAft>
              <a:buClrTx/>
              <a:buFont typeface="Arial" panose="020B0604020202020204" pitchFamily="34" charset="0"/>
              <a:buNone/>
              <a:defRPr sz="1600" kern="1200">
                <a:solidFill>
                  <a:schemeClr val="bg1"/>
                </a:solidFill>
                <a:latin typeface="+mn-lt"/>
                <a:ea typeface="+mn-ea"/>
                <a:cs typeface="Times New Roman" panose="02020603050405020304" pitchFamily="18" charset="0"/>
              </a:defRPr>
            </a:lvl5pPr>
            <a:lvl6pPr marL="22860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6pPr>
            <a:lvl7pPr marL="27432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7pPr>
            <a:lvl8pPr marL="32004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8pPr>
            <a:lvl9pPr marL="3657600" indent="0" algn="ctr" defTabSz="457200" rtl="0" eaLnBrk="1" latinLnBrk="0" hangingPunct="1">
              <a:spcBef>
                <a:spcPct val="20000"/>
              </a:spcBef>
              <a:spcAft>
                <a:spcPts val="600"/>
              </a:spcAft>
              <a:buClr>
                <a:schemeClr val="accent1"/>
              </a:buClr>
              <a:buFont typeface="Wingdings 2" charset="2"/>
              <a:buNone/>
              <a:defRPr sz="1600" kern="1200">
                <a:solidFill>
                  <a:schemeClr val="tx1"/>
                </a:solidFill>
                <a:latin typeface="+mn-lt"/>
                <a:ea typeface="+mn-ea"/>
                <a:cs typeface="+mn-cs"/>
              </a:defRPr>
            </a:lvl9pPr>
          </a:lstStyle>
          <a:p>
            <a:r>
              <a:rPr lang="en-US" sz="1051" dirty="0"/>
              <a:t>Click to edit Master subtitle style</a:t>
            </a:r>
          </a:p>
        </p:txBody>
      </p:sp>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460467"/>
            <a:ext cx="10515600" cy="368828"/>
          </a:xfrm>
          <a:prstGeom prst="rect">
            <a:avLst/>
          </a:prstGeom>
        </p:spPr>
        <p:txBody>
          <a:bodyPr/>
          <a:lstStyle>
            <a:lvl1pPr marL="0" indent="0" algn="ctr">
              <a:buNone/>
              <a:defRPr sz="1600" b="1">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082365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121_Colo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AFC96E0-5410-39E2-0F97-2EE71DCA2B36}"/>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1793507A-2380-3A13-D52F-AB5DCBEAB26A}"/>
              </a:ext>
            </a:extLst>
          </p:cNvPr>
          <p:cNvSpPr txBox="1">
            <a:spLocks noChangeArrowheads="1"/>
          </p:cNvSpPr>
          <p:nvPr userDrawn="1"/>
        </p:nvSpPr>
        <p:spPr>
          <a:xfrm>
            <a:off x="4070431" y="3711003"/>
            <a:ext cx="1950720" cy="1950720"/>
          </a:xfrm>
          <a:prstGeom prst="rect">
            <a:avLst/>
          </a:prstGeom>
          <a:solidFill>
            <a:srgbClr val="00AA44"/>
          </a:solidFill>
          <a:ln>
            <a:noFill/>
          </a:ln>
        </p:spPr>
        <p:txBody>
          <a:bodyPr vert="horz" lIns="0" tIns="0" rIns="0" bIns="0" rtlCol="0" anchor="ctr">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8" name="Rectangle 3">
            <a:extLst>
              <a:ext uri="{FF2B5EF4-FFF2-40B4-BE49-F238E27FC236}">
                <a16:creationId xmlns:a16="http://schemas.microsoft.com/office/drawing/2014/main" id="{5139F682-42FA-55BE-934F-6BA2E0294433}"/>
              </a:ext>
            </a:extLst>
          </p:cNvPr>
          <p:cNvSpPr txBox="1">
            <a:spLocks noChangeArrowheads="1"/>
          </p:cNvSpPr>
          <p:nvPr userDrawn="1"/>
        </p:nvSpPr>
        <p:spPr>
          <a:xfrm>
            <a:off x="6177021" y="3711003"/>
            <a:ext cx="1950720" cy="1950720"/>
          </a:xfrm>
          <a:prstGeom prst="rect">
            <a:avLst/>
          </a:prstGeom>
          <a:solidFill>
            <a:srgbClr val="37474F">
              <a:alpha val="54000"/>
            </a:srgbClr>
          </a:solidFill>
          <a:ln>
            <a:noFill/>
          </a:ln>
        </p:spPr>
        <p:txBody>
          <a:bodyPr vert="horz" lIns="0" tIns="0" rIns="0" bIns="0" rtlCol="0" anchor="ctr">
            <a:noAutofit/>
          </a:bodyPr>
          <a:lstStyle/>
          <a:p>
            <a:pPr lvl="0" algn="ctr" defTabSz="457189">
              <a:spcAft>
                <a:spcPts val="600"/>
              </a:spcAft>
            </a:pPr>
            <a:endParaRPr lang="en-US" sz="1600" b="1" dirty="0">
              <a:solidFill>
                <a:schemeClr val="bg1"/>
              </a:solidFill>
              <a:latin typeface="Georgia"/>
              <a:cs typeface="Times New Roman" panose="02020603050405020304" pitchFamily="18" charset="0"/>
            </a:endParaRPr>
          </a:p>
        </p:txBody>
      </p:sp>
      <p:sp>
        <p:nvSpPr>
          <p:cNvPr id="9" name="Rectangle 3">
            <a:extLst>
              <a:ext uri="{FF2B5EF4-FFF2-40B4-BE49-F238E27FC236}">
                <a16:creationId xmlns:a16="http://schemas.microsoft.com/office/drawing/2014/main" id="{85D99B85-3241-2EF4-4623-0CE8CAD40D33}"/>
              </a:ext>
            </a:extLst>
          </p:cNvPr>
          <p:cNvSpPr txBox="1">
            <a:spLocks noChangeArrowheads="1"/>
          </p:cNvSpPr>
          <p:nvPr userDrawn="1"/>
        </p:nvSpPr>
        <p:spPr>
          <a:xfrm>
            <a:off x="6177021" y="1627559"/>
            <a:ext cx="1950720" cy="1950720"/>
          </a:xfrm>
          <a:prstGeom prst="rect">
            <a:avLst/>
          </a:prstGeom>
          <a:solidFill>
            <a:srgbClr val="00AA44"/>
          </a:solidFill>
          <a:ln>
            <a:noFill/>
          </a:ln>
        </p:spPr>
        <p:txBody>
          <a:bodyPr vert="horz" lIns="0" tIns="365760" rIns="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
        <p:nvSpPr>
          <p:cNvPr id="10" name="Rectangle 3">
            <a:extLst>
              <a:ext uri="{FF2B5EF4-FFF2-40B4-BE49-F238E27FC236}">
                <a16:creationId xmlns:a16="http://schemas.microsoft.com/office/drawing/2014/main" id="{29CF5B50-F7EF-C86F-AEB7-813BD4308F27}"/>
              </a:ext>
            </a:extLst>
          </p:cNvPr>
          <p:cNvSpPr txBox="1">
            <a:spLocks noChangeArrowheads="1"/>
          </p:cNvSpPr>
          <p:nvPr userDrawn="1"/>
        </p:nvSpPr>
        <p:spPr>
          <a:xfrm>
            <a:off x="4070429" y="1627559"/>
            <a:ext cx="1950720" cy="1950720"/>
          </a:xfrm>
          <a:prstGeom prst="rect">
            <a:avLst/>
          </a:prstGeom>
          <a:solidFill>
            <a:srgbClr val="00AA44"/>
          </a:solidFill>
          <a:ln>
            <a:noFill/>
          </a:ln>
        </p:spPr>
        <p:txBody>
          <a:bodyPr vert="horz" lIns="182880" tIns="365760" rIns="182880" bIns="91440" rtlCol="0" anchor="t">
            <a:noAutofit/>
          </a:bodyPr>
          <a:lstStyle/>
          <a:p>
            <a:pPr lvl="0" algn="ctr" defTabSz="457189">
              <a:spcAft>
                <a:spcPts val="600"/>
              </a:spcAft>
            </a:pPr>
            <a:endParaRPr lang="en-US" sz="1600" b="1" dirty="0">
              <a:solidFill>
                <a:srgbClr val="000000"/>
              </a:solidFill>
              <a:latin typeface="Georgia"/>
              <a:cs typeface="Times New Roman" panose="02020603050405020304" pitchFamily="18" charset="0"/>
            </a:endParaRPr>
          </a:p>
        </p:txBody>
      </p:sp>
    </p:spTree>
    <p:extLst>
      <p:ext uri="{BB962C8B-B14F-4D97-AF65-F5344CB8AC3E}">
        <p14:creationId xmlns:p14="http://schemas.microsoft.com/office/powerpoint/2010/main" val="3183987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2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19" name="Rectangle 18">
            <a:extLst>
              <a:ext uri="{FF2B5EF4-FFF2-40B4-BE49-F238E27FC236}">
                <a16:creationId xmlns:a16="http://schemas.microsoft.com/office/drawing/2014/main" id="{A7473FC4-6CC4-FFA9-4D3A-8B53E4B5A3FA}"/>
              </a:ext>
            </a:extLst>
          </p:cNvPr>
          <p:cNvSpPr/>
          <p:nvPr userDrawn="1"/>
        </p:nvSpPr>
        <p:spPr>
          <a:xfrm>
            <a:off x="2131501" y="1750979"/>
            <a:ext cx="2509736" cy="2509736"/>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sp>
        <p:nvSpPr>
          <p:cNvPr id="20" name="Rectangle 19">
            <a:extLst>
              <a:ext uri="{FF2B5EF4-FFF2-40B4-BE49-F238E27FC236}">
                <a16:creationId xmlns:a16="http://schemas.microsoft.com/office/drawing/2014/main" id="{92F8BCA1-40DC-9A1B-1581-F09F0DB4BA52}"/>
              </a:ext>
            </a:extLst>
          </p:cNvPr>
          <p:cNvSpPr/>
          <p:nvPr userDrawn="1"/>
        </p:nvSpPr>
        <p:spPr>
          <a:xfrm>
            <a:off x="4826063" y="1750979"/>
            <a:ext cx="2509736" cy="2509736"/>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22284">
              <a:lnSpc>
                <a:spcPct val="90000"/>
              </a:lnSpc>
              <a:spcBef>
                <a:spcPct val="0"/>
              </a:spcBef>
              <a:spcAft>
                <a:spcPct val="35000"/>
              </a:spcAft>
            </a:pPr>
            <a:endParaRPr lang="en-US" sz="2200" b="1" dirty="0">
              <a:latin typeface="+mj-lt"/>
            </a:endParaRPr>
          </a:p>
        </p:txBody>
      </p:sp>
      <p:sp>
        <p:nvSpPr>
          <p:cNvPr id="21" name="Rectangle 20">
            <a:extLst>
              <a:ext uri="{FF2B5EF4-FFF2-40B4-BE49-F238E27FC236}">
                <a16:creationId xmlns:a16="http://schemas.microsoft.com/office/drawing/2014/main" id="{52B904C1-E2B0-D52F-11BD-DFDDD856D3EE}"/>
              </a:ext>
            </a:extLst>
          </p:cNvPr>
          <p:cNvSpPr/>
          <p:nvPr userDrawn="1"/>
        </p:nvSpPr>
        <p:spPr>
          <a:xfrm>
            <a:off x="7520623" y="1750979"/>
            <a:ext cx="2509736" cy="2509736"/>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b="1" dirty="0">
              <a:latin typeface="+mj-lt"/>
            </a:endParaRPr>
          </a:p>
        </p:txBody>
      </p:sp>
      <p:cxnSp>
        <p:nvCxnSpPr>
          <p:cNvPr id="23" name="Straight Connector 22">
            <a:extLst>
              <a:ext uri="{FF2B5EF4-FFF2-40B4-BE49-F238E27FC236}">
                <a16:creationId xmlns:a16="http://schemas.microsoft.com/office/drawing/2014/main" id="{072C480D-DD3E-3D57-B229-CD7856F9EB1C}"/>
              </a:ext>
            </a:extLst>
          </p:cNvPr>
          <p:cNvCxnSpPr>
            <a:cxnSpLocks/>
          </p:cNvCxnSpPr>
          <p:nvPr userDrawn="1"/>
        </p:nvCxnSpPr>
        <p:spPr>
          <a:xfrm>
            <a:off x="3381983" y="4894200"/>
            <a:ext cx="5393508" cy="0"/>
          </a:xfrm>
          <a:prstGeom prst="line">
            <a:avLst/>
          </a:prstGeom>
          <a:ln w="19050">
            <a:solidFill>
              <a:schemeClr val="tx1">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D1D18F49-815D-2F72-038B-4045D2ED8524}"/>
              </a:ext>
            </a:extLst>
          </p:cNvPr>
          <p:cNvSpPr/>
          <p:nvPr userDrawn="1"/>
        </p:nvSpPr>
        <p:spPr>
          <a:xfrm>
            <a:off x="2131503"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a:extLst>
              <a:ext uri="{FF2B5EF4-FFF2-40B4-BE49-F238E27FC236}">
                <a16:creationId xmlns:a16="http://schemas.microsoft.com/office/drawing/2014/main" id="{F5F2A742-2FA9-A834-7D0E-4148E44FD2B0}"/>
              </a:ext>
            </a:extLst>
          </p:cNvPr>
          <p:cNvSpPr/>
          <p:nvPr userDrawn="1"/>
        </p:nvSpPr>
        <p:spPr>
          <a:xfrm>
            <a:off x="9101015" y="4427033"/>
            <a:ext cx="921575" cy="91221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Content Placeholder 2">
            <a:extLst>
              <a:ext uri="{FF2B5EF4-FFF2-40B4-BE49-F238E27FC236}">
                <a16:creationId xmlns:a16="http://schemas.microsoft.com/office/drawing/2014/main" id="{FC72666E-0F9D-DCE4-F6C8-5987C13BA5D9}"/>
              </a:ext>
            </a:extLst>
          </p:cNvPr>
          <p:cNvSpPr>
            <a:spLocks noGrp="1"/>
          </p:cNvSpPr>
          <p:nvPr>
            <p:ph sz="half" idx="18"/>
          </p:nvPr>
        </p:nvSpPr>
        <p:spPr>
          <a:xfrm>
            <a:off x="2146191" y="2499541"/>
            <a:ext cx="2495047"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DB2EC422-9D87-7E8F-5FD6-84501E136177}"/>
              </a:ext>
            </a:extLst>
          </p:cNvPr>
          <p:cNvSpPr>
            <a:spLocks noGrp="1"/>
          </p:cNvSpPr>
          <p:nvPr>
            <p:ph sz="half" idx="19"/>
          </p:nvPr>
        </p:nvSpPr>
        <p:spPr>
          <a:xfrm>
            <a:off x="4817674"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8" name="Content Placeholder 2">
            <a:extLst>
              <a:ext uri="{FF2B5EF4-FFF2-40B4-BE49-F238E27FC236}">
                <a16:creationId xmlns:a16="http://schemas.microsoft.com/office/drawing/2014/main" id="{774EF0DF-4274-3EC7-2366-1BDCA2CCE0C8}"/>
              </a:ext>
            </a:extLst>
          </p:cNvPr>
          <p:cNvSpPr>
            <a:spLocks noGrp="1"/>
          </p:cNvSpPr>
          <p:nvPr>
            <p:ph sz="half" idx="20"/>
          </p:nvPr>
        </p:nvSpPr>
        <p:spPr>
          <a:xfrm>
            <a:off x="7507086" y="2499541"/>
            <a:ext cx="2495047"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4057748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ne Charts &amp; Numbers Comparison 2">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6" y="1398096"/>
            <a:ext cx="6857999" cy="4061805"/>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6" y="1287737"/>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9" y="1287737"/>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4" y="1287737"/>
            <a:ext cx="1778001" cy="641735"/>
          </a:xfrm>
          <a:prstGeom prst="rect">
            <a:avLst/>
          </a:prstGeom>
        </p:spPr>
        <p:txBody>
          <a:bodyPr/>
          <a:lstStyle>
            <a:lvl1pPr marL="0" indent="0" algn="l">
              <a:buNone/>
              <a:defRPr sz="48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8"/>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2B74E2BC-EC7E-EDFB-6E07-B1E390C5C153}"/>
              </a:ext>
            </a:extLst>
          </p:cNvPr>
          <p:cNvSpPr>
            <a:spLocks noGrp="1"/>
          </p:cNvSpPr>
          <p:nvPr>
            <p:ph type="body" sz="quarter" idx="42" hasCustomPrompt="1"/>
          </p:nvPr>
        </p:nvSpPr>
        <p:spPr>
          <a:xfrm>
            <a:off x="4830055" y="2288921"/>
            <a:ext cx="2010584"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52DB0324-2702-6962-9C5D-3F792CC996C7}"/>
              </a:ext>
            </a:extLst>
          </p:cNvPr>
          <p:cNvSpPr>
            <a:spLocks noGrp="1"/>
          </p:cNvSpPr>
          <p:nvPr>
            <p:ph type="body" sz="quarter" idx="43" hasCustomPrompt="1"/>
          </p:nvPr>
        </p:nvSpPr>
        <p:spPr>
          <a:xfrm>
            <a:off x="7241195" y="2288921"/>
            <a:ext cx="2204332"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26CCBD06-D591-346B-0913-B76033CB7BFF}"/>
              </a:ext>
            </a:extLst>
          </p:cNvPr>
          <p:cNvSpPr>
            <a:spLocks noGrp="1"/>
          </p:cNvSpPr>
          <p:nvPr>
            <p:ph type="body" sz="quarter" idx="44" hasCustomPrompt="1"/>
          </p:nvPr>
        </p:nvSpPr>
        <p:spPr>
          <a:xfrm>
            <a:off x="9662332" y="2288921"/>
            <a:ext cx="198102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8" name="Chart Placeholder 4">
            <a:extLst>
              <a:ext uri="{FF2B5EF4-FFF2-40B4-BE49-F238E27FC236}">
                <a16:creationId xmlns:a16="http://schemas.microsoft.com/office/drawing/2014/main" id="{B39C47F3-97B3-B626-16BE-050A6AEE3269}"/>
              </a:ext>
            </a:extLst>
          </p:cNvPr>
          <p:cNvSpPr>
            <a:spLocks noGrp="1"/>
          </p:cNvSpPr>
          <p:nvPr>
            <p:ph type="chart" sz="quarter" idx="26"/>
          </p:nvPr>
        </p:nvSpPr>
        <p:spPr>
          <a:xfrm>
            <a:off x="4830054" y="2949576"/>
            <a:ext cx="6634871" cy="2925763"/>
          </a:xfrm>
          <a:prstGeom prst="rect">
            <a:avLst/>
          </a:prstGeom>
        </p:spPr>
        <p:txBody>
          <a:bodyPr/>
          <a:lstStyle>
            <a:lvl1pPr marL="0" indent="0">
              <a:buNone/>
              <a:defRPr/>
            </a:lvl1pPr>
          </a:lstStyle>
          <a:p>
            <a:endParaRPr lang="en-US" dirty="0"/>
          </a:p>
        </p:txBody>
      </p:sp>
      <p:pic>
        <p:nvPicPr>
          <p:cNvPr id="12" name="Picture 11">
            <a:extLst>
              <a:ext uri="{FF2B5EF4-FFF2-40B4-BE49-F238E27FC236}">
                <a16:creationId xmlns:a16="http://schemas.microsoft.com/office/drawing/2014/main" id="{BD1AEBD4-E95C-77DD-A074-3EFEEA18A8EF}"/>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3" name="Text Box 18">
            <a:extLst>
              <a:ext uri="{FF2B5EF4-FFF2-40B4-BE49-F238E27FC236}">
                <a16:creationId xmlns:a16="http://schemas.microsoft.com/office/drawing/2014/main" id="{B0A941E7-8E81-738D-7405-7BD82623B135}"/>
              </a:ext>
            </a:extLst>
          </p:cNvPr>
          <p:cNvSpPr txBox="1">
            <a:spLocks noChangeArrowheads="1"/>
          </p:cNvSpPr>
          <p:nvPr userDrawn="1"/>
        </p:nvSpPr>
        <p:spPr bwMode="auto">
          <a:xfrm>
            <a:off x="11643361" y="6417656"/>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accent5"/>
                </a:solidFill>
                <a:latin typeface="+mn-lt"/>
              </a:rPr>
              <a:pPr algn="l" defTabSz="457189"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15">
            <a:extLst>
              <a:ext uri="{FF2B5EF4-FFF2-40B4-BE49-F238E27FC236}">
                <a16:creationId xmlns:a16="http://schemas.microsoft.com/office/drawing/2014/main" id="{2487FACF-DBA6-836B-A5B3-BA76FBA0CF55}"/>
              </a:ext>
            </a:extLst>
          </p:cNvPr>
          <p:cNvSpPr>
            <a:spLocks noGrp="1"/>
          </p:cNvSpPr>
          <p:nvPr>
            <p:ph type="body" sz="quarter" idx="45"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5" name="Text Placeholder 23">
            <a:extLst>
              <a:ext uri="{FF2B5EF4-FFF2-40B4-BE49-F238E27FC236}">
                <a16:creationId xmlns:a16="http://schemas.microsoft.com/office/drawing/2014/main" id="{530D1E1F-EC06-6F7F-028C-F2DCD26716C2}"/>
              </a:ext>
            </a:extLst>
          </p:cNvPr>
          <p:cNvSpPr>
            <a:spLocks noGrp="1"/>
          </p:cNvSpPr>
          <p:nvPr>
            <p:ph type="body" sz="quarter" idx="12" hasCustomPrompt="1"/>
          </p:nvPr>
        </p:nvSpPr>
        <p:spPr>
          <a:xfrm>
            <a:off x="735889" y="1282501"/>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393171B1-21B3-1E87-E285-AE078D100CBB}"/>
              </a:ext>
            </a:extLst>
          </p:cNvPr>
          <p:cNvSpPr>
            <a:spLocks noGrp="1"/>
          </p:cNvSpPr>
          <p:nvPr>
            <p:ph type="body" sz="quarter" idx="31"/>
          </p:nvPr>
        </p:nvSpPr>
        <p:spPr>
          <a:xfrm>
            <a:off x="857873" y="2779031"/>
            <a:ext cx="439737" cy="36576"/>
          </a:xfrm>
          <a:prstGeom prst="rect">
            <a:avLst/>
          </a:prstGeom>
          <a:solidFill>
            <a:schemeClr val="bg1"/>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1297154646"/>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reserve="1" userDrawn="1">
  <p:cSld name="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Box 2">
            <a:extLst>
              <a:ext uri="{FF2B5EF4-FFF2-40B4-BE49-F238E27FC236}">
                <a16:creationId xmlns:a16="http://schemas.microsoft.com/office/drawing/2014/main" id="{39489D9A-7914-7929-237F-F7DA9F0FB7A0}"/>
              </a:ext>
            </a:extLst>
          </p:cNvPr>
          <p:cNvSpPr txBox="1"/>
          <p:nvPr userDrawn="1"/>
        </p:nvSpPr>
        <p:spPr>
          <a:xfrm>
            <a:off x="8778397" y="4165523"/>
            <a:ext cx="1511523"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cxnSp>
        <p:nvCxnSpPr>
          <p:cNvPr id="8" name="Straight Arrow Connector 7">
            <a:extLst>
              <a:ext uri="{FF2B5EF4-FFF2-40B4-BE49-F238E27FC236}">
                <a16:creationId xmlns:a16="http://schemas.microsoft.com/office/drawing/2014/main" id="{AD9DF4FA-8221-E0C5-F28E-94BA26056803}"/>
              </a:ext>
            </a:extLst>
          </p:cNvPr>
          <p:cNvCxnSpPr>
            <a:cxnSpLocks/>
          </p:cNvCxnSpPr>
          <p:nvPr userDrawn="1"/>
        </p:nvCxnSpPr>
        <p:spPr>
          <a:xfrm>
            <a:off x="1933724" y="4792241"/>
            <a:ext cx="8354841" cy="0"/>
          </a:xfrm>
          <a:prstGeom prst="straightConnector1">
            <a:avLst/>
          </a:prstGeom>
          <a:ln w="12700">
            <a:solidFill>
              <a:srgbClr val="37474F"/>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EF6BF29-7338-8A06-A48C-5B71EA95A25B}"/>
              </a:ext>
            </a:extLst>
          </p:cNvPr>
          <p:cNvCxnSpPr>
            <a:cxnSpLocks/>
          </p:cNvCxnSpPr>
          <p:nvPr userDrawn="1"/>
        </p:nvCxnSpPr>
        <p:spPr>
          <a:xfrm flipV="1">
            <a:off x="3443889" y="4359281"/>
            <a:ext cx="5334511" cy="5803"/>
          </a:xfrm>
          <a:prstGeom prst="straightConnector1">
            <a:avLst/>
          </a:prstGeom>
          <a:ln w="22225">
            <a:solidFill>
              <a:schemeClr val="tx1">
                <a:lumMod val="75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C168BE65-B571-6C86-F6F1-8BB8CA544890}"/>
              </a:ext>
            </a:extLst>
          </p:cNvPr>
          <p:cNvSpPr txBox="1"/>
          <p:nvPr userDrawn="1"/>
        </p:nvSpPr>
        <p:spPr>
          <a:xfrm>
            <a:off x="1933723" y="4171323"/>
            <a:ext cx="1510165" cy="318100"/>
          </a:xfrm>
          <a:prstGeom prst="rect">
            <a:avLst/>
          </a:prstGeom>
          <a:solidFill>
            <a:schemeClr val="tx1">
              <a:lumMod val="85000"/>
            </a:schemeClr>
          </a:solidFill>
        </p:spPr>
        <p:txBody>
          <a:bodyPr wrap="square" rtlCol="0">
            <a:spAutoFit/>
          </a:bodyPr>
          <a:lstStyle/>
          <a:p>
            <a:pPr algn="ctr"/>
            <a:endParaRPr lang="en-US" sz="1467" b="1" dirty="0">
              <a:solidFill>
                <a:srgbClr val="37474F"/>
              </a:solidFill>
              <a:latin typeface="+mn-lt"/>
            </a:endParaRPr>
          </a:p>
        </p:txBody>
      </p:sp>
      <p:sp>
        <p:nvSpPr>
          <p:cNvPr id="15" name="Rectangle 14">
            <a:extLst>
              <a:ext uri="{FF2B5EF4-FFF2-40B4-BE49-F238E27FC236}">
                <a16:creationId xmlns:a16="http://schemas.microsoft.com/office/drawing/2014/main" id="{075BCEB1-396B-6DBC-DA1C-BADA7C273879}"/>
              </a:ext>
            </a:extLst>
          </p:cNvPr>
          <p:cNvSpPr/>
          <p:nvPr userDrawn="1"/>
        </p:nvSpPr>
        <p:spPr>
          <a:xfrm>
            <a:off x="8778399" y="1600836"/>
            <a:ext cx="1510165" cy="1510165"/>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6" name="Rectangle 15">
            <a:extLst>
              <a:ext uri="{FF2B5EF4-FFF2-40B4-BE49-F238E27FC236}">
                <a16:creationId xmlns:a16="http://schemas.microsoft.com/office/drawing/2014/main" id="{3E964B27-38FE-E3D5-5E76-394747501C4F}"/>
              </a:ext>
            </a:extLst>
          </p:cNvPr>
          <p:cNvSpPr/>
          <p:nvPr userDrawn="1"/>
        </p:nvSpPr>
        <p:spPr>
          <a:xfrm>
            <a:off x="6189816" y="1609752"/>
            <a:ext cx="1510165" cy="1510165"/>
          </a:xfrm>
          <a:prstGeom prst="rect">
            <a:avLst/>
          </a:prstGeom>
          <a:solidFill>
            <a:schemeClr val="bg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18" name="Rectangle 17">
            <a:extLst>
              <a:ext uri="{FF2B5EF4-FFF2-40B4-BE49-F238E27FC236}">
                <a16:creationId xmlns:a16="http://schemas.microsoft.com/office/drawing/2014/main" id="{8705D0EA-A485-94CE-CECD-0514F38AA608}"/>
              </a:ext>
            </a:extLst>
          </p:cNvPr>
          <p:cNvSpPr/>
          <p:nvPr userDrawn="1"/>
        </p:nvSpPr>
        <p:spPr>
          <a:xfrm>
            <a:off x="3601235"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0" name="Rectangle 19">
            <a:extLst>
              <a:ext uri="{FF2B5EF4-FFF2-40B4-BE49-F238E27FC236}">
                <a16:creationId xmlns:a16="http://schemas.microsoft.com/office/drawing/2014/main" id="{9EDCB69C-F935-735A-ED4D-C146969030B7}"/>
              </a:ext>
            </a:extLst>
          </p:cNvPr>
          <p:cNvSpPr/>
          <p:nvPr userDrawn="1"/>
        </p:nvSpPr>
        <p:spPr>
          <a:xfrm>
            <a:off x="1933723" y="1596960"/>
            <a:ext cx="1510165" cy="1510165"/>
          </a:xfrm>
          <a:prstGeom prst="rect">
            <a:avLst/>
          </a:prstGeom>
          <a:solidFill>
            <a:schemeClr val="bg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2133"/>
              </a:lnSpc>
            </a:pPr>
            <a:endParaRPr lang="en-US" sz="1733" b="1" dirty="0">
              <a:latin typeface="+mj-lt"/>
            </a:endParaRPr>
          </a:p>
        </p:txBody>
      </p:sp>
      <p:sp>
        <p:nvSpPr>
          <p:cNvPr id="21" name="Content Placeholder 2">
            <a:extLst>
              <a:ext uri="{FF2B5EF4-FFF2-40B4-BE49-F238E27FC236}">
                <a16:creationId xmlns:a16="http://schemas.microsoft.com/office/drawing/2014/main" id="{8974EA22-F57B-3AD1-94EE-1D9E5F8E0687}"/>
              </a:ext>
            </a:extLst>
          </p:cNvPr>
          <p:cNvSpPr>
            <a:spLocks noGrp="1"/>
          </p:cNvSpPr>
          <p:nvPr>
            <p:ph sz="half" idx="18"/>
          </p:nvPr>
        </p:nvSpPr>
        <p:spPr>
          <a:xfrm>
            <a:off x="1933723"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6C907BBC-ED57-40DB-BC91-73215FF337D0}"/>
              </a:ext>
            </a:extLst>
          </p:cNvPr>
          <p:cNvSpPr>
            <a:spLocks noGrp="1"/>
          </p:cNvSpPr>
          <p:nvPr>
            <p:ph sz="half" idx="19"/>
          </p:nvPr>
        </p:nvSpPr>
        <p:spPr>
          <a:xfrm>
            <a:off x="3597270"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4" name="Content Placeholder 2">
            <a:extLst>
              <a:ext uri="{FF2B5EF4-FFF2-40B4-BE49-F238E27FC236}">
                <a16:creationId xmlns:a16="http://schemas.microsoft.com/office/drawing/2014/main" id="{B9C7FE10-533D-9119-7103-7A625B5D0B50}"/>
              </a:ext>
            </a:extLst>
          </p:cNvPr>
          <p:cNvSpPr>
            <a:spLocks noGrp="1"/>
          </p:cNvSpPr>
          <p:nvPr>
            <p:ph sz="half" idx="20"/>
          </p:nvPr>
        </p:nvSpPr>
        <p:spPr>
          <a:xfrm>
            <a:off x="6197251" y="1845736"/>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C6F1187D-28DA-5131-C525-09D92E4922EA}"/>
              </a:ext>
            </a:extLst>
          </p:cNvPr>
          <p:cNvSpPr>
            <a:spLocks noGrp="1"/>
          </p:cNvSpPr>
          <p:nvPr>
            <p:ph sz="half" idx="21"/>
          </p:nvPr>
        </p:nvSpPr>
        <p:spPr>
          <a:xfrm>
            <a:off x="8775198" y="1845736"/>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6" name="Content Placeholder 2">
            <a:extLst>
              <a:ext uri="{FF2B5EF4-FFF2-40B4-BE49-F238E27FC236}">
                <a16:creationId xmlns:a16="http://schemas.microsoft.com/office/drawing/2014/main" id="{E23183F8-3E5B-A2A0-685C-4E989D41D6FD}"/>
              </a:ext>
            </a:extLst>
          </p:cNvPr>
          <p:cNvSpPr>
            <a:spLocks noGrp="1"/>
          </p:cNvSpPr>
          <p:nvPr>
            <p:ph sz="half" idx="22"/>
          </p:nvPr>
        </p:nvSpPr>
        <p:spPr>
          <a:xfrm>
            <a:off x="1933723"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7" name="Content Placeholder 2">
            <a:extLst>
              <a:ext uri="{FF2B5EF4-FFF2-40B4-BE49-F238E27FC236}">
                <a16:creationId xmlns:a16="http://schemas.microsoft.com/office/drawing/2014/main" id="{757FDD59-B972-5FAE-987A-7F8DFDDC9910}"/>
              </a:ext>
            </a:extLst>
          </p:cNvPr>
          <p:cNvSpPr>
            <a:spLocks noGrp="1"/>
          </p:cNvSpPr>
          <p:nvPr>
            <p:ph sz="half" idx="23"/>
          </p:nvPr>
        </p:nvSpPr>
        <p:spPr>
          <a:xfrm>
            <a:off x="8780707" y="4165523"/>
            <a:ext cx="1510165" cy="318100"/>
          </a:xfrm>
          <a:prstGeom prst="rect">
            <a:avLst/>
          </a:prstGeom>
        </p:spPr>
        <p:txBody>
          <a:bodyPr lIns="0" tIns="0" rIns="0" bIns="0" anchor="ctr"/>
          <a:lstStyle>
            <a:lvl1pPr marL="0" indent="0" algn="ctr">
              <a:spcAft>
                <a:spcPts val="0"/>
              </a:spcAft>
              <a:buFontTx/>
              <a:buNone/>
              <a:defRPr sz="1400" b="1">
                <a:solidFill>
                  <a:schemeClr val="bg1">
                    <a:lumMod val="50000"/>
                    <a:lumOff val="50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a:t>
            </a:r>
          </a:p>
        </p:txBody>
      </p:sp>
      <p:sp>
        <p:nvSpPr>
          <p:cNvPr id="28" name="Content Placeholder 2">
            <a:extLst>
              <a:ext uri="{FF2B5EF4-FFF2-40B4-BE49-F238E27FC236}">
                <a16:creationId xmlns:a16="http://schemas.microsoft.com/office/drawing/2014/main" id="{6BAE595F-EED5-0C4A-CB2A-896637F4FBDF}"/>
              </a:ext>
            </a:extLst>
          </p:cNvPr>
          <p:cNvSpPr>
            <a:spLocks noGrp="1"/>
          </p:cNvSpPr>
          <p:nvPr>
            <p:ph idx="14"/>
          </p:nvPr>
        </p:nvSpPr>
        <p:spPr>
          <a:xfrm>
            <a:off x="1933723"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9" name="Content Placeholder 2">
            <a:extLst>
              <a:ext uri="{FF2B5EF4-FFF2-40B4-BE49-F238E27FC236}">
                <a16:creationId xmlns:a16="http://schemas.microsoft.com/office/drawing/2014/main" id="{97E18454-42EB-4BEB-25A3-9EC25F9B8C26}"/>
              </a:ext>
            </a:extLst>
          </p:cNvPr>
          <p:cNvSpPr>
            <a:spLocks noGrp="1"/>
          </p:cNvSpPr>
          <p:nvPr>
            <p:ph idx="24"/>
          </p:nvPr>
        </p:nvSpPr>
        <p:spPr>
          <a:xfrm>
            <a:off x="8780707" y="4950536"/>
            <a:ext cx="1510165" cy="915472"/>
          </a:xfrm>
          <a:prstGeom prst="rect">
            <a:avLst/>
          </a:prstGeom>
        </p:spPr>
        <p:txBody>
          <a:bodyPr lIns="91440" tIns="0" rIns="9144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0" name="Content Placeholder 2">
            <a:extLst>
              <a:ext uri="{FF2B5EF4-FFF2-40B4-BE49-F238E27FC236}">
                <a16:creationId xmlns:a16="http://schemas.microsoft.com/office/drawing/2014/main" id="{2C0676DC-5A52-BD19-C526-19BD26042DAB}"/>
              </a:ext>
            </a:extLst>
          </p:cNvPr>
          <p:cNvSpPr>
            <a:spLocks noGrp="1"/>
          </p:cNvSpPr>
          <p:nvPr>
            <p:ph idx="25"/>
          </p:nvPr>
        </p:nvSpPr>
        <p:spPr>
          <a:xfrm>
            <a:off x="1933723"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1" name="Content Placeholder 2">
            <a:extLst>
              <a:ext uri="{FF2B5EF4-FFF2-40B4-BE49-F238E27FC236}">
                <a16:creationId xmlns:a16="http://schemas.microsoft.com/office/drawing/2014/main" id="{12ADD316-BDB5-A6E7-A7A1-2F4B4A269F27}"/>
              </a:ext>
            </a:extLst>
          </p:cNvPr>
          <p:cNvSpPr>
            <a:spLocks noGrp="1"/>
          </p:cNvSpPr>
          <p:nvPr>
            <p:ph idx="26"/>
          </p:nvPr>
        </p:nvSpPr>
        <p:spPr>
          <a:xfrm>
            <a:off x="359727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2" name="Content Placeholder 2">
            <a:extLst>
              <a:ext uri="{FF2B5EF4-FFF2-40B4-BE49-F238E27FC236}">
                <a16:creationId xmlns:a16="http://schemas.microsoft.com/office/drawing/2014/main" id="{6FE18FA3-CC35-8749-550C-9A9B42AF7D58}"/>
              </a:ext>
            </a:extLst>
          </p:cNvPr>
          <p:cNvSpPr>
            <a:spLocks noGrp="1"/>
          </p:cNvSpPr>
          <p:nvPr>
            <p:ph idx="27"/>
          </p:nvPr>
        </p:nvSpPr>
        <p:spPr>
          <a:xfrm>
            <a:off x="6197250"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33" name="Content Placeholder 2">
            <a:extLst>
              <a:ext uri="{FF2B5EF4-FFF2-40B4-BE49-F238E27FC236}">
                <a16:creationId xmlns:a16="http://schemas.microsoft.com/office/drawing/2014/main" id="{F832D398-7E9A-F941-EE02-B91153990CF6}"/>
              </a:ext>
            </a:extLst>
          </p:cNvPr>
          <p:cNvSpPr>
            <a:spLocks noGrp="1"/>
          </p:cNvSpPr>
          <p:nvPr>
            <p:ph idx="28"/>
          </p:nvPr>
        </p:nvSpPr>
        <p:spPr>
          <a:xfrm>
            <a:off x="8786214" y="3231905"/>
            <a:ext cx="1510165" cy="684841"/>
          </a:xfrm>
          <a:prstGeom prst="rect">
            <a:avLst/>
          </a:prstGeom>
        </p:spPr>
        <p:txBody>
          <a:bodyPr lIns="91440" tIns="0" rIns="9144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98183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2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8627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CDA140B-6DCA-ABFF-AC1C-B86FA88D4107}"/>
              </a:ext>
            </a:extLst>
          </p:cNvPr>
          <p:cNvSpPr/>
          <p:nvPr userDrawn="1"/>
        </p:nvSpPr>
        <p:spPr>
          <a:xfrm>
            <a:off x="5485591" y="2662739"/>
            <a:ext cx="1220821" cy="1220821"/>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0133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7314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8627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7314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50289"/>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42529"/>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17345"/>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01333"/>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9385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8" name="Content Placeholder 2">
            <a:extLst>
              <a:ext uri="{FF2B5EF4-FFF2-40B4-BE49-F238E27FC236}">
                <a16:creationId xmlns:a16="http://schemas.microsoft.com/office/drawing/2014/main" id="{D9D72A0A-B47D-BD8E-74FA-1621C7735178}"/>
              </a:ext>
            </a:extLst>
          </p:cNvPr>
          <p:cNvSpPr>
            <a:spLocks noGrp="1"/>
          </p:cNvSpPr>
          <p:nvPr>
            <p:ph sz="half" idx="21"/>
          </p:nvPr>
        </p:nvSpPr>
        <p:spPr>
          <a:xfrm>
            <a:off x="5485587" y="2662738"/>
            <a:ext cx="1220820" cy="1216591"/>
          </a:xfrm>
          <a:prstGeom prst="rect">
            <a:avLst/>
          </a:prstGeom>
        </p:spPr>
        <p:txBody>
          <a:bodyPr lIns="182880" tIns="0" rIns="182880" bIns="0" anchor="ctr"/>
          <a:lstStyle>
            <a:lvl1pPr marL="0" indent="0" algn="ctr">
              <a:spcAft>
                <a:spcPts val="0"/>
              </a:spcAft>
              <a:buFontTx/>
              <a:buNone/>
              <a:defRPr sz="1400" b="1">
                <a:solidFill>
                  <a:schemeClr val="tx1"/>
                </a:solidFill>
                <a:latin typeface="+mn-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3757371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8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232939"/>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747993"/>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219807"/>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232939"/>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219809"/>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396949"/>
            <a:ext cx="1727139" cy="1727139"/>
          </a:xfrm>
          <a:prstGeom prst="rect">
            <a:avLst/>
          </a:prstGeom>
          <a:solidFill>
            <a:srgbClr val="872052">
              <a:alpha val="2045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389188"/>
            <a:ext cx="1727139" cy="1727139"/>
          </a:xfrm>
          <a:prstGeom prst="rect">
            <a:avLst/>
          </a:prstGeom>
          <a:solidFill>
            <a:srgbClr val="872052">
              <a:alpha val="5280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164005"/>
            <a:ext cx="1727139" cy="1727139"/>
          </a:xfrm>
          <a:prstGeom prst="rect">
            <a:avLst/>
          </a:prstGeom>
          <a:solidFill>
            <a:srgbClr val="872052">
              <a:alpha val="868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747993"/>
            <a:ext cx="1510165" cy="1012611"/>
          </a:xfrm>
          <a:prstGeom prst="rect">
            <a:avLst/>
          </a:prstGeom>
        </p:spPr>
        <p:txBody>
          <a:bodyPr lIns="182880" tIns="0" rIns="182880" bIns="0" anchor="ctr"/>
          <a:lstStyle>
            <a:lvl1pPr marL="0" indent="0" algn="ctr">
              <a:spcAft>
                <a:spcPts val="0"/>
              </a:spcAft>
              <a:buFontTx/>
              <a:buNone/>
              <a:defRPr sz="1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54051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818653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4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cxnSp>
        <p:nvCxnSpPr>
          <p:cNvPr id="3" name="Straight Connector 2">
            <a:extLst>
              <a:ext uri="{FF2B5EF4-FFF2-40B4-BE49-F238E27FC236}">
                <a16:creationId xmlns:a16="http://schemas.microsoft.com/office/drawing/2014/main" id="{C2512E9B-A2BC-B6E3-4F8F-40C0DB27598D}"/>
              </a:ext>
            </a:extLst>
          </p:cNvPr>
          <p:cNvCxnSpPr>
            <a:cxnSpLocks/>
          </p:cNvCxnSpPr>
          <p:nvPr userDrawn="1"/>
        </p:nvCxnSpPr>
        <p:spPr>
          <a:xfrm>
            <a:off x="4362961" y="5327223"/>
            <a:ext cx="617919" cy="0"/>
          </a:xfrm>
          <a:prstGeom prst="line">
            <a:avLst/>
          </a:prstGeom>
          <a:ln w="19050">
            <a:solidFill>
              <a:schemeClr val="tx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06174E5-2E28-EE0F-E69E-0945944A76EE}"/>
              </a:ext>
            </a:extLst>
          </p:cNvPr>
          <p:cNvCxnSpPr>
            <a:cxnSpLocks/>
          </p:cNvCxnSpPr>
          <p:nvPr userDrawn="1"/>
        </p:nvCxnSpPr>
        <p:spPr>
          <a:xfrm>
            <a:off x="5294686" y="1842277"/>
            <a:ext cx="1602631" cy="0"/>
          </a:xfrm>
          <a:prstGeom prst="line">
            <a:avLst/>
          </a:prstGeom>
          <a:ln w="19050">
            <a:solidFill>
              <a:schemeClr val="tx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14D8A8A-D951-C317-0030-9A2914EFC12A}"/>
              </a:ext>
            </a:extLst>
          </p:cNvPr>
          <p:cNvCxnSpPr>
            <a:cxnSpLocks/>
          </p:cNvCxnSpPr>
          <p:nvPr userDrawn="1"/>
        </p:nvCxnSpPr>
        <p:spPr>
          <a:xfrm>
            <a:off x="7829036" y="3314091"/>
            <a:ext cx="19967" cy="2000587"/>
          </a:xfrm>
          <a:prstGeom prst="line">
            <a:avLst/>
          </a:prstGeom>
          <a:ln w="19050">
            <a:solidFill>
              <a:schemeClr val="tx1">
                <a:lumMod val="6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0A9D9B-F47C-31FC-B817-C0A00B8E727C}"/>
              </a:ext>
            </a:extLst>
          </p:cNvPr>
          <p:cNvCxnSpPr>
            <a:cxnSpLocks/>
          </p:cNvCxnSpPr>
          <p:nvPr userDrawn="1"/>
        </p:nvCxnSpPr>
        <p:spPr>
          <a:xfrm>
            <a:off x="7278030" y="5327223"/>
            <a:ext cx="569876" cy="0"/>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93012E-0801-269C-9C42-D47C9058D0B2}"/>
              </a:ext>
            </a:extLst>
          </p:cNvPr>
          <p:cNvCxnSpPr>
            <a:cxnSpLocks/>
          </p:cNvCxnSpPr>
          <p:nvPr userDrawn="1"/>
        </p:nvCxnSpPr>
        <p:spPr>
          <a:xfrm>
            <a:off x="4362960" y="3314093"/>
            <a:ext cx="0" cy="2013131"/>
          </a:xfrm>
          <a:prstGeom prst="line">
            <a:avLst/>
          </a:prstGeom>
          <a:ln w="19050">
            <a:solidFill>
              <a:schemeClr val="tx1">
                <a:lumMod val="65000"/>
              </a:schemeClr>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4EA98DAF-F4F1-058D-9100-A2C1E7EB89BD}"/>
              </a:ext>
            </a:extLst>
          </p:cNvPr>
          <p:cNvSpPr/>
          <p:nvPr userDrawn="1"/>
        </p:nvSpPr>
        <p:spPr>
          <a:xfrm>
            <a:off x="3376641" y="1491233"/>
            <a:ext cx="1727139" cy="1727139"/>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1"/>
              </a:spcAft>
            </a:pPr>
            <a:endParaRPr lang="en-US" sz="1200" b="1" dirty="0">
              <a:latin typeface="+mj-lt"/>
            </a:endParaRPr>
          </a:p>
        </p:txBody>
      </p:sp>
      <p:sp>
        <p:nvSpPr>
          <p:cNvPr id="13" name="Rectangle 12">
            <a:extLst>
              <a:ext uri="{FF2B5EF4-FFF2-40B4-BE49-F238E27FC236}">
                <a16:creationId xmlns:a16="http://schemas.microsoft.com/office/drawing/2014/main" id="{C79DBA3D-BB20-BFC8-DAA9-EACF5ECD23A2}"/>
              </a:ext>
            </a:extLst>
          </p:cNvPr>
          <p:cNvSpPr/>
          <p:nvPr userDrawn="1"/>
        </p:nvSpPr>
        <p:spPr>
          <a:xfrm>
            <a:off x="7088223" y="1483473"/>
            <a:ext cx="1727139" cy="1727139"/>
          </a:xfrm>
          <a:prstGeom prst="rect">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75"/>
              </a:spcAft>
            </a:pPr>
            <a:endParaRPr lang="en-US" sz="1200" b="1" dirty="0">
              <a:latin typeface="+mj-lt"/>
            </a:endParaRPr>
          </a:p>
        </p:txBody>
      </p:sp>
      <p:sp>
        <p:nvSpPr>
          <p:cNvPr id="14" name="Rectangle 13">
            <a:extLst>
              <a:ext uri="{FF2B5EF4-FFF2-40B4-BE49-F238E27FC236}">
                <a16:creationId xmlns:a16="http://schemas.microsoft.com/office/drawing/2014/main" id="{2D7CE203-2970-D5FB-C52C-12F75D871EFA}"/>
              </a:ext>
            </a:extLst>
          </p:cNvPr>
          <p:cNvSpPr/>
          <p:nvPr userDrawn="1"/>
        </p:nvSpPr>
        <p:spPr>
          <a:xfrm>
            <a:off x="5232431" y="4258289"/>
            <a:ext cx="1727139" cy="1727139"/>
          </a:xfrm>
          <a:prstGeom prst="rect">
            <a:avLst/>
          </a:pr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500"/>
              </a:spcAft>
            </a:pPr>
            <a:endParaRPr lang="en-US" sz="1200" dirty="0">
              <a:latin typeface="+mj-lt"/>
            </a:endParaRPr>
          </a:p>
        </p:txBody>
      </p:sp>
      <p:sp>
        <p:nvSpPr>
          <p:cNvPr id="15" name="Content Placeholder 2">
            <a:extLst>
              <a:ext uri="{FF2B5EF4-FFF2-40B4-BE49-F238E27FC236}">
                <a16:creationId xmlns:a16="http://schemas.microsoft.com/office/drawing/2014/main" id="{A64AC56B-C345-397B-CEEF-B105A7618A05}"/>
              </a:ext>
            </a:extLst>
          </p:cNvPr>
          <p:cNvSpPr>
            <a:spLocks noGrp="1"/>
          </p:cNvSpPr>
          <p:nvPr>
            <p:ph sz="half" idx="18"/>
          </p:nvPr>
        </p:nvSpPr>
        <p:spPr>
          <a:xfrm>
            <a:off x="3485128"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6FF75BB9-CEE9-F6E0-BD0F-704E334F6910}"/>
              </a:ext>
            </a:extLst>
          </p:cNvPr>
          <p:cNvSpPr>
            <a:spLocks noGrp="1"/>
          </p:cNvSpPr>
          <p:nvPr>
            <p:ph sz="half" idx="19"/>
          </p:nvPr>
        </p:nvSpPr>
        <p:spPr>
          <a:xfrm>
            <a:off x="7178586" y="1842277"/>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C7498FB3-D5A5-9B1D-B75C-68D6CF69158D}"/>
              </a:ext>
            </a:extLst>
          </p:cNvPr>
          <p:cNvSpPr>
            <a:spLocks noGrp="1"/>
          </p:cNvSpPr>
          <p:nvPr>
            <p:ph sz="half" idx="20"/>
          </p:nvPr>
        </p:nvSpPr>
        <p:spPr>
          <a:xfrm>
            <a:off x="5331856" y="4634801"/>
            <a:ext cx="1510165" cy="1012611"/>
          </a:xfrm>
          <a:prstGeom prst="rect">
            <a:avLst/>
          </a:prstGeom>
        </p:spPr>
        <p:txBody>
          <a:bodyPr lIns="182880" tIns="0" rIns="182880" bIns="0" anchor="ctr"/>
          <a:lstStyle>
            <a:lvl1pPr marL="0" indent="0" algn="ctr">
              <a:spcAft>
                <a:spcPts val="0"/>
              </a:spcAft>
              <a:buFontTx/>
              <a:buNone/>
              <a:defRPr sz="1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7071401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4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6">
            <a:extLst>
              <a:ext uri="{FF2B5EF4-FFF2-40B4-BE49-F238E27FC236}">
                <a16:creationId xmlns:a16="http://schemas.microsoft.com/office/drawing/2014/main" id="{86CBDD54-9F5A-202C-C9F5-E6D8E4B6E09F}"/>
              </a:ext>
            </a:extLst>
          </p:cNvPr>
          <p:cNvSpPr/>
          <p:nvPr userDrawn="1"/>
        </p:nvSpPr>
        <p:spPr>
          <a:xfrm>
            <a:off x="2492373" y="1893988"/>
            <a:ext cx="1994987" cy="1994987"/>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spc="11" dirty="0">
              <a:solidFill>
                <a:schemeClr val="tx1"/>
              </a:solidFill>
              <a:latin typeface="+mj-lt"/>
            </a:endParaRPr>
          </a:p>
        </p:txBody>
      </p:sp>
      <p:sp>
        <p:nvSpPr>
          <p:cNvPr id="9" name="Rectangle 8">
            <a:extLst>
              <a:ext uri="{FF2B5EF4-FFF2-40B4-BE49-F238E27FC236}">
                <a16:creationId xmlns:a16="http://schemas.microsoft.com/office/drawing/2014/main" id="{8EB2B5E6-7BA5-A13E-CAC9-B48076AA0F38}"/>
              </a:ext>
            </a:extLst>
          </p:cNvPr>
          <p:cNvSpPr/>
          <p:nvPr userDrawn="1"/>
        </p:nvSpPr>
        <p:spPr>
          <a:xfrm>
            <a:off x="5027338" y="1893987"/>
            <a:ext cx="1994988" cy="1994988"/>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0" name="Rectangle 9">
            <a:extLst>
              <a:ext uri="{FF2B5EF4-FFF2-40B4-BE49-F238E27FC236}">
                <a16:creationId xmlns:a16="http://schemas.microsoft.com/office/drawing/2014/main" id="{921A24DE-23D7-A8A7-8140-BF63CED79029}"/>
              </a:ext>
            </a:extLst>
          </p:cNvPr>
          <p:cNvSpPr/>
          <p:nvPr userDrawn="1"/>
        </p:nvSpPr>
        <p:spPr>
          <a:xfrm>
            <a:off x="7562304" y="1893988"/>
            <a:ext cx="1994989" cy="1994989"/>
          </a:xfrm>
          <a:prstGeom prst="rect">
            <a:avLst/>
          </a:prstGeom>
          <a:solidFill>
            <a:srgbClr val="3747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800" b="1" spc="11" dirty="0">
              <a:solidFill>
                <a:srgbClr val="FFFFFF"/>
              </a:solidFill>
              <a:latin typeface="Georgia"/>
            </a:endParaRPr>
          </a:p>
        </p:txBody>
      </p:sp>
      <p:sp>
        <p:nvSpPr>
          <p:cNvPr id="13" name="Content Placeholder 2">
            <a:extLst>
              <a:ext uri="{FF2B5EF4-FFF2-40B4-BE49-F238E27FC236}">
                <a16:creationId xmlns:a16="http://schemas.microsoft.com/office/drawing/2014/main" id="{A8535B1E-A911-036B-239F-89768068112D}"/>
              </a:ext>
            </a:extLst>
          </p:cNvPr>
          <p:cNvSpPr>
            <a:spLocks noGrp="1"/>
          </p:cNvSpPr>
          <p:nvPr>
            <p:ph idx="14"/>
          </p:nvPr>
        </p:nvSpPr>
        <p:spPr>
          <a:xfrm>
            <a:off x="2612765"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5948AF36-70F1-763B-94B0-D40C1C89EBE9}"/>
              </a:ext>
            </a:extLst>
          </p:cNvPr>
          <p:cNvSpPr>
            <a:spLocks noGrp="1"/>
          </p:cNvSpPr>
          <p:nvPr>
            <p:ph idx="15"/>
          </p:nvPr>
        </p:nvSpPr>
        <p:spPr>
          <a:xfrm>
            <a:off x="5147731"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234F1256-F68F-71BA-9567-674F42A9B58B}"/>
              </a:ext>
            </a:extLst>
          </p:cNvPr>
          <p:cNvSpPr>
            <a:spLocks noGrp="1"/>
          </p:cNvSpPr>
          <p:nvPr>
            <p:ph idx="16"/>
          </p:nvPr>
        </p:nvSpPr>
        <p:spPr>
          <a:xfrm>
            <a:off x="7682697" y="4052155"/>
            <a:ext cx="1754203"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5D168EC6-FBC1-8848-0A58-259388B82BEA}"/>
              </a:ext>
            </a:extLst>
          </p:cNvPr>
          <p:cNvSpPr>
            <a:spLocks noGrp="1"/>
          </p:cNvSpPr>
          <p:nvPr>
            <p:ph sz="half" idx="18"/>
          </p:nvPr>
        </p:nvSpPr>
        <p:spPr>
          <a:xfrm>
            <a:off x="249237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E60C8D83-6ADA-454A-09AA-E382A5D7FEF0}"/>
              </a:ext>
            </a:extLst>
          </p:cNvPr>
          <p:cNvSpPr>
            <a:spLocks noGrp="1"/>
          </p:cNvSpPr>
          <p:nvPr>
            <p:ph sz="half" idx="19"/>
          </p:nvPr>
        </p:nvSpPr>
        <p:spPr>
          <a:xfrm>
            <a:off x="5026253"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3" name="Content Placeholder 2">
            <a:extLst>
              <a:ext uri="{FF2B5EF4-FFF2-40B4-BE49-F238E27FC236}">
                <a16:creationId xmlns:a16="http://schemas.microsoft.com/office/drawing/2014/main" id="{CD770DCE-D8E7-9A3F-BD76-D9768635F341}"/>
              </a:ext>
            </a:extLst>
          </p:cNvPr>
          <p:cNvSpPr>
            <a:spLocks noGrp="1"/>
          </p:cNvSpPr>
          <p:nvPr>
            <p:ph sz="half" idx="20"/>
          </p:nvPr>
        </p:nvSpPr>
        <p:spPr>
          <a:xfrm>
            <a:off x="7560132" y="2385175"/>
            <a:ext cx="1994987" cy="1012611"/>
          </a:xfrm>
          <a:prstGeom prst="rect">
            <a:avLst/>
          </a:prstGeom>
        </p:spPr>
        <p:txBody>
          <a:bodyPr lIns="91440" tIns="0" rIns="91440" bIns="0" anchor="ctr"/>
          <a:lstStyle>
            <a:lvl1pPr marL="0" indent="0" algn="ctr">
              <a:spcAft>
                <a:spcPts val="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347349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872052"/>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872052"/>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667966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89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37474F"/>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3325673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preserve="1" userDrawn="1">
  <p:cSld name="111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993473"/>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993473"/>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01494"/>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756694"/>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756694"/>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756694"/>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789195"/>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789195"/>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789195"/>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6781967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preserve="1" userDrawn="1">
  <p:cSld name="12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lumMod val="95000"/>
                    <a:lumOff val="5000"/>
                  </a:schemeClr>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0891885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7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5F2F93"/>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5955146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Pie Chart Slide 1">
    <p:bg>
      <p:bgPr>
        <a:solidFill>
          <a:schemeClr val="accent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40BBEB8-6F67-8D04-8CF4-AE6940A4C69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AE2488F9-72F9-1D07-23F8-57754FA77EC8}"/>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2AD1FC9C-D617-87A3-7B27-0E8EE22131B5}"/>
              </a:ext>
            </a:extLst>
          </p:cNvPr>
          <p:cNvSpPr>
            <a:spLocks noGrp="1"/>
          </p:cNvSpPr>
          <p:nvPr>
            <p:ph type="body" sz="quarter" idx="31"/>
          </p:nvPr>
        </p:nvSpPr>
        <p:spPr>
          <a:xfrm>
            <a:off x="5876730" y="2093483"/>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35B86D-BB60-F8B4-25A2-213F0BE166A8}"/>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68334539"/>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preserve="1" userDrawn="1">
  <p:cSld name="10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1713057"/>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1713057"/>
            <a:ext cx="2587459" cy="2588015"/>
          </a:xfrm>
          <a:prstGeom prst="rect">
            <a:avLst/>
          </a:prstGeom>
          <a:solidFill>
            <a:srgbClr val="F26030"/>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1721078"/>
            <a:ext cx="2587459" cy="2588015"/>
          </a:xfrm>
          <a:prstGeom prst="rect">
            <a:avLst/>
          </a:prstGeom>
          <a:solidFill>
            <a:srgbClr val="F26030"/>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2" name="Content Placeholder 2">
            <a:extLst>
              <a:ext uri="{FF2B5EF4-FFF2-40B4-BE49-F238E27FC236}">
                <a16:creationId xmlns:a16="http://schemas.microsoft.com/office/drawing/2014/main" id="{229C39BC-4AD6-49F1-0E12-5E3146ED98D0}"/>
              </a:ext>
            </a:extLst>
          </p:cNvPr>
          <p:cNvSpPr>
            <a:spLocks noGrp="1"/>
          </p:cNvSpPr>
          <p:nvPr>
            <p:ph idx="14"/>
          </p:nvPr>
        </p:nvSpPr>
        <p:spPr>
          <a:xfrm>
            <a:off x="2072938"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3" name="Content Placeholder 2">
            <a:extLst>
              <a:ext uri="{FF2B5EF4-FFF2-40B4-BE49-F238E27FC236}">
                <a16:creationId xmlns:a16="http://schemas.microsoft.com/office/drawing/2014/main" id="{631C4F58-F3E2-EE20-5E1D-F80FEC88088B}"/>
              </a:ext>
            </a:extLst>
          </p:cNvPr>
          <p:cNvSpPr>
            <a:spLocks noGrp="1"/>
          </p:cNvSpPr>
          <p:nvPr>
            <p:ph idx="15"/>
          </p:nvPr>
        </p:nvSpPr>
        <p:spPr>
          <a:xfrm>
            <a:off x="5003424"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4C0E052D-91DF-CAF3-766A-9E888C7A60BC}"/>
              </a:ext>
            </a:extLst>
          </p:cNvPr>
          <p:cNvSpPr>
            <a:spLocks noGrp="1"/>
          </p:cNvSpPr>
          <p:nvPr>
            <p:ph idx="16"/>
          </p:nvPr>
        </p:nvSpPr>
        <p:spPr>
          <a:xfrm>
            <a:off x="7922895" y="4476278"/>
            <a:ext cx="2267709" cy="1504239"/>
          </a:xfrm>
          <a:prstGeom prst="rect">
            <a:avLst/>
          </a:prstGeom>
        </p:spPr>
        <p:txBody>
          <a:bodyPr lIns="0" tIns="0" rIns="0" bIns="0"/>
          <a:lstStyle>
            <a:lvl1pPr marL="100581" indent="-100581">
              <a:lnSpc>
                <a:spcPct val="10000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508779"/>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1546360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31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AA44"/>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6178075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32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1915224" y="207740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8" name="Text Placeholder 6">
            <a:extLst>
              <a:ext uri="{FF2B5EF4-FFF2-40B4-BE49-F238E27FC236}">
                <a16:creationId xmlns:a16="http://schemas.microsoft.com/office/drawing/2014/main" id="{A3B2FFAF-1ABB-134C-3244-E7B41CABFFE6}"/>
              </a:ext>
            </a:extLst>
          </p:cNvPr>
          <p:cNvSpPr txBox="1">
            <a:spLocks/>
          </p:cNvSpPr>
          <p:nvPr userDrawn="1"/>
        </p:nvSpPr>
        <p:spPr>
          <a:xfrm>
            <a:off x="4837363" y="2077406"/>
            <a:ext cx="2587459" cy="2588015"/>
          </a:xfrm>
          <a:prstGeom prst="rect">
            <a:avLst/>
          </a:prstGeom>
          <a:solidFill>
            <a:srgbClr val="0079D1"/>
          </a:solidFill>
        </p:spPr>
        <p:txBody>
          <a:bodyPr vert="horz" lIns="0" tIns="45720" rIns="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1" name="Text Placeholder 6">
            <a:extLst>
              <a:ext uri="{FF2B5EF4-FFF2-40B4-BE49-F238E27FC236}">
                <a16:creationId xmlns:a16="http://schemas.microsoft.com/office/drawing/2014/main" id="{2715F987-3282-7DB3-A1E7-0A5862732ED0}"/>
              </a:ext>
            </a:extLst>
          </p:cNvPr>
          <p:cNvSpPr txBox="1">
            <a:spLocks/>
          </p:cNvSpPr>
          <p:nvPr userDrawn="1"/>
        </p:nvSpPr>
        <p:spPr>
          <a:xfrm>
            <a:off x="7759501" y="2085426"/>
            <a:ext cx="2587459" cy="2588015"/>
          </a:xfrm>
          <a:prstGeom prst="rect">
            <a:avLst/>
          </a:prstGeom>
          <a:solidFill>
            <a:srgbClr val="0079D1"/>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1915224"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015D06C1-8C05-3E8F-294F-8E2B17124CAE}"/>
              </a:ext>
            </a:extLst>
          </p:cNvPr>
          <p:cNvSpPr>
            <a:spLocks noGrp="1"/>
          </p:cNvSpPr>
          <p:nvPr>
            <p:ph sz="half" idx="19"/>
          </p:nvPr>
        </p:nvSpPr>
        <p:spPr>
          <a:xfrm>
            <a:off x="4834693"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Content Placeholder 2">
            <a:extLst>
              <a:ext uri="{FF2B5EF4-FFF2-40B4-BE49-F238E27FC236}">
                <a16:creationId xmlns:a16="http://schemas.microsoft.com/office/drawing/2014/main" id="{4CB4E15B-CE3D-67B2-2385-D86378BBA9A3}"/>
              </a:ext>
            </a:extLst>
          </p:cNvPr>
          <p:cNvSpPr>
            <a:spLocks noGrp="1"/>
          </p:cNvSpPr>
          <p:nvPr>
            <p:ph sz="half" idx="20"/>
          </p:nvPr>
        </p:nvSpPr>
        <p:spPr>
          <a:xfrm>
            <a:off x="7765181" y="2873128"/>
            <a:ext cx="2587459" cy="1012611"/>
          </a:xfrm>
          <a:prstGeom prst="rect">
            <a:avLst/>
          </a:prstGeom>
        </p:spPr>
        <p:txBody>
          <a:bodyPr lIns="182880" tIns="0" rIns="182880" bIns="0" anchor="ctr"/>
          <a:lstStyle>
            <a:lvl1pPr marL="0" indent="0" algn="ctr">
              <a:spcAft>
                <a:spcPts val="0"/>
              </a:spcAft>
              <a:buFontTx/>
              <a:buNone/>
              <a:defRPr sz="24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78852349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39_Colors">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Text Placeholder 6">
            <a:extLst>
              <a:ext uri="{FF2B5EF4-FFF2-40B4-BE49-F238E27FC236}">
                <a16:creationId xmlns:a16="http://schemas.microsoft.com/office/drawing/2014/main" id="{9FC43F32-DDD9-EBDE-015E-5B1DBCAA88B3}"/>
              </a:ext>
            </a:extLst>
          </p:cNvPr>
          <p:cNvSpPr txBox="1">
            <a:spLocks/>
          </p:cNvSpPr>
          <p:nvPr userDrawn="1"/>
        </p:nvSpPr>
        <p:spPr>
          <a:xfrm>
            <a:off x="2456990"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5" name="Content Placeholder 2">
            <a:extLst>
              <a:ext uri="{FF2B5EF4-FFF2-40B4-BE49-F238E27FC236}">
                <a16:creationId xmlns:a16="http://schemas.microsoft.com/office/drawing/2014/main" id="{90ABEC66-52BA-3283-65A9-5EA05B57FF49}"/>
              </a:ext>
            </a:extLst>
          </p:cNvPr>
          <p:cNvSpPr>
            <a:spLocks noGrp="1"/>
          </p:cNvSpPr>
          <p:nvPr>
            <p:ph sz="half" idx="18"/>
          </p:nvPr>
        </p:nvSpPr>
        <p:spPr>
          <a:xfrm>
            <a:off x="2456990" y="2622781"/>
            <a:ext cx="2110735" cy="1012611"/>
          </a:xfrm>
          <a:prstGeom prst="rect">
            <a:avLst/>
          </a:prstGeom>
        </p:spPr>
        <p:txBody>
          <a:bodyPr lIns="182880" tIns="0" rIns="182880" bIns="0" anchor="ctr"/>
          <a:lstStyle>
            <a:lvl1pPr marL="0" indent="0" algn="ctr">
              <a:spcAft>
                <a:spcPts val="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10" name="Graphic 21">
            <a:extLst>
              <a:ext uri="{FF2B5EF4-FFF2-40B4-BE49-F238E27FC236}">
                <a16:creationId xmlns:a16="http://schemas.microsoft.com/office/drawing/2014/main" id="{7B4D1D2E-9DF6-FACE-0FC1-E6EF6611A377}"/>
              </a:ext>
            </a:extLst>
          </p:cNvPr>
          <p:cNvPicPr>
            <a:picLocks noChangeAspect="1"/>
          </p:cNvPicPr>
          <p:nvPr userDrawn="1"/>
        </p:nvPicPr>
        <p:blipFill>
          <a:blip r:embed="rId2">
            <a:alphaModFix/>
          </a:blip>
          <a:srcRect/>
          <a:stretch/>
        </p:blipFill>
        <p:spPr>
          <a:xfrm>
            <a:off x="328435" y="6332090"/>
            <a:ext cx="1961684" cy="279391"/>
          </a:xfrm>
          <a:prstGeom prst="rect">
            <a:avLst/>
          </a:prstGeom>
        </p:spPr>
      </p:pic>
      <p:sp>
        <p:nvSpPr>
          <p:cNvPr id="12" name="Text Placeholder 6">
            <a:extLst>
              <a:ext uri="{FF2B5EF4-FFF2-40B4-BE49-F238E27FC236}">
                <a16:creationId xmlns:a16="http://schemas.microsoft.com/office/drawing/2014/main" id="{36063130-2FF6-143C-BE0A-330F464E166E}"/>
              </a:ext>
            </a:extLst>
          </p:cNvPr>
          <p:cNvSpPr txBox="1">
            <a:spLocks/>
          </p:cNvSpPr>
          <p:nvPr userDrawn="1"/>
        </p:nvSpPr>
        <p:spPr>
          <a:xfrm>
            <a:off x="4998483"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14" name="Text Placeholder 6">
            <a:extLst>
              <a:ext uri="{FF2B5EF4-FFF2-40B4-BE49-F238E27FC236}">
                <a16:creationId xmlns:a16="http://schemas.microsoft.com/office/drawing/2014/main" id="{7C2CCDF8-611E-E2BE-BB67-393D5933DA20}"/>
              </a:ext>
            </a:extLst>
          </p:cNvPr>
          <p:cNvSpPr txBox="1">
            <a:spLocks/>
          </p:cNvSpPr>
          <p:nvPr userDrawn="1"/>
        </p:nvSpPr>
        <p:spPr>
          <a:xfrm>
            <a:off x="7539978" y="2029511"/>
            <a:ext cx="2110735" cy="2111188"/>
          </a:xfrm>
          <a:prstGeom prst="rect">
            <a:avLst/>
          </a:prstGeom>
          <a:solidFill>
            <a:srgbClr val="FFC02D">
              <a:alpha val="85000"/>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2400" b="1" dirty="0">
              <a:latin typeface="+mj-lt"/>
            </a:endParaRPr>
          </a:p>
        </p:txBody>
      </p:sp>
      <p:sp>
        <p:nvSpPr>
          <p:cNvPr id="22" name="Content Placeholder 21">
            <a:extLst>
              <a:ext uri="{FF2B5EF4-FFF2-40B4-BE49-F238E27FC236}">
                <a16:creationId xmlns:a16="http://schemas.microsoft.com/office/drawing/2014/main" id="{70D57B6A-7205-C412-27B1-3D52F074A25B}"/>
              </a:ext>
            </a:extLst>
          </p:cNvPr>
          <p:cNvSpPr>
            <a:spLocks noGrp="1"/>
          </p:cNvSpPr>
          <p:nvPr>
            <p:ph sz="quarter" idx="27" hasCustomPrompt="1"/>
          </p:nvPr>
        </p:nvSpPr>
        <p:spPr>
          <a:xfrm>
            <a:off x="4999039"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3" name="Content Placeholder 21">
            <a:extLst>
              <a:ext uri="{FF2B5EF4-FFF2-40B4-BE49-F238E27FC236}">
                <a16:creationId xmlns:a16="http://schemas.microsoft.com/office/drawing/2014/main" id="{A8E87F34-0635-B968-BA5C-F1C3B5AA17E6}"/>
              </a:ext>
            </a:extLst>
          </p:cNvPr>
          <p:cNvSpPr>
            <a:spLocks noGrp="1"/>
          </p:cNvSpPr>
          <p:nvPr>
            <p:ph sz="quarter" idx="28" hasCustomPrompt="1"/>
          </p:nvPr>
        </p:nvSpPr>
        <p:spPr>
          <a:xfrm>
            <a:off x="7540533" y="2623205"/>
            <a:ext cx="2109787" cy="1012825"/>
          </a:xfrm>
          <a:prstGeom prst="rect">
            <a:avLst/>
          </a:prstGeom>
        </p:spPr>
        <p:txBody>
          <a:bodyPr anchor="ctr"/>
          <a:lstStyle>
            <a:lvl1pPr marL="0" indent="0" algn="ctr">
              <a:buNone/>
              <a:defRPr sz="2400" b="1">
                <a:solidFill>
                  <a:schemeClr val="bg1"/>
                </a:solidFill>
                <a:latin typeface="+mj-lt"/>
              </a:defRPr>
            </a:lvl1pPr>
          </a:lstStyle>
          <a:p>
            <a:pPr lvl="0"/>
            <a:r>
              <a:rPr lang="en-US" dirty="0">
                <a:latin typeface="+mj-lt"/>
              </a:rPr>
              <a:t>Click to edit Master text</a:t>
            </a:r>
            <a:br>
              <a:rPr lang="en-US" dirty="0">
                <a:latin typeface="+mj-lt"/>
              </a:rPr>
            </a:br>
            <a:r>
              <a:rPr lang="en-US" dirty="0">
                <a:latin typeface="+mj-lt"/>
              </a:rPr>
              <a:t>styles</a:t>
            </a:r>
            <a:endParaRPr lang="en-US" dirty="0"/>
          </a:p>
        </p:txBody>
      </p:sp>
      <p:sp>
        <p:nvSpPr>
          <p:cNvPr id="25" name="Content Placeholder 24">
            <a:extLst>
              <a:ext uri="{FF2B5EF4-FFF2-40B4-BE49-F238E27FC236}">
                <a16:creationId xmlns:a16="http://schemas.microsoft.com/office/drawing/2014/main" id="{9D6436F4-1DF6-6669-52A2-61F74EF81DEF}"/>
              </a:ext>
            </a:extLst>
          </p:cNvPr>
          <p:cNvSpPr>
            <a:spLocks noGrp="1"/>
          </p:cNvSpPr>
          <p:nvPr>
            <p:ph sz="quarter" idx="29"/>
          </p:nvPr>
        </p:nvSpPr>
        <p:spPr>
          <a:xfrm>
            <a:off x="2597956"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6" name="Content Placeholder 24">
            <a:extLst>
              <a:ext uri="{FF2B5EF4-FFF2-40B4-BE49-F238E27FC236}">
                <a16:creationId xmlns:a16="http://schemas.microsoft.com/office/drawing/2014/main" id="{848ED841-5050-573A-F046-FE189E4BC85F}"/>
              </a:ext>
            </a:extLst>
          </p:cNvPr>
          <p:cNvSpPr>
            <a:spLocks noGrp="1"/>
          </p:cNvSpPr>
          <p:nvPr>
            <p:ph sz="quarter" idx="30"/>
          </p:nvPr>
        </p:nvSpPr>
        <p:spPr>
          <a:xfrm>
            <a:off x="5139449"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
        <p:nvSpPr>
          <p:cNvPr id="27" name="Content Placeholder 24">
            <a:extLst>
              <a:ext uri="{FF2B5EF4-FFF2-40B4-BE49-F238E27FC236}">
                <a16:creationId xmlns:a16="http://schemas.microsoft.com/office/drawing/2014/main" id="{3CF359ED-321D-6A40-6FFF-BAE40E3AF576}"/>
              </a:ext>
            </a:extLst>
          </p:cNvPr>
          <p:cNvSpPr>
            <a:spLocks noGrp="1"/>
          </p:cNvSpPr>
          <p:nvPr>
            <p:ph sz="quarter" idx="31"/>
          </p:nvPr>
        </p:nvSpPr>
        <p:spPr>
          <a:xfrm>
            <a:off x="7680944" y="4285531"/>
            <a:ext cx="1828801" cy="1157443"/>
          </a:xfrm>
          <a:prstGeom prst="rect">
            <a:avLst/>
          </a:prstGeom>
        </p:spPr>
        <p:txBody>
          <a:bodyPr/>
          <a:lstStyle>
            <a:lvl1pPr marL="0" indent="0" algn="ctr">
              <a:buFontTx/>
              <a:buNone/>
              <a:defRPr sz="1800" b="1">
                <a:latin typeface="+mj-lt"/>
              </a:defRPr>
            </a:lvl1pPr>
            <a:lvl2pPr marL="457189" indent="0">
              <a:buFontTx/>
              <a:buNone/>
              <a:defRPr b="1">
                <a:latin typeface="+mj-lt"/>
              </a:defRPr>
            </a:lvl2pPr>
            <a:lvl3pPr marL="914377" indent="0">
              <a:buFontTx/>
              <a:buNone/>
              <a:defRPr b="1">
                <a:latin typeface="+mj-lt"/>
              </a:defRPr>
            </a:lvl3pPr>
            <a:lvl4pPr marL="1371566" indent="0">
              <a:buFontTx/>
              <a:buNone/>
              <a:defRPr b="1">
                <a:latin typeface="+mj-lt"/>
              </a:defRPr>
            </a:lvl4pPr>
            <a:lvl5pPr marL="1828754" indent="0">
              <a:buFontTx/>
              <a:buNone/>
              <a:defRPr b="1">
                <a:latin typeface="+mj-lt"/>
              </a:defRPr>
            </a:lvl5pPr>
          </a:lstStyle>
          <a:p>
            <a:pPr lvl="0"/>
            <a:r>
              <a:rPr lang="en-US" dirty="0"/>
              <a:t>Click to edit Master text styles</a:t>
            </a:r>
          </a:p>
        </p:txBody>
      </p:sp>
    </p:spTree>
    <p:extLst>
      <p:ext uri="{BB962C8B-B14F-4D97-AF65-F5344CB8AC3E}">
        <p14:creationId xmlns:p14="http://schemas.microsoft.com/office/powerpoint/2010/main" val="23362350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4.xml><?xml version="1.0" encoding="utf-8"?>
<p:sldLayout xmlns:a="http://schemas.openxmlformats.org/drawingml/2006/main" xmlns:r="http://schemas.openxmlformats.org/officeDocument/2006/relationships" xmlns:p="http://schemas.openxmlformats.org/presentationml/2006/main" preserve="1" userDrawn="1">
  <p:cSld name="2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0681028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94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0458955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10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3240813"/>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2438221"/>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3176809"/>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5584978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68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71446" indent="-171446">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82411773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55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79D1"/>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8006025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97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6274"/>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2008755"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2113402"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0" name="Content Placeholder 5">
            <a:extLst>
              <a:ext uri="{FF2B5EF4-FFF2-40B4-BE49-F238E27FC236}">
                <a16:creationId xmlns:a16="http://schemas.microsoft.com/office/drawing/2014/main" id="{4CFBF633-5685-84AB-7E06-B2A1964FBA55}"/>
              </a:ext>
            </a:extLst>
          </p:cNvPr>
          <p:cNvSpPr txBox="1">
            <a:spLocks/>
          </p:cNvSpPr>
          <p:nvPr userDrawn="1"/>
        </p:nvSpPr>
        <p:spPr>
          <a:xfrm>
            <a:off x="4851107"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1" name="Content Placeholder 2">
            <a:extLst>
              <a:ext uri="{FF2B5EF4-FFF2-40B4-BE49-F238E27FC236}">
                <a16:creationId xmlns:a16="http://schemas.microsoft.com/office/drawing/2014/main" id="{C7A9EB1B-7C6A-0910-FE84-07FDAED1090C}"/>
              </a:ext>
            </a:extLst>
          </p:cNvPr>
          <p:cNvSpPr>
            <a:spLocks noGrp="1"/>
          </p:cNvSpPr>
          <p:nvPr>
            <p:ph idx="15"/>
          </p:nvPr>
        </p:nvSpPr>
        <p:spPr>
          <a:xfrm>
            <a:off x="4955754"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2008755" y="2790577"/>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9730DC1F-5AF9-58A6-39BB-19C11420BC3D}"/>
              </a:ext>
            </a:extLst>
          </p:cNvPr>
          <p:cNvSpPr>
            <a:spLocks noGrp="1"/>
          </p:cNvSpPr>
          <p:nvPr>
            <p:ph sz="half" idx="19"/>
          </p:nvPr>
        </p:nvSpPr>
        <p:spPr>
          <a:xfrm>
            <a:off x="485110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27D677E1-A713-4118-3AA2-6F8D7AD29DC6}"/>
              </a:ext>
            </a:extLst>
          </p:cNvPr>
          <p:cNvSpPr txBox="1">
            <a:spLocks/>
          </p:cNvSpPr>
          <p:nvPr userDrawn="1"/>
        </p:nvSpPr>
        <p:spPr>
          <a:xfrm>
            <a:off x="7648096" y="1987987"/>
            <a:ext cx="2489787" cy="2489787"/>
          </a:xfrm>
          <a:prstGeom prst="rect">
            <a:avLst/>
          </a:prstGeom>
          <a:solidFill>
            <a:srgbClr val="00AA44"/>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296556CB-8641-4CA5-BCC4-36B9BC81311E}"/>
              </a:ext>
            </a:extLst>
          </p:cNvPr>
          <p:cNvSpPr>
            <a:spLocks noGrp="1"/>
          </p:cNvSpPr>
          <p:nvPr>
            <p:ph idx="20"/>
          </p:nvPr>
        </p:nvSpPr>
        <p:spPr>
          <a:xfrm>
            <a:off x="7752743" y="4654597"/>
            <a:ext cx="2280493" cy="1146923"/>
          </a:xfrm>
          <a:prstGeom prst="rect">
            <a:avLst/>
          </a:prstGeom>
        </p:spPr>
        <p:txBody>
          <a:bodyPr lIns="0" tIns="0" rIns="0" bIns="0"/>
          <a:lstStyle>
            <a:lvl1pPr marL="100581" indent="-100581">
              <a:lnSpc>
                <a:spcPct val="100000"/>
              </a:lnSpc>
              <a:spcBef>
                <a:spcPts val="0"/>
              </a:spcBef>
              <a:spcAft>
                <a:spcPts val="600"/>
              </a:spcAft>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09086D56-E14D-DA95-8345-70E826055B81}"/>
              </a:ext>
            </a:extLst>
          </p:cNvPr>
          <p:cNvSpPr>
            <a:spLocks noGrp="1"/>
          </p:cNvSpPr>
          <p:nvPr>
            <p:ph sz="half" idx="21"/>
          </p:nvPr>
        </p:nvSpPr>
        <p:spPr>
          <a:xfrm>
            <a:off x="7648095" y="2726575"/>
            <a:ext cx="2489787" cy="1012611"/>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8704070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Pie Chart Slide 2">
    <p:bg>
      <p:bgPr>
        <a:solidFill>
          <a:srgbClr val="FFC02D"/>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2FF4CC1-BC64-2802-041A-48BEAEEFB97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F0C13C6A-BAAA-B3FC-9880-95B502591A22}"/>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E6DD482C-D975-525E-30BA-9F1EDBC55EEA}"/>
              </a:ext>
            </a:extLst>
          </p:cNvPr>
          <p:cNvSpPr>
            <a:spLocks noGrp="1"/>
          </p:cNvSpPr>
          <p:nvPr>
            <p:ph type="body" sz="quarter" idx="31"/>
          </p:nvPr>
        </p:nvSpPr>
        <p:spPr>
          <a:xfrm>
            <a:off x="5876730" y="2093483"/>
            <a:ext cx="439737" cy="36576"/>
          </a:xfrm>
          <a:prstGeom prst="rect">
            <a:avLst/>
          </a:prstGeom>
          <a:solidFill>
            <a:srgbClr val="FFC02D"/>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6CE3FC8-7405-F7FF-2AA7-7707C7BFA8AD}"/>
              </a:ext>
            </a:extLst>
          </p:cNvPr>
          <p:cNvSpPr>
            <a:spLocks noGrp="1"/>
          </p:cNvSpPr>
          <p:nvPr>
            <p:ph type="body" sz="quarter" idx="32" hasCustomPrompt="1"/>
          </p:nvPr>
        </p:nvSpPr>
        <p:spPr>
          <a:xfrm>
            <a:off x="7496222" y="6472917"/>
            <a:ext cx="3957639"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25644537"/>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12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37474F"/>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96508207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7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5F2F93"/>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35642043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10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3" name="Content Placeholder 5">
            <a:extLst>
              <a:ext uri="{FF2B5EF4-FFF2-40B4-BE49-F238E27FC236}">
                <a16:creationId xmlns:a16="http://schemas.microsoft.com/office/drawing/2014/main" id="{A70FADEA-0638-475F-274D-FF73743865B6}"/>
              </a:ext>
            </a:extLst>
          </p:cNvPr>
          <p:cNvSpPr txBox="1">
            <a:spLocks/>
          </p:cNvSpPr>
          <p:nvPr userDrawn="1"/>
        </p:nvSpPr>
        <p:spPr>
          <a:xfrm>
            <a:off x="3127023"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9" name="Content Placeholder 2">
            <a:extLst>
              <a:ext uri="{FF2B5EF4-FFF2-40B4-BE49-F238E27FC236}">
                <a16:creationId xmlns:a16="http://schemas.microsoft.com/office/drawing/2014/main" id="{415C45F7-60B2-4370-CEF2-D4C25DD1D9EE}"/>
              </a:ext>
            </a:extLst>
          </p:cNvPr>
          <p:cNvSpPr>
            <a:spLocks noGrp="1"/>
          </p:cNvSpPr>
          <p:nvPr>
            <p:ph idx="14"/>
          </p:nvPr>
        </p:nvSpPr>
        <p:spPr>
          <a:xfrm>
            <a:off x="3178251"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C75CC3EE-7E55-C874-8450-5AA6CDA09A00}"/>
              </a:ext>
            </a:extLst>
          </p:cNvPr>
          <p:cNvSpPr>
            <a:spLocks noGrp="1"/>
          </p:cNvSpPr>
          <p:nvPr>
            <p:ph sz="half" idx="18"/>
          </p:nvPr>
        </p:nvSpPr>
        <p:spPr>
          <a:xfrm>
            <a:off x="3527780"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8" name="Content Placeholder 5">
            <a:extLst>
              <a:ext uri="{FF2B5EF4-FFF2-40B4-BE49-F238E27FC236}">
                <a16:creationId xmlns:a16="http://schemas.microsoft.com/office/drawing/2014/main" id="{EAE1FCB9-E393-F0E3-541F-4A3CCAD8DA68}"/>
              </a:ext>
            </a:extLst>
          </p:cNvPr>
          <p:cNvSpPr txBox="1">
            <a:spLocks/>
          </p:cNvSpPr>
          <p:nvPr userDrawn="1"/>
        </p:nvSpPr>
        <p:spPr>
          <a:xfrm>
            <a:off x="6129868" y="1380949"/>
            <a:ext cx="2755344" cy="2755344"/>
          </a:xfrm>
          <a:prstGeom prst="rect">
            <a:avLst/>
          </a:prstGeom>
          <a:solidFill>
            <a:srgbClr val="F26030"/>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endParaRPr>
          </a:p>
        </p:txBody>
      </p:sp>
      <p:sp>
        <p:nvSpPr>
          <p:cNvPr id="14" name="Content Placeholder 2">
            <a:extLst>
              <a:ext uri="{FF2B5EF4-FFF2-40B4-BE49-F238E27FC236}">
                <a16:creationId xmlns:a16="http://schemas.microsoft.com/office/drawing/2014/main" id="{ADF42918-1BC9-4D65-4EE8-B42E61A97234}"/>
              </a:ext>
            </a:extLst>
          </p:cNvPr>
          <p:cNvSpPr>
            <a:spLocks noGrp="1"/>
          </p:cNvSpPr>
          <p:nvPr>
            <p:ph idx="19"/>
          </p:nvPr>
        </p:nvSpPr>
        <p:spPr>
          <a:xfrm>
            <a:off x="6181096" y="4267201"/>
            <a:ext cx="2652888" cy="1853681"/>
          </a:xfrm>
          <a:prstGeom prst="rect">
            <a:avLst/>
          </a:prstGeom>
        </p:spPr>
        <p:txBody>
          <a:bodyPr lIns="91440" tIns="0" rIns="91440" bIns="0"/>
          <a:lstStyle>
            <a:lvl1pPr marL="100581" indent="-100581">
              <a:lnSpc>
                <a:spcPct val="100000"/>
              </a:lnSpc>
              <a:spcBef>
                <a:spcPts val="0"/>
              </a:spcBef>
              <a:buFont typeface="Arial" panose="020B0604020202020204" pitchFamily="34" charset="0"/>
              <a:buChar char="•"/>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705AA34E-7CA3-B738-0115-8F239E7B1F34}"/>
              </a:ext>
            </a:extLst>
          </p:cNvPr>
          <p:cNvSpPr>
            <a:spLocks noGrp="1"/>
          </p:cNvSpPr>
          <p:nvPr>
            <p:ph sz="half" idx="20" hasCustomPrompt="1"/>
          </p:nvPr>
        </p:nvSpPr>
        <p:spPr>
          <a:xfrm>
            <a:off x="6530625" y="2320837"/>
            <a:ext cx="1953833" cy="875569"/>
          </a:xfrm>
          <a:prstGeom prst="rect">
            <a:avLst/>
          </a:prstGeom>
        </p:spPr>
        <p:txBody>
          <a:bodyPr lIns="91440" tIns="0" rIns="91440" bIns="0" anchor="ctr"/>
          <a:lstStyle>
            <a:lvl1pPr marL="0" indent="0" algn="ctr">
              <a:spcAft>
                <a:spcPts val="600"/>
              </a:spcAft>
              <a:buFontTx/>
              <a:buNone/>
              <a:defRPr sz="20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err="1"/>
              <a:t>Clicka</a:t>
            </a:r>
            <a:r>
              <a:rPr lang="en-US" dirty="0"/>
              <a:t> to edit Master text styles</a:t>
            </a:r>
          </a:p>
        </p:txBody>
      </p:sp>
    </p:spTree>
    <p:extLst>
      <p:ext uri="{BB962C8B-B14F-4D97-AF65-F5344CB8AC3E}">
        <p14:creationId xmlns:p14="http://schemas.microsoft.com/office/powerpoint/2010/main" val="29973490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1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2285927"/>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97628"/>
            <a:ext cx="2647545" cy="1939019"/>
          </a:xfrm>
          <a:prstGeom prst="rect">
            <a:avLst/>
          </a:prstGeom>
        </p:spPr>
        <p:txBody>
          <a:bodyPr wrap="square"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762069"/>
            <a:ext cx="1950721" cy="1012611"/>
          </a:xfrm>
          <a:prstGeom prst="rect">
            <a:avLst/>
          </a:prstGeom>
        </p:spPr>
        <p:txBody>
          <a:bodyPr lIns="91440" tIns="0" rIns="91440" bIns="0" anchor="ctr"/>
          <a:lstStyle>
            <a:lvl1pPr marL="0" indent="0" algn="ctr">
              <a:spcAft>
                <a:spcPts val="600"/>
              </a:spcAft>
              <a:buFontTx/>
              <a:buNone/>
              <a:defRPr sz="20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466961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6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913393"/>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925095"/>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359875"/>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38953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3FDB8A29-7EDC-0560-26C8-56A102AC5046}"/>
              </a:ext>
            </a:extLst>
          </p:cNvPr>
          <p:cNvSpPr>
            <a:spLocks noGrp="1"/>
          </p:cNvSpPr>
          <p:nvPr>
            <p:ph type="subTitle" idx="25"/>
          </p:nvPr>
        </p:nvSpPr>
        <p:spPr>
          <a:xfrm>
            <a:off x="1129544" y="4165523"/>
            <a:ext cx="10041561" cy="368828"/>
          </a:xfrm>
          <a:prstGeom prst="rect">
            <a:avLst/>
          </a:prstGeom>
        </p:spPr>
        <p:txBody>
          <a:bodyPr lIns="0" tIns="0" rIns="0" bIns="0"/>
          <a:lstStyle>
            <a:lvl1pPr marL="0" indent="0" algn="l">
              <a:buNone/>
              <a:defRPr sz="1200" b="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331288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50958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83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61928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10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605803" y="1584052"/>
            <a:ext cx="1950720" cy="1950720"/>
          </a:xfrm>
          <a:prstGeom prst="rect">
            <a:avLst/>
          </a:prstGeom>
          <a:solidFill>
            <a:srgbClr val="FFC02D">
              <a:alpha val="85303"/>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605803" y="3814855"/>
            <a:ext cx="1950720" cy="1950720"/>
          </a:xfrm>
          <a:prstGeom prst="rect">
            <a:avLst/>
          </a:prstGeom>
          <a:solidFill>
            <a:srgbClr val="FFC02D">
              <a:alpha val="85272"/>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solidFill>
                <a:srgbClr val="FFC02D"/>
              </a:solidFill>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5832907" y="1595754"/>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832908" y="2030534"/>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5832907" y="3826556"/>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832908" y="4261337"/>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596133" y="4286340"/>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605805" y="2060196"/>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2121406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5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79D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79D1"/>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839785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10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3131346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0704DEDC-515A-4650-8227-F7EF9CC663BC}" type="datetimeFigureOut">
              <a:rPr lang="en-US" smtClean="0"/>
              <a:t>5/2/2025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826F470-EF38-4576-BE13-2674B8940D30}" type="slidenum">
              <a:rPr lang="en-US" smtClean="0"/>
              <a:t>‹#›</a:t>
            </a:fld>
            <a:endParaRPr lang="en-US"/>
          </a:p>
        </p:txBody>
      </p:sp>
    </p:spTree>
    <p:extLst>
      <p:ext uri="{BB962C8B-B14F-4D97-AF65-F5344CB8AC3E}">
        <p14:creationId xmlns:p14="http://schemas.microsoft.com/office/powerpoint/2010/main" val="298597330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Pie Chart Slide 3">
    <p:bg>
      <p:bgPr>
        <a:solidFill>
          <a:srgbClr val="872352"/>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E1AA9C3-C556-8DC4-48A4-DBF10ACAA923}"/>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3" name="Picture 12">
            <a:extLst>
              <a:ext uri="{FF2B5EF4-FFF2-40B4-BE49-F238E27FC236}">
                <a16:creationId xmlns:a16="http://schemas.microsoft.com/office/drawing/2014/main" id="{557D68F5-8B85-A4E3-B7DD-1A5F28D2E695}"/>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8AF27090-89F0-A45C-2B58-7A1EACCB44A9}"/>
              </a:ext>
            </a:extLst>
          </p:cNvPr>
          <p:cNvSpPr>
            <a:spLocks noGrp="1"/>
          </p:cNvSpPr>
          <p:nvPr>
            <p:ph type="body" sz="quarter" idx="31"/>
          </p:nvPr>
        </p:nvSpPr>
        <p:spPr>
          <a:xfrm>
            <a:off x="5876730" y="2093483"/>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254E9D6-AA33-8FC7-43EB-58495366901F}"/>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89972616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65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486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861"/>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255233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108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2396483" y="1584052"/>
            <a:ext cx="1950720" cy="1950720"/>
          </a:xfrm>
          <a:prstGeom prst="rect">
            <a:avLst/>
          </a:prstGeom>
          <a:solidFill>
            <a:srgbClr val="FFC02D">
              <a:alpha val="8519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2396483" y="3814855"/>
            <a:ext cx="1950720" cy="1950720"/>
          </a:xfrm>
          <a:prstGeom prst="rect">
            <a:avLst/>
          </a:prstGeom>
          <a:solidFill>
            <a:srgbClr val="FFC02D">
              <a:alpha val="84720"/>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4623588" y="1584052"/>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4623588" y="381485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2386813" y="4286340"/>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2396485" y="2060196"/>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pic>
        <p:nvPicPr>
          <p:cNvPr id="2" name="Graphic 21">
            <a:extLst>
              <a:ext uri="{FF2B5EF4-FFF2-40B4-BE49-F238E27FC236}">
                <a16:creationId xmlns:a16="http://schemas.microsoft.com/office/drawing/2014/main" id="{28A7B163-13D0-DCCD-3AF9-C0040BB0BAA5}"/>
              </a:ext>
            </a:extLst>
          </p:cNvPr>
          <p:cNvPicPr>
            <a:picLocks noChangeAspect="1"/>
          </p:cNvPicPr>
          <p:nvPr userDrawn="1"/>
        </p:nvPicPr>
        <p:blipFill>
          <a:blip r:embed="rId4">
            <a:alphaModFix/>
          </a:blip>
          <a:srcRect/>
          <a:stretch/>
        </p:blipFill>
        <p:spPr>
          <a:xfrm>
            <a:off x="328435" y="6332090"/>
            <a:ext cx="1961684" cy="279391"/>
          </a:xfrm>
          <a:prstGeom prst="rect">
            <a:avLst/>
          </a:prstGeom>
        </p:spPr>
      </p:pic>
    </p:spTree>
    <p:extLst>
      <p:ext uri="{BB962C8B-B14F-4D97-AF65-F5344CB8AC3E}">
        <p14:creationId xmlns:p14="http://schemas.microsoft.com/office/powerpoint/2010/main" val="2712735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7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27223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109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3215963" y="1800965"/>
            <a:ext cx="1950720" cy="1950720"/>
          </a:xfrm>
          <a:prstGeom prst="rect">
            <a:avLst/>
          </a:prstGeom>
          <a:solidFill>
            <a:srgbClr val="FFC02D">
              <a:alpha val="85021"/>
            </a:srgbClr>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3215963" y="4031767"/>
            <a:ext cx="1950720" cy="1950720"/>
          </a:xfrm>
          <a:prstGeom prst="rect">
            <a:avLst/>
          </a:prstGeom>
          <a:solidFill>
            <a:srgbClr val="FFC02D">
              <a:alpha val="84986"/>
            </a:srgbClr>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5443068" y="1800965"/>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5443068" y="4031767"/>
            <a:ext cx="5181600"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3206293" y="4503253"/>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3215965" y="2277109"/>
            <a:ext cx="1950721" cy="1012611"/>
          </a:xfrm>
          <a:prstGeom prst="rect">
            <a:avLst/>
          </a:prstGeom>
        </p:spPr>
        <p:txBody>
          <a:bodyPr lIns="91440" tIns="0" rIns="91440" bIns="0" anchor="ctr"/>
          <a:lstStyle>
            <a:lvl1pPr marL="0" indent="0" algn="ctr">
              <a:spcAft>
                <a:spcPts val="600"/>
              </a:spcAft>
              <a:buFontTx/>
              <a:buNone/>
              <a:defRPr sz="18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3" name="Subtitle 2">
            <a:extLst>
              <a:ext uri="{FF2B5EF4-FFF2-40B4-BE49-F238E27FC236}">
                <a16:creationId xmlns:a16="http://schemas.microsoft.com/office/drawing/2014/main" id="{ED2F94E7-A8A4-5654-562E-2FC5C9120E96}"/>
              </a:ext>
            </a:extLst>
          </p:cNvPr>
          <p:cNvSpPr>
            <a:spLocks noGrp="1"/>
          </p:cNvSpPr>
          <p:nvPr>
            <p:ph type="subTitle" idx="1"/>
          </p:nvPr>
        </p:nvSpPr>
        <p:spPr>
          <a:xfrm>
            <a:off x="838200" y="1136535"/>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2503017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14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3984374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37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799204"/>
            <a:ext cx="1950720" cy="1950720"/>
          </a:xfrm>
          <a:prstGeom prst="rect">
            <a:avLst/>
          </a:prstGeom>
          <a:solidFill>
            <a:srgbClr val="00AA44"/>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4030007"/>
            <a:ext cx="1950720" cy="1950720"/>
          </a:xfrm>
          <a:prstGeom prst="rect">
            <a:avLst/>
          </a:prstGeom>
          <a:solidFill>
            <a:srgbClr val="00AA44"/>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810906"/>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245686"/>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4041708"/>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476489"/>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50149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275348"/>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7" name="Subtitle 2">
            <a:extLst>
              <a:ext uri="{FF2B5EF4-FFF2-40B4-BE49-F238E27FC236}">
                <a16:creationId xmlns:a16="http://schemas.microsoft.com/office/drawing/2014/main" id="{26F2FD3D-F814-A945-5A04-BEF7E93F408E}"/>
              </a:ext>
            </a:extLst>
          </p:cNvPr>
          <p:cNvSpPr>
            <a:spLocks noGrp="1"/>
          </p:cNvSpPr>
          <p:nvPr>
            <p:ph type="subTitle" idx="25"/>
          </p:nvPr>
        </p:nvSpPr>
        <p:spPr>
          <a:xfrm>
            <a:off x="838200" y="11213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Tree>
    <p:extLst>
      <p:ext uri="{BB962C8B-B14F-4D97-AF65-F5344CB8AC3E}">
        <p14:creationId xmlns:p14="http://schemas.microsoft.com/office/powerpoint/2010/main" val="1455805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80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13" name="Content Placeholder 2">
            <a:extLst>
              <a:ext uri="{FF2B5EF4-FFF2-40B4-BE49-F238E27FC236}">
                <a16:creationId xmlns:a16="http://schemas.microsoft.com/office/drawing/2014/main" id="{6A1DF771-7F16-5C01-0AF4-0AFB8FED52A0}"/>
              </a:ext>
            </a:extLst>
          </p:cNvPr>
          <p:cNvSpPr>
            <a:spLocks noGrp="1"/>
          </p:cNvSpPr>
          <p:nvPr>
            <p:ph sz="half" idx="1"/>
          </p:nvPr>
        </p:nvSpPr>
        <p:spPr>
          <a:xfrm>
            <a:off x="3356649"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4" name="Content Placeholder 2">
            <a:extLst>
              <a:ext uri="{FF2B5EF4-FFF2-40B4-BE49-F238E27FC236}">
                <a16:creationId xmlns:a16="http://schemas.microsoft.com/office/drawing/2014/main" id="{462518C7-9702-E907-0E02-FE712D4E1267}"/>
              </a:ext>
            </a:extLst>
          </p:cNvPr>
          <p:cNvSpPr>
            <a:spLocks noGrp="1"/>
          </p:cNvSpPr>
          <p:nvPr>
            <p:ph sz="half" idx="15"/>
          </p:nvPr>
        </p:nvSpPr>
        <p:spPr>
          <a:xfrm>
            <a:off x="3356647"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0" name="Content Placeholder 2">
            <a:extLst>
              <a:ext uri="{FF2B5EF4-FFF2-40B4-BE49-F238E27FC236}">
                <a16:creationId xmlns:a16="http://schemas.microsoft.com/office/drawing/2014/main" id="{B0E745B3-327E-0577-B881-D7932F4E8263}"/>
              </a:ext>
            </a:extLst>
          </p:cNvPr>
          <p:cNvSpPr>
            <a:spLocks noGrp="1"/>
          </p:cNvSpPr>
          <p:nvPr>
            <p:ph sz="half" idx="19"/>
          </p:nvPr>
        </p:nvSpPr>
        <p:spPr>
          <a:xfrm>
            <a:off x="8523560" y="1601271"/>
            <a:ext cx="2647545"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2036051"/>
            <a:ext cx="2647545"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2" name="Content Placeholder 2">
            <a:extLst>
              <a:ext uri="{FF2B5EF4-FFF2-40B4-BE49-F238E27FC236}">
                <a16:creationId xmlns:a16="http://schemas.microsoft.com/office/drawing/2014/main" id="{A5D46D36-2570-2620-D11A-60B8E346C94A}"/>
              </a:ext>
            </a:extLst>
          </p:cNvPr>
          <p:cNvSpPr>
            <a:spLocks noGrp="1"/>
          </p:cNvSpPr>
          <p:nvPr>
            <p:ph sz="half" idx="21"/>
          </p:nvPr>
        </p:nvSpPr>
        <p:spPr>
          <a:xfrm>
            <a:off x="8523559" y="3832072"/>
            <a:ext cx="2647544"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4266854"/>
            <a:ext cx="2647544"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152531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81_Color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8" name="Rectangle 3">
            <a:extLst>
              <a:ext uri="{FF2B5EF4-FFF2-40B4-BE49-F238E27FC236}">
                <a16:creationId xmlns:a16="http://schemas.microsoft.com/office/drawing/2014/main" id="{F883AEFA-F249-654F-099D-33B043D97DFF}"/>
              </a:ext>
            </a:extLst>
          </p:cNvPr>
          <p:cNvSpPr txBox="1">
            <a:spLocks noChangeArrowheads="1"/>
          </p:cNvSpPr>
          <p:nvPr userDrawn="1"/>
        </p:nvSpPr>
        <p:spPr>
          <a:xfrm>
            <a:off x="1129543"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 name="Rectangle 3">
            <a:extLst>
              <a:ext uri="{FF2B5EF4-FFF2-40B4-BE49-F238E27FC236}">
                <a16:creationId xmlns:a16="http://schemas.microsoft.com/office/drawing/2014/main" id="{BD139F14-40DF-31F9-3072-3072414A5890}"/>
              </a:ext>
            </a:extLst>
          </p:cNvPr>
          <p:cNvSpPr txBox="1">
            <a:spLocks noChangeArrowheads="1"/>
          </p:cNvSpPr>
          <p:nvPr userDrawn="1"/>
        </p:nvSpPr>
        <p:spPr>
          <a:xfrm>
            <a:off x="6296455" y="1589569"/>
            <a:ext cx="1950720" cy="1950720"/>
          </a:xfrm>
          <a:prstGeom prst="rect">
            <a:avLst/>
          </a:prstGeom>
          <a:solidFill>
            <a:srgbClr val="37474F"/>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3" name="Rectangle 3">
            <a:extLst>
              <a:ext uri="{FF2B5EF4-FFF2-40B4-BE49-F238E27FC236}">
                <a16:creationId xmlns:a16="http://schemas.microsoft.com/office/drawing/2014/main" id="{CD5ACCA5-DFAB-BE43-FA0A-2A67226190D2}"/>
              </a:ext>
            </a:extLst>
          </p:cNvPr>
          <p:cNvSpPr txBox="1">
            <a:spLocks noChangeArrowheads="1"/>
          </p:cNvSpPr>
          <p:nvPr userDrawn="1"/>
        </p:nvSpPr>
        <p:spPr>
          <a:xfrm>
            <a:off x="6296455" y="3820371"/>
            <a:ext cx="1950720" cy="1950720"/>
          </a:xfrm>
          <a:prstGeom prst="rect">
            <a:avLst/>
          </a:prstGeom>
          <a:solidFill>
            <a:srgbClr val="37474F"/>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523561"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523559"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286785"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296456"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30403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2" grpId="0" animBg="1"/>
      <p:bldP spid="3"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84_Color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3F9541C2-EE36-368F-FA27-C13BD0388C31}"/>
              </a:ext>
            </a:extLst>
          </p:cNvPr>
          <p:cNvSpPr txBox="1">
            <a:spLocks noChangeArrowheads="1"/>
          </p:cNvSpPr>
          <p:nvPr userDrawn="1"/>
        </p:nvSpPr>
        <p:spPr>
          <a:xfrm>
            <a:off x="1129543" y="3820371"/>
            <a:ext cx="1950720" cy="1950720"/>
          </a:xfrm>
          <a:prstGeom prst="rect">
            <a:avLst/>
          </a:prstGeom>
          <a:solidFill>
            <a:srgbClr val="02ABCA"/>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2" name="Rectangle 3">
            <a:extLst>
              <a:ext uri="{FF2B5EF4-FFF2-40B4-BE49-F238E27FC236}">
                <a16:creationId xmlns:a16="http://schemas.microsoft.com/office/drawing/2014/main" id="{82C8C204-C860-67CF-C9C0-AA893AEB14CA}"/>
              </a:ext>
            </a:extLst>
          </p:cNvPr>
          <p:cNvSpPr txBox="1">
            <a:spLocks noChangeArrowheads="1"/>
          </p:cNvSpPr>
          <p:nvPr userDrawn="1"/>
        </p:nvSpPr>
        <p:spPr>
          <a:xfrm>
            <a:off x="6013863" y="1589569"/>
            <a:ext cx="1950720" cy="1950720"/>
          </a:xfrm>
          <a:prstGeom prst="rect">
            <a:avLst/>
          </a:prstGeom>
          <a:solidFill>
            <a:srgbClr val="004D91"/>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13" name="Rectangle 3">
            <a:extLst>
              <a:ext uri="{FF2B5EF4-FFF2-40B4-BE49-F238E27FC236}">
                <a16:creationId xmlns:a16="http://schemas.microsoft.com/office/drawing/2014/main" id="{88BE5C9B-4637-D138-08B9-05D3CF00CC35}"/>
              </a:ext>
            </a:extLst>
          </p:cNvPr>
          <p:cNvSpPr txBox="1">
            <a:spLocks noChangeArrowheads="1"/>
          </p:cNvSpPr>
          <p:nvPr userDrawn="1"/>
        </p:nvSpPr>
        <p:spPr>
          <a:xfrm>
            <a:off x="6013863" y="3820371"/>
            <a:ext cx="1950720" cy="1950720"/>
          </a:xfrm>
          <a:prstGeom prst="rect">
            <a:avLst/>
          </a:prstGeom>
          <a:solidFill>
            <a:srgbClr val="F26030"/>
          </a:solidFill>
          <a:ln>
            <a:noFill/>
          </a:ln>
        </p:spPr>
        <p:txBody>
          <a:bodyPr vert="horz" lIns="0" tIns="0" rIns="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Rectangle 3">
            <a:extLst>
              <a:ext uri="{FF2B5EF4-FFF2-40B4-BE49-F238E27FC236}">
                <a16:creationId xmlns:a16="http://schemas.microsoft.com/office/drawing/2014/main" id="{E3422418-5FB4-46B9-7352-05BC5E4DA41C}"/>
              </a:ext>
            </a:extLst>
          </p:cNvPr>
          <p:cNvSpPr txBox="1">
            <a:spLocks noChangeArrowheads="1"/>
          </p:cNvSpPr>
          <p:nvPr userDrawn="1"/>
        </p:nvSpPr>
        <p:spPr>
          <a:xfrm>
            <a:off x="1129543" y="1589569"/>
            <a:ext cx="1950720" cy="1950720"/>
          </a:xfrm>
          <a:prstGeom prst="rect">
            <a:avLst/>
          </a:prstGeom>
          <a:solidFill>
            <a:srgbClr val="02C7E5"/>
          </a:solidFill>
          <a:ln>
            <a:noFill/>
          </a:ln>
        </p:spPr>
        <p:txBody>
          <a:bodyPr vert="horz" lIns="121920" tIns="0" rIns="121920" bIns="0" rtlCol="0" anchor="ctr">
            <a:noAutofit/>
          </a:bodyPr>
          <a:lstStyle/>
          <a:p>
            <a:pPr algn="ctr">
              <a:spcBef>
                <a:spcPts val="0"/>
              </a:spcBef>
              <a:spcAft>
                <a:spcPts val="800"/>
              </a:spcAft>
              <a:buClr>
                <a:srgbClr val="00654E"/>
              </a:buClr>
              <a:defRPr/>
            </a:pPr>
            <a:endParaRPr lang="en-US" sz="1600" b="1" dirty="0">
              <a:latin typeface="+mj-lt"/>
              <a:cs typeface="Candara"/>
            </a:endParaRPr>
          </a:p>
        </p:txBody>
      </p:sp>
      <p:sp>
        <p:nvSpPr>
          <p:cNvPr id="9" name="Title 1">
            <a:extLst>
              <a:ext uri="{FF2B5EF4-FFF2-40B4-BE49-F238E27FC236}">
                <a16:creationId xmlns:a16="http://schemas.microsoft.com/office/drawing/2014/main" id="{2CFF441A-7FE4-AABC-B88C-38F634FF669C}"/>
              </a:ext>
            </a:extLst>
          </p:cNvPr>
          <p:cNvSpPr>
            <a:spLocks noGrp="1"/>
          </p:cNvSpPr>
          <p:nvPr>
            <p:ph type="title"/>
          </p:nvPr>
        </p:nvSpPr>
        <p:spPr>
          <a:xfrm>
            <a:off x="838200" y="506582"/>
            <a:ext cx="10515600" cy="609839"/>
          </a:xfrm>
          <a:prstGeom prst="rect">
            <a:avLst/>
          </a:prstGeom>
        </p:spPr>
        <p:txBody>
          <a:bodyPr lIns="0" tIns="0" rIns="0" bIns="0"/>
          <a:lstStyle>
            <a:lvl1pPr algn="ctr">
              <a:defRPr sz="3200"/>
            </a:lvl1pPr>
          </a:lstStyle>
          <a:p>
            <a:r>
              <a:rPr lang="en-US" dirty="0"/>
              <a:t>Click to edit Master title style</a:t>
            </a:r>
          </a:p>
        </p:txBody>
      </p:sp>
      <p:sp>
        <p:nvSpPr>
          <p:cNvPr id="21" name="Content Placeholder 2">
            <a:extLst>
              <a:ext uri="{FF2B5EF4-FFF2-40B4-BE49-F238E27FC236}">
                <a16:creationId xmlns:a16="http://schemas.microsoft.com/office/drawing/2014/main" id="{AC928595-C309-15F2-792B-35D6B3A3E36D}"/>
              </a:ext>
            </a:extLst>
          </p:cNvPr>
          <p:cNvSpPr>
            <a:spLocks noGrp="1"/>
          </p:cNvSpPr>
          <p:nvPr>
            <p:ph idx="14"/>
          </p:nvPr>
        </p:nvSpPr>
        <p:spPr>
          <a:xfrm>
            <a:off x="335664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
            <a:extLst>
              <a:ext uri="{FF2B5EF4-FFF2-40B4-BE49-F238E27FC236}">
                <a16:creationId xmlns:a16="http://schemas.microsoft.com/office/drawing/2014/main" id="{8CC20BB9-AA50-9BF7-07EC-E5B8D131ED19}"/>
              </a:ext>
            </a:extLst>
          </p:cNvPr>
          <p:cNvSpPr>
            <a:spLocks noGrp="1"/>
          </p:cNvSpPr>
          <p:nvPr>
            <p:ph idx="16"/>
          </p:nvPr>
        </p:nvSpPr>
        <p:spPr>
          <a:xfrm>
            <a:off x="3356648" y="3820371"/>
            <a:ext cx="2647544"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6" name="Content Placeholder 2">
            <a:extLst>
              <a:ext uri="{FF2B5EF4-FFF2-40B4-BE49-F238E27FC236}">
                <a16:creationId xmlns:a16="http://schemas.microsoft.com/office/drawing/2014/main" id="{44BD1688-DEF1-D66E-2575-34669356F3D7}"/>
              </a:ext>
            </a:extLst>
          </p:cNvPr>
          <p:cNvSpPr>
            <a:spLocks noGrp="1"/>
          </p:cNvSpPr>
          <p:nvPr>
            <p:ph sz="half" idx="17"/>
          </p:nvPr>
        </p:nvSpPr>
        <p:spPr>
          <a:xfrm>
            <a:off x="111987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27" name="Content Placeholder 2">
            <a:extLst>
              <a:ext uri="{FF2B5EF4-FFF2-40B4-BE49-F238E27FC236}">
                <a16:creationId xmlns:a16="http://schemas.microsoft.com/office/drawing/2014/main" id="{A2709BDC-A451-DA98-ED74-4260612464FE}"/>
              </a:ext>
            </a:extLst>
          </p:cNvPr>
          <p:cNvSpPr>
            <a:spLocks noGrp="1"/>
          </p:cNvSpPr>
          <p:nvPr>
            <p:ph sz="half" idx="18"/>
          </p:nvPr>
        </p:nvSpPr>
        <p:spPr>
          <a:xfrm>
            <a:off x="1129545" y="2065712"/>
            <a:ext cx="1950721" cy="1012611"/>
          </a:xfrm>
          <a:prstGeom prst="rect">
            <a:avLst/>
          </a:prstGeom>
        </p:spPr>
        <p:txBody>
          <a:bodyPr lIns="91440" tIns="0" rIns="91440" bIns="0" anchor="ctr"/>
          <a:lstStyle>
            <a:lvl1pPr marL="0" indent="0" algn="ctr">
              <a:spcAft>
                <a:spcPts val="600"/>
              </a:spcAft>
              <a:buFontTx/>
              <a:buNone/>
              <a:defRPr sz="1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1" name="Content Placeholder 2">
            <a:extLst>
              <a:ext uri="{FF2B5EF4-FFF2-40B4-BE49-F238E27FC236}">
                <a16:creationId xmlns:a16="http://schemas.microsoft.com/office/drawing/2014/main" id="{5A90DC87-B0C7-25F8-63D4-7EF60F155ED3}"/>
              </a:ext>
            </a:extLst>
          </p:cNvPr>
          <p:cNvSpPr>
            <a:spLocks noGrp="1"/>
          </p:cNvSpPr>
          <p:nvPr>
            <p:ph idx="20"/>
          </p:nvPr>
        </p:nvSpPr>
        <p:spPr>
          <a:xfrm>
            <a:off x="8240969" y="1589569"/>
            <a:ext cx="2647545" cy="1950720"/>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4" name="Content Placeholder 2">
            <a:extLst>
              <a:ext uri="{FF2B5EF4-FFF2-40B4-BE49-F238E27FC236}">
                <a16:creationId xmlns:a16="http://schemas.microsoft.com/office/drawing/2014/main" id="{80E24D91-956C-37FD-C496-E7A97CF18638}"/>
              </a:ext>
            </a:extLst>
          </p:cNvPr>
          <p:cNvSpPr>
            <a:spLocks noGrp="1"/>
          </p:cNvSpPr>
          <p:nvPr>
            <p:ph idx="22"/>
          </p:nvPr>
        </p:nvSpPr>
        <p:spPr>
          <a:xfrm>
            <a:off x="8240968" y="3845832"/>
            <a:ext cx="2647544" cy="192525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5" name="Content Placeholder 2">
            <a:extLst>
              <a:ext uri="{FF2B5EF4-FFF2-40B4-BE49-F238E27FC236}">
                <a16:creationId xmlns:a16="http://schemas.microsoft.com/office/drawing/2014/main" id="{639B3526-1396-1D1F-3994-6B4D8D3AF7BE}"/>
              </a:ext>
            </a:extLst>
          </p:cNvPr>
          <p:cNvSpPr>
            <a:spLocks noGrp="1"/>
          </p:cNvSpPr>
          <p:nvPr>
            <p:ph sz="half" idx="23"/>
          </p:nvPr>
        </p:nvSpPr>
        <p:spPr>
          <a:xfrm>
            <a:off x="6004193" y="4291857"/>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6" name="Content Placeholder 2">
            <a:extLst>
              <a:ext uri="{FF2B5EF4-FFF2-40B4-BE49-F238E27FC236}">
                <a16:creationId xmlns:a16="http://schemas.microsoft.com/office/drawing/2014/main" id="{C716B22F-8A91-C6CF-3741-6F578B6FC94A}"/>
              </a:ext>
            </a:extLst>
          </p:cNvPr>
          <p:cNvSpPr>
            <a:spLocks noGrp="1"/>
          </p:cNvSpPr>
          <p:nvPr>
            <p:ph sz="half" idx="24"/>
          </p:nvPr>
        </p:nvSpPr>
        <p:spPr>
          <a:xfrm>
            <a:off x="6013865" y="2065712"/>
            <a:ext cx="1950721" cy="1012611"/>
          </a:xfrm>
          <a:prstGeom prst="rect">
            <a:avLst/>
          </a:prstGeom>
        </p:spPr>
        <p:txBody>
          <a:bodyPr lIns="91440" tIns="0" rIns="91440" bIns="0" anchor="ctr"/>
          <a:lstStyle>
            <a:lvl1pPr marL="0" indent="0" algn="ctr">
              <a:spcAft>
                <a:spcPts val="600"/>
              </a:spcAft>
              <a:buFontTx/>
              <a:buNone/>
              <a:defRPr sz="1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Tree>
    <p:extLst>
      <p:ext uri="{BB962C8B-B14F-4D97-AF65-F5344CB8AC3E}">
        <p14:creationId xmlns:p14="http://schemas.microsoft.com/office/powerpoint/2010/main" val="4097703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P spid="7" grpId="0" animBg="1"/>
    </p:bldLst>
  </p:timing>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2" name="Title 1">
            <a:extLst>
              <a:ext uri="{FF2B5EF4-FFF2-40B4-BE49-F238E27FC236}">
                <a16:creationId xmlns:a16="http://schemas.microsoft.com/office/drawing/2014/main" id="{3B73D799-E7B5-B3A9-4A41-48819E897B23}"/>
              </a:ext>
            </a:extLst>
          </p:cNvPr>
          <p:cNvSpPr>
            <a:spLocks noGrp="1"/>
          </p:cNvSpPr>
          <p:nvPr>
            <p:ph type="title"/>
          </p:nvPr>
        </p:nvSpPr>
        <p:spPr>
          <a:xfrm>
            <a:off x="0" y="2553569"/>
            <a:ext cx="12192000" cy="1325563"/>
          </a:xfrm>
          <a:prstGeom prst="rect">
            <a:avLst/>
          </a:prstGeom>
        </p:spPr>
        <p:txBody>
          <a:bodyPr lIns="0" tIns="0" rIns="0" bIns="0" anchor="ctr"/>
          <a:lstStyle>
            <a:lvl1pPr algn="ctr">
              <a:defRPr>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24405602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Pie Chart Slide 4">
    <p:bg>
      <p:bgPr>
        <a:solidFill>
          <a:srgbClr val="F26030"/>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689A14-6936-31A2-9D50-0C42BE7973E6}"/>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BC3BBE7F-3BB7-AA9B-1E79-352E9A890C01}"/>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496A2CE1-68E3-514C-0DC5-DDC7973A2EEA}"/>
              </a:ext>
            </a:extLst>
          </p:cNvPr>
          <p:cNvSpPr>
            <a:spLocks noGrp="1"/>
          </p:cNvSpPr>
          <p:nvPr>
            <p:ph type="body" sz="quarter" idx="31"/>
          </p:nvPr>
        </p:nvSpPr>
        <p:spPr>
          <a:xfrm>
            <a:off x="5876730" y="2093483"/>
            <a:ext cx="439737" cy="36576"/>
          </a:xfrm>
          <a:prstGeom prst="rect">
            <a:avLst/>
          </a:prstGeom>
          <a:solidFill>
            <a:srgbClr val="F26030"/>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99EB8CC-09DB-751E-4411-FDF65FAA8A89}"/>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85012773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1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5257331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33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33000499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36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407978658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35_Title top on color flood">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37474F">
              <a:alpha val="55656"/>
            </a:srgbClr>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658023"/>
          </a:xfrm>
          <a:prstGeom prst="rect">
            <a:avLst/>
          </a:prstGeom>
        </p:spPr>
        <p:txBody>
          <a:bodyPr lIns="0" tIns="0" rIns="0" bIns="0" anchor="t"/>
          <a:lstStyle>
            <a:lvl1pPr marL="0" indent="0">
              <a:spcAft>
                <a:spcPts val="600"/>
              </a:spcAft>
              <a:buFontTx/>
              <a:buNone/>
              <a:defRPr sz="18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438401"/>
            <a:ext cx="5181600" cy="2660535"/>
          </a:xfrm>
          <a:prstGeom prst="rect">
            <a:avLst/>
          </a:prstGeom>
        </p:spPr>
        <p:txBody>
          <a:bodyPr lIns="0" tIns="0" rIns="0" bIns="0" anchor="t"/>
          <a:lstStyle>
            <a:lvl1pPr marL="100581" indent="-100581">
              <a:lnSpc>
                <a:spcPct val="100000"/>
              </a:lnSpc>
              <a:spcBef>
                <a:spcPts val="0"/>
              </a:spcBef>
              <a:spcAft>
                <a:spcPts val="600"/>
              </a:spcAft>
              <a:defRPr sz="16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7510477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34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00AA44"/>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24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31" y="1564247"/>
            <a:ext cx="5181600" cy="383077"/>
          </a:xfrm>
          <a:prstGeom prst="rect">
            <a:avLst/>
          </a:prstGeom>
        </p:spPr>
        <p:txBody>
          <a:bodyPr lIns="0" tIns="0" rIns="0" bIns="0" anchor="t"/>
          <a:lstStyle>
            <a:lvl1pPr marL="0" indent="0">
              <a:spcAft>
                <a:spcPts val="600"/>
              </a:spcAft>
              <a:buFontTx/>
              <a:buNone/>
              <a:defRPr sz="16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3274763"/>
            <a:ext cx="5181600" cy="1824172"/>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5" name="Text Placeholder 4">
            <a:extLst>
              <a:ext uri="{FF2B5EF4-FFF2-40B4-BE49-F238E27FC236}">
                <a16:creationId xmlns:a16="http://schemas.microsoft.com/office/drawing/2014/main" id="{1D657DBB-DDD1-FCD5-0E59-F2DF21468037}"/>
              </a:ext>
            </a:extLst>
          </p:cNvPr>
          <p:cNvSpPr>
            <a:spLocks noGrp="1"/>
          </p:cNvSpPr>
          <p:nvPr>
            <p:ph type="body" sz="quarter" idx="19"/>
          </p:nvPr>
        </p:nvSpPr>
        <p:spPr>
          <a:xfrm>
            <a:off x="5497513" y="2084038"/>
            <a:ext cx="5181600" cy="954087"/>
          </a:xfrm>
          <a:prstGeom prst="rect">
            <a:avLst/>
          </a:prstGeom>
        </p:spPr>
        <p:txBody>
          <a:bodyPr lIns="0" tIns="0" rIns="0" bIns="0"/>
          <a:lstStyle>
            <a:lvl1pPr marL="0" indent="0">
              <a:buFontTx/>
              <a:buNone/>
              <a:defRPr sz="1400"/>
            </a:lvl1pPr>
            <a:lvl2pPr marL="457189" indent="0">
              <a:buFontTx/>
              <a:buNone/>
              <a:defRPr/>
            </a:lvl2pPr>
            <a:lvl3pPr marL="914377" indent="0">
              <a:buFontTx/>
              <a:buNone/>
              <a:defRPr/>
            </a:lvl3pPr>
            <a:lvl4pPr marL="1371566" indent="0">
              <a:buFontTx/>
              <a:buNone/>
              <a:defRPr/>
            </a:lvl4pPr>
            <a:lvl5pPr marL="1828754" indent="0">
              <a:buFontTx/>
              <a:buNone/>
              <a:defRPr/>
            </a:lvl5pPr>
          </a:lstStyle>
          <a:p>
            <a:pPr lvl="0"/>
            <a:r>
              <a:rPr lang="en-US" dirty="0"/>
              <a:t>Click to edit Master text styles</a:t>
            </a:r>
          </a:p>
        </p:txBody>
      </p:sp>
    </p:spTree>
    <p:extLst>
      <p:ext uri="{BB962C8B-B14F-4D97-AF65-F5344CB8AC3E}">
        <p14:creationId xmlns:p14="http://schemas.microsoft.com/office/powerpoint/2010/main" val="125179564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31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0" name="Text Placeholder 6">
            <a:extLst>
              <a:ext uri="{FF2B5EF4-FFF2-40B4-BE49-F238E27FC236}">
                <a16:creationId xmlns:a16="http://schemas.microsoft.com/office/drawing/2014/main" id="{F55FCD39-B88D-017E-5AFC-C1A8D50BAE2D}"/>
              </a:ext>
            </a:extLst>
          </p:cNvPr>
          <p:cNvSpPr txBox="1">
            <a:spLocks/>
          </p:cNvSpPr>
          <p:nvPr userDrawn="1"/>
        </p:nvSpPr>
        <p:spPr>
          <a:xfrm>
            <a:off x="1467257" y="1450594"/>
            <a:ext cx="3647559" cy="3648341"/>
          </a:xfrm>
          <a:prstGeom prst="rect">
            <a:avLst/>
          </a:prstGeom>
          <a:solidFill>
            <a:srgbClr val="5F2F93"/>
          </a:solidFill>
        </p:spPr>
        <p:txBody>
          <a:bodyPr vert="horz" lIns="91440" tIns="45720" rIns="91440" bIns="45720" rtlCol="0" anchor="ctr">
            <a:normAutofit/>
          </a:bodyPr>
          <a:lstStyle>
            <a:defPPr>
              <a:defRPr lang="en-US"/>
            </a:defPPr>
            <a:lvl1pPr marL="0" algn="ctr" defTabSz="457200" rtl="0" eaLnBrk="1" latinLnBrk="0" hangingPunct="1">
              <a:defRPr sz="9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4500"/>
              </a:lnSpc>
            </a:pPr>
            <a:endParaRPr lang="en-US" sz="4000" b="1" dirty="0"/>
          </a:p>
        </p:txBody>
      </p:sp>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tx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3" name="Content Placeholder 2">
            <a:extLst>
              <a:ext uri="{FF2B5EF4-FFF2-40B4-BE49-F238E27FC236}">
                <a16:creationId xmlns:a16="http://schemas.microsoft.com/office/drawing/2014/main" id="{7CDCA57E-4DDB-BB9D-9291-B85AB2B255EE}"/>
              </a:ext>
            </a:extLst>
          </p:cNvPr>
          <p:cNvSpPr>
            <a:spLocks noGrp="1"/>
          </p:cNvSpPr>
          <p:nvPr>
            <p:ph sz="half" idx="1"/>
          </p:nvPr>
        </p:nvSpPr>
        <p:spPr>
          <a:xfrm>
            <a:off x="5496729" y="1464315"/>
            <a:ext cx="5181600" cy="383077"/>
          </a:xfrm>
          <a:prstGeom prst="rect">
            <a:avLst/>
          </a:prstGeom>
        </p:spPr>
        <p:txBody>
          <a:bodyPr lIns="0" tIns="0" rIns="0" bIns="0" anchor="ctr"/>
          <a:lstStyle>
            <a:lvl1pPr marL="0" indent="0">
              <a:spcAft>
                <a:spcPts val="600"/>
              </a:spcAft>
              <a:buFontTx/>
              <a:buNone/>
              <a:defRPr sz="1400" b="1"/>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1899095"/>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385929052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12_Title top on color floo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C6AE69-83B4-EDAF-8CC7-8FB183856829}"/>
              </a:ext>
            </a:extLst>
          </p:cNvPr>
          <p:cNvPicPr>
            <a:picLocks noChangeAspect="1"/>
          </p:cNvPicPr>
          <p:nvPr userDrawn="1"/>
        </p:nvPicPr>
        <p:blipFill>
          <a:blip r:embed="rId2"/>
          <a:stretch>
            <a:fillRect/>
          </a:stretch>
        </p:blipFill>
        <p:spPr>
          <a:xfrm>
            <a:off x="0" y="16316"/>
            <a:ext cx="12221144" cy="6841685"/>
          </a:xfrm>
          <a:prstGeom prst="rect">
            <a:avLst/>
          </a:prstGeom>
        </p:spPr>
      </p:pic>
      <p:sp>
        <p:nvSpPr>
          <p:cNvPr id="6" name="Slide Number Placeholder 5"/>
          <p:cNvSpPr>
            <a:spLocks noGrp="1"/>
          </p:cNvSpPr>
          <p:nvPr>
            <p:ph type="sldNum" sz="quarter" idx="12"/>
          </p:nvPr>
        </p:nvSpPr>
        <p:spPr/>
        <p:txBody>
          <a:bodyPr/>
          <a:lstStyle>
            <a:lvl1pPr>
              <a:defRPr>
                <a:solidFill>
                  <a:schemeClr val="bg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4637735-362B-45C6-B736-6497910715C1}"/>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336819" y="6337717"/>
            <a:ext cx="1290656" cy="234119"/>
          </a:xfrm>
          <a:prstGeom prst="rect">
            <a:avLst/>
          </a:prstGeom>
        </p:spPr>
      </p:pic>
      <p:sp>
        <p:nvSpPr>
          <p:cNvPr id="8" name="TextBox 7">
            <a:extLst>
              <a:ext uri="{FF2B5EF4-FFF2-40B4-BE49-F238E27FC236}">
                <a16:creationId xmlns:a16="http://schemas.microsoft.com/office/drawing/2014/main" id="{0ADEEFFE-B771-179E-B1F9-27F897B24F18}"/>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chemeClr val="bg1"/>
                </a:solidFill>
                <a:latin typeface="Arial"/>
                <a:cs typeface="+mn-cs"/>
              </a:rPr>
              <a:t>© 2022 Penn Mutual. All rights reserved.</a:t>
            </a:r>
          </a:p>
        </p:txBody>
      </p:sp>
      <p:sp>
        <p:nvSpPr>
          <p:cNvPr id="9" name="TextBox 8">
            <a:extLst>
              <a:ext uri="{FF2B5EF4-FFF2-40B4-BE49-F238E27FC236}">
                <a16:creationId xmlns:a16="http://schemas.microsoft.com/office/drawing/2014/main" id="{4BD3210F-1704-C153-1308-5DFDED4138A0}"/>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chemeClr val="bg1"/>
                </a:solidFill>
                <a:latin typeface="Arial"/>
                <a:cs typeface="+mn-cs"/>
              </a:rPr>
              <a:t>For financial professional use only.</a:t>
            </a:r>
          </a:p>
        </p:txBody>
      </p:sp>
      <p:pic>
        <p:nvPicPr>
          <p:cNvPr id="4" name="Graphic 3">
            <a:extLst>
              <a:ext uri="{FF2B5EF4-FFF2-40B4-BE49-F238E27FC236}">
                <a16:creationId xmlns:a16="http://schemas.microsoft.com/office/drawing/2014/main" id="{AE7237E4-3113-8E4F-4094-A80E93D7E495}"/>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28437" y="6337717"/>
            <a:ext cx="1307423" cy="234119"/>
          </a:xfrm>
          <a:prstGeom prst="rect">
            <a:avLst/>
          </a:prstGeom>
        </p:spPr>
      </p:pic>
      <p:sp>
        <p:nvSpPr>
          <p:cNvPr id="11" name="Content Placeholder 2">
            <a:extLst>
              <a:ext uri="{FF2B5EF4-FFF2-40B4-BE49-F238E27FC236}">
                <a16:creationId xmlns:a16="http://schemas.microsoft.com/office/drawing/2014/main" id="{C681F3DA-16FD-281F-6302-EB8887AB8280}"/>
              </a:ext>
            </a:extLst>
          </p:cNvPr>
          <p:cNvSpPr>
            <a:spLocks noGrp="1"/>
          </p:cNvSpPr>
          <p:nvPr>
            <p:ph sz="half" idx="18"/>
          </p:nvPr>
        </p:nvSpPr>
        <p:spPr>
          <a:xfrm>
            <a:off x="1842317" y="2768457"/>
            <a:ext cx="2919471" cy="1012611"/>
          </a:xfrm>
          <a:prstGeom prst="rect">
            <a:avLst/>
          </a:prstGeom>
        </p:spPr>
        <p:txBody>
          <a:bodyPr lIns="91440" tIns="0" rIns="91440" bIns="0" anchor="ctr"/>
          <a:lstStyle>
            <a:lvl1pPr marL="0" indent="0" algn="ctr">
              <a:spcAft>
                <a:spcPts val="600"/>
              </a:spcAft>
              <a:buFontTx/>
              <a:buNone/>
              <a:defRPr sz="3600" b="1">
                <a:solidFill>
                  <a:schemeClr val="bg1"/>
                </a:solidFill>
                <a:latin typeface="+mj-lt"/>
              </a:defRPr>
            </a:lvl1pPr>
            <a:lvl2pPr marL="100581" marR="0" indent="-100581" algn="l" defTabSz="457189" rtl="0" eaLnBrk="1" fontAlgn="auto" latinLnBrk="0" hangingPunct="1">
              <a:lnSpc>
                <a:spcPct val="150000"/>
              </a:lnSpc>
              <a:spcBef>
                <a:spcPts val="0"/>
              </a:spcBef>
              <a:spcAft>
                <a:spcPts val="300"/>
              </a:spcAft>
              <a:buClrTx/>
              <a:buSzTx/>
              <a:buFontTx/>
              <a:buNone/>
              <a:tabLst/>
              <a:defRPr sz="1200"/>
            </a:lvl2pPr>
          </a:lstStyle>
          <a:p>
            <a:pPr lvl="0"/>
            <a:r>
              <a:rPr lang="en-US" dirty="0"/>
              <a:t>Click to edit Master text styles</a:t>
            </a:r>
          </a:p>
        </p:txBody>
      </p:sp>
      <p:sp>
        <p:nvSpPr>
          <p:cNvPr id="14" name="Content Placeholder 2">
            <a:extLst>
              <a:ext uri="{FF2B5EF4-FFF2-40B4-BE49-F238E27FC236}">
                <a16:creationId xmlns:a16="http://schemas.microsoft.com/office/drawing/2014/main" id="{666E29EE-EBF7-101F-31D4-DE0BC76F8C68}"/>
              </a:ext>
            </a:extLst>
          </p:cNvPr>
          <p:cNvSpPr>
            <a:spLocks noGrp="1"/>
          </p:cNvSpPr>
          <p:nvPr>
            <p:ph idx="14"/>
          </p:nvPr>
        </p:nvSpPr>
        <p:spPr>
          <a:xfrm>
            <a:off x="5496731" y="2522643"/>
            <a:ext cx="5181600" cy="1504239"/>
          </a:xfrm>
          <a:prstGeom prst="rect">
            <a:avLst/>
          </a:prstGeom>
        </p:spPr>
        <p:txBody>
          <a:bodyPr lIns="0" tIns="0" rIns="0" bIns="0"/>
          <a:lstStyle>
            <a:lvl1pPr marL="100581" indent="-100581">
              <a:lnSpc>
                <a:spcPts val="3060"/>
              </a:lnSpc>
              <a:spcBef>
                <a:spcPts val="0"/>
              </a:spcBef>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Tree>
    <p:extLst>
      <p:ext uri="{BB962C8B-B14F-4D97-AF65-F5344CB8AC3E}">
        <p14:creationId xmlns:p14="http://schemas.microsoft.com/office/powerpoint/2010/main" val="10201842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30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sp>
        <p:nvSpPr>
          <p:cNvPr id="14" name="TextBox 13">
            <a:extLst>
              <a:ext uri="{FF2B5EF4-FFF2-40B4-BE49-F238E27FC236}">
                <a16:creationId xmlns:a16="http://schemas.microsoft.com/office/drawing/2014/main" id="{4B13C811-99BD-13F4-772A-1A40C8446B9A}"/>
              </a:ext>
            </a:extLst>
          </p:cNvPr>
          <p:cNvSpPr txBox="1"/>
          <p:nvPr userDrawn="1"/>
        </p:nvSpPr>
        <p:spPr>
          <a:xfrm>
            <a:off x="328436" y="5808860"/>
            <a:ext cx="11412051" cy="307777"/>
          </a:xfrm>
          <a:prstGeom prst="rect">
            <a:avLst/>
          </a:prstGeom>
          <a:noFill/>
        </p:spPr>
        <p:txBody>
          <a:bodyPr wrap="square" lIns="0" tIns="0" rIns="182880" bIns="0" rtlCol="0">
            <a:spAutoFit/>
          </a:bodyPr>
          <a:lstStyle/>
          <a:p>
            <a:r>
              <a:rPr lang="en-US" sz="1000" dirty="0">
                <a:solidFill>
                  <a:schemeClr val="bg1"/>
                </a:solidFill>
              </a:rPr>
              <a:t>Ratings reflect rating agency assessment of Penn Mutual’s financial strength and claims-paying ability and are subject to change. A.M. Best’s A+ rating is the second highest of 15. Moody’s Aa3 rating is the fourth highest of 21. Standard &amp; Poor’s A+ rating is the fifth highest of 22. Kroll’s AA rating is the third highest of 22. For additional ratings information, please visit </a:t>
            </a:r>
            <a:r>
              <a:rPr lang="en-US" sz="1000" dirty="0" err="1">
                <a:solidFill>
                  <a:schemeClr val="bg1"/>
                </a:solidFill>
              </a:rPr>
              <a:t>www.pennmutual.com</a:t>
            </a:r>
            <a:r>
              <a:rPr lang="en-US" sz="1000" dirty="0">
                <a:solidFill>
                  <a:schemeClr val="bg1"/>
                </a:solidFill>
              </a:rPr>
              <a:t>.</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3673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pic>
        <p:nvPicPr>
          <p:cNvPr id="21" name="Picture 20">
            <a:extLst>
              <a:ext uri="{FF2B5EF4-FFF2-40B4-BE49-F238E27FC236}">
                <a16:creationId xmlns:a16="http://schemas.microsoft.com/office/drawing/2014/main" id="{ADC565CF-E49E-3F05-D5D1-FCBBD0DB17DF}"/>
              </a:ext>
            </a:extLst>
          </p:cNvPr>
          <p:cNvPicPr>
            <a:picLocks noChangeAspect="1"/>
          </p:cNvPicPr>
          <p:nvPr userDrawn="1"/>
        </p:nvPicPr>
        <p:blipFill>
          <a:blip r:embed="rId4"/>
          <a:stretch>
            <a:fillRect/>
          </a:stretch>
        </p:blipFill>
        <p:spPr>
          <a:xfrm>
            <a:off x="1279875" y="1486927"/>
            <a:ext cx="9632252" cy="1741892"/>
          </a:xfrm>
          <a:prstGeom prst="rect">
            <a:avLst/>
          </a:prstGeom>
        </p:spPr>
      </p:pic>
      <p:sp>
        <p:nvSpPr>
          <p:cNvPr id="23" name="Content Placeholder 2">
            <a:extLst>
              <a:ext uri="{FF2B5EF4-FFF2-40B4-BE49-F238E27FC236}">
                <a16:creationId xmlns:a16="http://schemas.microsoft.com/office/drawing/2014/main" id="{1C12D56D-26D1-34EB-A424-0753CC6E2387}"/>
              </a:ext>
            </a:extLst>
          </p:cNvPr>
          <p:cNvSpPr>
            <a:spLocks noGrp="1"/>
          </p:cNvSpPr>
          <p:nvPr>
            <p:ph idx="19"/>
          </p:nvPr>
        </p:nvSpPr>
        <p:spPr>
          <a:xfrm>
            <a:off x="53485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4" name="Content Placeholder 2">
            <a:extLst>
              <a:ext uri="{FF2B5EF4-FFF2-40B4-BE49-F238E27FC236}">
                <a16:creationId xmlns:a16="http://schemas.microsoft.com/office/drawing/2014/main" id="{A77C06B6-A574-F28A-6B4B-F930B2F28CDF}"/>
              </a:ext>
            </a:extLst>
          </p:cNvPr>
          <p:cNvSpPr>
            <a:spLocks noGrp="1"/>
          </p:cNvSpPr>
          <p:nvPr>
            <p:ph idx="20"/>
          </p:nvPr>
        </p:nvSpPr>
        <p:spPr>
          <a:xfrm>
            <a:off x="73297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5" name="Content Placeholder 2">
            <a:extLst>
              <a:ext uri="{FF2B5EF4-FFF2-40B4-BE49-F238E27FC236}">
                <a16:creationId xmlns:a16="http://schemas.microsoft.com/office/drawing/2014/main" id="{2BA327A6-5802-505A-4794-EECB401B65A6}"/>
              </a:ext>
            </a:extLst>
          </p:cNvPr>
          <p:cNvSpPr>
            <a:spLocks noGrp="1"/>
          </p:cNvSpPr>
          <p:nvPr>
            <p:ph idx="21"/>
          </p:nvPr>
        </p:nvSpPr>
        <p:spPr>
          <a:xfrm>
            <a:off x="9323636" y="3228574"/>
            <a:ext cx="1478403" cy="1741892"/>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
        <p:nvSpPr>
          <p:cNvPr id="26" name="Content Placeholder 2">
            <a:extLst>
              <a:ext uri="{FF2B5EF4-FFF2-40B4-BE49-F238E27FC236}">
                <a16:creationId xmlns:a16="http://schemas.microsoft.com/office/drawing/2014/main" id="{357F6617-0B3E-B0E5-7BA3-9D86E1B003F1}"/>
              </a:ext>
            </a:extLst>
          </p:cNvPr>
          <p:cNvSpPr>
            <a:spLocks noGrp="1"/>
          </p:cNvSpPr>
          <p:nvPr>
            <p:ph idx="22"/>
          </p:nvPr>
        </p:nvSpPr>
        <p:spPr>
          <a:xfrm>
            <a:off x="1386136" y="3251201"/>
            <a:ext cx="1478403" cy="1719265"/>
          </a:xfrm>
          <a:prstGeom prst="rect">
            <a:avLst/>
          </a:prstGeom>
        </p:spPr>
        <p:txBody>
          <a:bodyPr lIns="0" tIns="0" rIns="0" bIns="0"/>
          <a:lstStyle>
            <a:lvl1pPr marL="0" indent="0">
              <a:lnSpc>
                <a:spcPct val="100000"/>
              </a:lnSpc>
              <a:spcBef>
                <a:spcPts val="0"/>
              </a:spcBef>
              <a:buFontTx/>
              <a:buNone/>
              <a:defRPr sz="10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endParaRPr lang="en-US" dirty="0"/>
          </a:p>
        </p:txBody>
      </p:sp>
    </p:spTree>
    <p:extLst>
      <p:ext uri="{BB962C8B-B14F-4D97-AF65-F5344CB8AC3E}">
        <p14:creationId xmlns:p14="http://schemas.microsoft.com/office/powerpoint/2010/main" val="6905760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3_Col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8DE46B-57FB-298B-3191-113332FD42A4}"/>
              </a:ext>
            </a:extLst>
          </p:cNvPr>
          <p:cNvSpPr>
            <a:spLocks noGrp="1"/>
          </p:cNvSpPr>
          <p:nvPr>
            <p:ph type="title"/>
          </p:nvPr>
        </p:nvSpPr>
        <p:spPr>
          <a:xfrm>
            <a:off x="838200" y="506582"/>
            <a:ext cx="10515600" cy="661820"/>
          </a:xfrm>
          <a:prstGeom prst="rect">
            <a:avLst/>
          </a:prstGeom>
        </p:spPr>
        <p:txBody>
          <a:bodyPr lIns="0" tIns="0" rIns="0" bIns="0"/>
          <a:lstStyle>
            <a:lvl1pPr algn="ctr">
              <a:defRPr sz="3200"/>
            </a:lvl1pPr>
          </a:lstStyle>
          <a:p>
            <a:r>
              <a:rPr lang="en-US" dirty="0"/>
              <a:t>Click to edit Master title style</a:t>
            </a:r>
          </a:p>
        </p:txBody>
      </p:sp>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pic>
        <p:nvPicPr>
          <p:cNvPr id="22" name="Graphic 21">
            <a:extLst>
              <a:ext uri="{FF2B5EF4-FFF2-40B4-BE49-F238E27FC236}">
                <a16:creationId xmlns:a16="http://schemas.microsoft.com/office/drawing/2014/main" id="{BE29D41E-219A-48C7-9292-B717E37165B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7" y="6337717"/>
            <a:ext cx="1307423" cy="234119"/>
          </a:xfrm>
          <a:prstGeom prst="rect">
            <a:avLst/>
          </a:prstGeom>
        </p:spPr>
      </p:pic>
      <p:sp>
        <p:nvSpPr>
          <p:cNvPr id="4" name="TextBox 3">
            <a:extLst>
              <a:ext uri="{FF2B5EF4-FFF2-40B4-BE49-F238E27FC236}">
                <a16:creationId xmlns:a16="http://schemas.microsoft.com/office/drawing/2014/main" id="{2D642790-1B6A-3896-3DE8-B2C25275FF5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a:solidFill>
                  <a:srgbClr val="000000"/>
                </a:solidFill>
                <a:latin typeface="Arial"/>
                <a:cs typeface="+mn-cs"/>
              </a:rPr>
              <a:t>© 2022 Penn Mutual. All rights reserved.</a:t>
            </a:r>
          </a:p>
        </p:txBody>
      </p:sp>
      <p:sp>
        <p:nvSpPr>
          <p:cNvPr id="5" name="TextBox 4">
            <a:extLst>
              <a:ext uri="{FF2B5EF4-FFF2-40B4-BE49-F238E27FC236}">
                <a16:creationId xmlns:a16="http://schemas.microsoft.com/office/drawing/2014/main" id="{E080B72A-9E4F-4732-1AB2-8DE5E43B9F6B}"/>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sp>
        <p:nvSpPr>
          <p:cNvPr id="7" name="Subtitle 2">
            <a:extLst>
              <a:ext uri="{FF2B5EF4-FFF2-40B4-BE49-F238E27FC236}">
                <a16:creationId xmlns:a16="http://schemas.microsoft.com/office/drawing/2014/main" id="{9AD9B33A-132A-7823-001B-4F56BFB4FADB}"/>
              </a:ext>
            </a:extLst>
          </p:cNvPr>
          <p:cNvSpPr>
            <a:spLocks noGrp="1"/>
          </p:cNvSpPr>
          <p:nvPr>
            <p:ph type="subTitle" idx="1"/>
          </p:nvPr>
        </p:nvSpPr>
        <p:spPr>
          <a:xfrm>
            <a:off x="838200" y="1172106"/>
            <a:ext cx="10515600" cy="368828"/>
          </a:xfrm>
          <a:prstGeom prst="rect">
            <a:avLst/>
          </a:prstGeom>
        </p:spPr>
        <p:txBody>
          <a:bodyPr/>
          <a:lstStyle>
            <a:lvl1pPr marL="0" indent="0" algn="ctr">
              <a:buNone/>
              <a:defRPr sz="1600" b="1">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a:t>Click to edit Master subtitle style</a:t>
            </a:r>
          </a:p>
        </p:txBody>
      </p:sp>
      <p:grpSp>
        <p:nvGrpSpPr>
          <p:cNvPr id="3" name="Group 2">
            <a:extLst>
              <a:ext uri="{FF2B5EF4-FFF2-40B4-BE49-F238E27FC236}">
                <a16:creationId xmlns:a16="http://schemas.microsoft.com/office/drawing/2014/main" id="{9886FDB2-C695-DF30-4030-A68053DF4C6F}"/>
              </a:ext>
            </a:extLst>
          </p:cNvPr>
          <p:cNvGrpSpPr/>
          <p:nvPr userDrawn="1"/>
        </p:nvGrpSpPr>
        <p:grpSpPr>
          <a:xfrm>
            <a:off x="1148057" y="1921830"/>
            <a:ext cx="9878843" cy="1808983"/>
            <a:chOff x="1590237" y="2183822"/>
            <a:chExt cx="8763001" cy="1604652"/>
          </a:xfrm>
        </p:grpSpPr>
        <p:pic>
          <p:nvPicPr>
            <p:cNvPr id="8" name="Picture 7">
              <a:extLst>
                <a:ext uri="{FF2B5EF4-FFF2-40B4-BE49-F238E27FC236}">
                  <a16:creationId xmlns:a16="http://schemas.microsoft.com/office/drawing/2014/main" id="{D52BF54E-95A2-D168-8CDC-006F85E355C9}"/>
                </a:ext>
              </a:extLst>
            </p:cNvPr>
            <p:cNvPicPr>
              <a:picLocks noChangeAspect="1"/>
            </p:cNvPicPr>
            <p:nvPr/>
          </p:nvPicPr>
          <p:blipFill>
            <a:blip r:embed="rId4"/>
            <a:srcRect/>
            <a:stretch/>
          </p:blipFill>
          <p:spPr>
            <a:xfrm>
              <a:off x="1590237" y="2183822"/>
              <a:ext cx="8763001" cy="1604652"/>
            </a:xfrm>
            <a:prstGeom prst="rect">
              <a:avLst/>
            </a:prstGeom>
          </p:spPr>
        </p:pic>
        <p:sp>
          <p:nvSpPr>
            <p:cNvPr id="9" name="TextBox 8">
              <a:extLst>
                <a:ext uri="{FF2B5EF4-FFF2-40B4-BE49-F238E27FC236}">
                  <a16:creationId xmlns:a16="http://schemas.microsoft.com/office/drawing/2014/main" id="{EC1E3A01-BA12-AB9D-E23B-3E687844A1C4}"/>
                </a:ext>
              </a:extLst>
            </p:cNvPr>
            <p:cNvSpPr txBox="1"/>
            <p:nvPr/>
          </p:nvSpPr>
          <p:spPr>
            <a:xfrm>
              <a:off x="1590238" y="3383847"/>
              <a:ext cx="1601358" cy="232060"/>
            </a:xfrm>
            <a:prstGeom prst="rect">
              <a:avLst/>
            </a:prstGeom>
            <a:noFill/>
          </p:spPr>
          <p:txBody>
            <a:bodyPr wrap="square" rtlCol="0">
              <a:spAutoFit/>
            </a:bodyPr>
            <a:lstStyle/>
            <a:p>
              <a:pPr algn="ctr"/>
              <a:r>
                <a:rPr lang="en-US" sz="1100" b="1">
                  <a:solidFill>
                    <a:schemeClr val="bg1"/>
                  </a:solidFill>
                </a:rPr>
                <a:t>March 2021</a:t>
              </a:r>
            </a:p>
          </p:txBody>
        </p:sp>
        <p:sp>
          <p:nvSpPr>
            <p:cNvPr id="10" name="TextBox 9">
              <a:extLst>
                <a:ext uri="{FF2B5EF4-FFF2-40B4-BE49-F238E27FC236}">
                  <a16:creationId xmlns:a16="http://schemas.microsoft.com/office/drawing/2014/main" id="{18DF143A-BD1B-274F-2C96-71986C14DBC1}"/>
                </a:ext>
              </a:extLst>
            </p:cNvPr>
            <p:cNvSpPr txBox="1"/>
            <p:nvPr/>
          </p:nvSpPr>
          <p:spPr>
            <a:xfrm>
              <a:off x="3405025" y="3443161"/>
              <a:ext cx="1567505" cy="150157"/>
            </a:xfrm>
            <a:prstGeom prst="rect">
              <a:avLst/>
            </a:prstGeom>
            <a:noFill/>
          </p:spPr>
          <p:txBody>
            <a:bodyPr wrap="square" lIns="0" tIns="0" rIns="0" bIns="0" rtlCol="0">
              <a:spAutoFit/>
            </a:bodyPr>
            <a:lstStyle/>
            <a:p>
              <a:pPr algn="ctr"/>
              <a:r>
                <a:rPr lang="en-US" sz="1100" b="1">
                  <a:solidFill>
                    <a:schemeClr val="bg1"/>
                  </a:solidFill>
                </a:rPr>
                <a:t>April 2021</a:t>
              </a:r>
            </a:p>
          </p:txBody>
        </p:sp>
        <p:sp>
          <p:nvSpPr>
            <p:cNvPr id="11" name="TextBox 10">
              <a:extLst>
                <a:ext uri="{FF2B5EF4-FFF2-40B4-BE49-F238E27FC236}">
                  <a16:creationId xmlns:a16="http://schemas.microsoft.com/office/drawing/2014/main" id="{630B8048-6BED-8E0B-EC47-9DE321D8299D}"/>
                </a:ext>
              </a:extLst>
            </p:cNvPr>
            <p:cNvSpPr txBox="1"/>
            <p:nvPr/>
          </p:nvSpPr>
          <p:spPr>
            <a:xfrm>
              <a:off x="5185959" y="3444012"/>
              <a:ext cx="1600591"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2" name="TextBox 11">
              <a:extLst>
                <a:ext uri="{FF2B5EF4-FFF2-40B4-BE49-F238E27FC236}">
                  <a16:creationId xmlns:a16="http://schemas.microsoft.com/office/drawing/2014/main" id="{69B3BB33-B678-6E14-6878-1BE8F2598E55}"/>
                </a:ext>
              </a:extLst>
            </p:cNvPr>
            <p:cNvSpPr txBox="1"/>
            <p:nvPr/>
          </p:nvSpPr>
          <p:spPr>
            <a:xfrm>
              <a:off x="7006043" y="3444012"/>
              <a:ext cx="1543529" cy="150157"/>
            </a:xfrm>
            <a:prstGeom prst="rect">
              <a:avLst/>
            </a:prstGeom>
            <a:noFill/>
          </p:spPr>
          <p:txBody>
            <a:bodyPr wrap="square" lIns="0" tIns="0" rIns="0" bIns="0" rtlCol="0">
              <a:spAutoFit/>
            </a:bodyPr>
            <a:lstStyle/>
            <a:p>
              <a:pPr algn="ctr"/>
              <a:r>
                <a:rPr lang="en-US" sz="1100" b="1">
                  <a:solidFill>
                    <a:schemeClr val="bg1"/>
                  </a:solidFill>
                </a:rPr>
                <a:t>November 2020</a:t>
              </a:r>
            </a:p>
          </p:txBody>
        </p:sp>
        <p:sp>
          <p:nvSpPr>
            <p:cNvPr id="13" name="TextBox 12">
              <a:extLst>
                <a:ext uri="{FF2B5EF4-FFF2-40B4-BE49-F238E27FC236}">
                  <a16:creationId xmlns:a16="http://schemas.microsoft.com/office/drawing/2014/main" id="{DC952ED6-EC78-A72F-C6D9-267099C4A259}"/>
                </a:ext>
              </a:extLst>
            </p:cNvPr>
            <p:cNvSpPr txBox="1"/>
            <p:nvPr/>
          </p:nvSpPr>
          <p:spPr>
            <a:xfrm>
              <a:off x="8763001" y="3444012"/>
              <a:ext cx="1590237" cy="150157"/>
            </a:xfrm>
            <a:prstGeom prst="rect">
              <a:avLst/>
            </a:prstGeom>
            <a:noFill/>
          </p:spPr>
          <p:txBody>
            <a:bodyPr wrap="square" lIns="0" tIns="0" rIns="0" bIns="0" rtlCol="0">
              <a:spAutoFit/>
            </a:bodyPr>
            <a:lstStyle/>
            <a:p>
              <a:pPr algn="ctr"/>
              <a:r>
                <a:rPr lang="en-US" sz="1100" b="1"/>
                <a:t>Rolling</a:t>
              </a:r>
            </a:p>
          </p:txBody>
        </p:sp>
      </p:grpSp>
      <p:sp>
        <p:nvSpPr>
          <p:cNvPr id="15" name="Content Placeholder 2">
            <a:extLst>
              <a:ext uri="{FF2B5EF4-FFF2-40B4-BE49-F238E27FC236}">
                <a16:creationId xmlns:a16="http://schemas.microsoft.com/office/drawing/2014/main" id="{16D85964-C81C-955F-0079-6E27DC93C3D0}"/>
              </a:ext>
            </a:extLst>
          </p:cNvPr>
          <p:cNvSpPr>
            <a:spLocks noGrp="1"/>
          </p:cNvSpPr>
          <p:nvPr>
            <p:ph idx="14"/>
          </p:nvPr>
        </p:nvSpPr>
        <p:spPr>
          <a:xfrm>
            <a:off x="1244906"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6" name="Content Placeholder 2">
            <a:extLst>
              <a:ext uri="{FF2B5EF4-FFF2-40B4-BE49-F238E27FC236}">
                <a16:creationId xmlns:a16="http://schemas.microsoft.com/office/drawing/2014/main" id="{6ED0F505-3A56-90AE-0E48-05AF905CB417}"/>
              </a:ext>
            </a:extLst>
          </p:cNvPr>
          <p:cNvSpPr>
            <a:spLocks noGrp="1"/>
          </p:cNvSpPr>
          <p:nvPr>
            <p:ph idx="15"/>
          </p:nvPr>
        </p:nvSpPr>
        <p:spPr>
          <a:xfrm>
            <a:off x="3260993"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7" name="Content Placeholder 2">
            <a:extLst>
              <a:ext uri="{FF2B5EF4-FFF2-40B4-BE49-F238E27FC236}">
                <a16:creationId xmlns:a16="http://schemas.microsoft.com/office/drawing/2014/main" id="{E6961D4F-E472-3DAB-3BD1-62FE75EE8D61}"/>
              </a:ext>
            </a:extLst>
          </p:cNvPr>
          <p:cNvSpPr>
            <a:spLocks noGrp="1"/>
          </p:cNvSpPr>
          <p:nvPr>
            <p:ph idx="16"/>
          </p:nvPr>
        </p:nvSpPr>
        <p:spPr>
          <a:xfrm>
            <a:off x="5288095"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8" name="Content Placeholder 2">
            <a:extLst>
              <a:ext uri="{FF2B5EF4-FFF2-40B4-BE49-F238E27FC236}">
                <a16:creationId xmlns:a16="http://schemas.microsoft.com/office/drawing/2014/main" id="{0EBF08B1-F2E7-ABE0-FB42-92EC2A6B132D}"/>
              </a:ext>
            </a:extLst>
          </p:cNvPr>
          <p:cNvSpPr>
            <a:spLocks noGrp="1"/>
          </p:cNvSpPr>
          <p:nvPr>
            <p:ph idx="17"/>
          </p:nvPr>
        </p:nvSpPr>
        <p:spPr>
          <a:xfrm>
            <a:off x="7304182"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19" name="Content Placeholder 2">
            <a:extLst>
              <a:ext uri="{FF2B5EF4-FFF2-40B4-BE49-F238E27FC236}">
                <a16:creationId xmlns:a16="http://schemas.microsoft.com/office/drawing/2014/main" id="{73F8A9C6-A0BD-68A4-8DA0-3DD5AE217D6E}"/>
              </a:ext>
            </a:extLst>
          </p:cNvPr>
          <p:cNvSpPr>
            <a:spLocks noGrp="1"/>
          </p:cNvSpPr>
          <p:nvPr>
            <p:ph idx="18"/>
          </p:nvPr>
        </p:nvSpPr>
        <p:spPr>
          <a:xfrm>
            <a:off x="9287218" y="3853425"/>
            <a:ext cx="1597447" cy="1146923"/>
          </a:xfrm>
          <a:prstGeom prst="rect">
            <a:avLst/>
          </a:prstGeom>
        </p:spPr>
        <p:txBody>
          <a:bodyPr lIns="0" tIns="0" rIns="0" bIns="0"/>
          <a:lstStyle>
            <a:lvl1pPr marL="0" indent="0">
              <a:lnSpc>
                <a:spcPct val="100000"/>
              </a:lnSpc>
              <a:spcBef>
                <a:spcPts val="0"/>
              </a:spcBef>
              <a:buFontTx/>
              <a:buNone/>
              <a:defRPr sz="1200" b="0" i="0">
                <a:latin typeface="Arial" panose="020B0604020202020204" pitchFamily="34" charset="0"/>
                <a:cs typeface="Arial" panose="020B0604020202020204" pitchFamily="34" charset="0"/>
              </a:defRPr>
            </a:lvl1pPr>
            <a:lvl2pPr marL="100581" indent="-192019">
              <a:lnSpc>
                <a:spcPts val="3360"/>
              </a:lnSpc>
              <a:spcBef>
                <a:spcPts val="0"/>
              </a:spcBef>
              <a:defRPr b="0" i="0">
                <a:latin typeface="Arial" panose="020B0604020202020204" pitchFamily="34" charset="0"/>
                <a:cs typeface="Arial" panose="020B0604020202020204" pitchFamily="34" charset="0"/>
              </a:defRPr>
            </a:lvl2pPr>
            <a:lvl3pPr marL="100581" indent="-192019">
              <a:lnSpc>
                <a:spcPts val="3360"/>
              </a:lnSpc>
              <a:spcBef>
                <a:spcPts val="0"/>
              </a:spcBef>
              <a:defRPr b="0" i="0">
                <a:latin typeface="Arial" panose="020B0604020202020204" pitchFamily="34" charset="0"/>
                <a:cs typeface="Arial" panose="020B0604020202020204" pitchFamily="34" charset="0"/>
              </a:defRPr>
            </a:lvl3pPr>
            <a:lvl4pPr marL="100581" indent="-192019">
              <a:lnSpc>
                <a:spcPts val="3360"/>
              </a:lnSpc>
              <a:spcBef>
                <a:spcPts val="0"/>
              </a:spcBef>
              <a:defRPr b="0" i="0">
                <a:latin typeface="Arial" panose="020B0604020202020204" pitchFamily="34" charset="0"/>
                <a:cs typeface="Arial" panose="020B0604020202020204" pitchFamily="34" charset="0"/>
              </a:defRPr>
            </a:lvl4pPr>
            <a:lvl5pPr marL="100581" indent="-192019">
              <a:lnSpc>
                <a:spcPts val="3360"/>
              </a:lnSpc>
              <a:spcBef>
                <a:spcPts val="0"/>
              </a:spcBef>
              <a:defRPr b="0" i="0">
                <a:latin typeface="Arial" panose="020B0604020202020204" pitchFamily="34" charset="0"/>
                <a:cs typeface="Arial" panose="020B0604020202020204" pitchFamily="34" charset="0"/>
              </a:defRPr>
            </a:lvl5pPr>
          </a:lstStyle>
          <a:p>
            <a:pPr lvl="0"/>
            <a:r>
              <a:rPr lang="en-US" dirty="0"/>
              <a:t>Click to edit Master text style</a:t>
            </a:r>
          </a:p>
        </p:txBody>
      </p:sp>
      <p:sp>
        <p:nvSpPr>
          <p:cNvPr id="25" name="Content Placeholder 24">
            <a:extLst>
              <a:ext uri="{FF2B5EF4-FFF2-40B4-BE49-F238E27FC236}">
                <a16:creationId xmlns:a16="http://schemas.microsoft.com/office/drawing/2014/main" id="{BC302DD9-0D5A-7735-4E9A-18C0DFA7D15C}"/>
              </a:ext>
            </a:extLst>
          </p:cNvPr>
          <p:cNvSpPr>
            <a:spLocks noGrp="1"/>
          </p:cNvSpPr>
          <p:nvPr>
            <p:ph sz="quarter" idx="19"/>
          </p:nvPr>
        </p:nvSpPr>
        <p:spPr>
          <a:xfrm>
            <a:off x="1147933" y="5634318"/>
            <a:ext cx="9878843" cy="368828"/>
          </a:xfrm>
          <a:prstGeom prst="rect">
            <a:avLst/>
          </a:prstGeom>
        </p:spPr>
        <p:txBody>
          <a:bodyPr lIns="0" tIns="0" rIns="0" bIns="0"/>
          <a:lstStyle>
            <a:lvl1pPr marL="0" indent="0">
              <a:buFontTx/>
              <a:buNone/>
              <a:defRPr sz="1000"/>
            </a:lvl1pPr>
            <a:lvl2pPr marL="457189" indent="0">
              <a:buFontTx/>
              <a:buNone/>
              <a:defRPr sz="1200"/>
            </a:lvl2pPr>
            <a:lvl3pPr marL="914377" indent="0">
              <a:buFontTx/>
              <a:buNone/>
              <a:defRPr sz="1200"/>
            </a:lvl3pPr>
            <a:lvl4pPr marL="1371566" indent="0">
              <a:buFontTx/>
              <a:buNone/>
              <a:defRPr sz="1200"/>
            </a:lvl4pPr>
            <a:lvl5pPr marL="1828754"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27038921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9.xml><?xml version="1.0" encoding="utf-8"?>
<p:sldLayout xmlns:a="http://schemas.openxmlformats.org/drawingml/2006/main" xmlns:r="http://schemas.openxmlformats.org/officeDocument/2006/relationships" xmlns:p="http://schemas.openxmlformats.org/presentationml/2006/main" preserve="1" userDrawn="1">
  <p:cSld name="3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79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28471309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Pie Chart Slide 5">
    <p:bg>
      <p:bgPr>
        <a:solidFill>
          <a:srgbClr val="00AA44"/>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A1E5B5B-8BC9-FD91-C214-E7B0B74BAA5E}"/>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D594DA2F-D375-4104-3228-C4F62E9AFDF7}"/>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 name="Text Placeholder 19">
            <a:extLst>
              <a:ext uri="{FF2B5EF4-FFF2-40B4-BE49-F238E27FC236}">
                <a16:creationId xmlns:a16="http://schemas.microsoft.com/office/drawing/2014/main" id="{1E3E6610-1C70-02BA-F60B-5C6927A3AB9D}"/>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475" y="2587867"/>
            <a:ext cx="2603055" cy="433140"/>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32134" y="2587866"/>
            <a:ext cx="2603055" cy="433141"/>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4" name="Text Placeholder 5">
            <a:extLst>
              <a:ext uri="{FF2B5EF4-FFF2-40B4-BE49-F238E27FC236}">
                <a16:creationId xmlns:a16="http://schemas.microsoft.com/office/drawing/2014/main" id="{6408F58D-470E-AE2E-B772-6A48F2A8D99B}"/>
              </a:ext>
            </a:extLst>
          </p:cNvPr>
          <p:cNvSpPr>
            <a:spLocks noGrp="1"/>
          </p:cNvSpPr>
          <p:nvPr>
            <p:ph type="body" sz="quarter" idx="31"/>
          </p:nvPr>
        </p:nvSpPr>
        <p:spPr>
          <a:xfrm>
            <a:off x="5876730" y="2093483"/>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53B6B6-C73C-DC02-19D3-123BEB3F5516}"/>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69022137"/>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2_Boilerplate disclaimer">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7" y="534156"/>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spc="300"/>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pic>
        <p:nvPicPr>
          <p:cNvPr id="4" name="Picture 3">
            <a:extLst>
              <a:ext uri="{FF2B5EF4-FFF2-40B4-BE49-F238E27FC236}">
                <a16:creationId xmlns:a16="http://schemas.microsoft.com/office/drawing/2014/main" id="{BD2B1BF2-9C53-4E41-AAC4-FDE64B851B81}"/>
              </a:ext>
            </a:extLst>
          </p:cNvPr>
          <p:cNvPicPr>
            <a:picLocks noChangeAspect="1"/>
          </p:cNvPicPr>
          <p:nvPr userDrawn="1"/>
        </p:nvPicPr>
        <p:blipFill>
          <a:blip r:embed="rId5"/>
          <a:stretch>
            <a:fillRect/>
          </a:stretch>
        </p:blipFill>
        <p:spPr>
          <a:xfrm>
            <a:off x="766948" y="1766863"/>
            <a:ext cx="2947569" cy="673963"/>
          </a:xfrm>
          <a:prstGeom prst="rect">
            <a:avLst/>
          </a:prstGeom>
        </p:spPr>
      </p:pic>
    </p:spTree>
    <p:extLst>
      <p:ext uri="{BB962C8B-B14F-4D97-AF65-F5344CB8AC3E}">
        <p14:creationId xmlns:p14="http://schemas.microsoft.com/office/powerpoint/2010/main" val="2445138195"/>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4_Boilerplate disclaimer">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65755C2-0C66-E1B2-275C-955D80241F4E}"/>
              </a:ext>
            </a:extLst>
          </p:cNvPr>
          <p:cNvSpPr/>
          <p:nvPr userDrawn="1"/>
        </p:nvSpPr>
        <p:spPr>
          <a:xfrm>
            <a:off x="642798" y="534157"/>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2" name="Graphic 1">
            <a:extLst>
              <a:ext uri="{FF2B5EF4-FFF2-40B4-BE49-F238E27FC236}">
                <a16:creationId xmlns:a16="http://schemas.microsoft.com/office/drawing/2014/main" id="{096FF229-2780-1E88-7019-D320B9F5DFD7}"/>
              </a:ext>
            </a:extLst>
          </p:cNvPr>
          <p:cNvPicPr>
            <a:picLocks noChangeAspect="1"/>
          </p:cNvPicPr>
          <p:nvPr userDrawn="1"/>
        </p:nvPicPr>
        <p:blipFill>
          <a:blip r:embed="rId2"/>
          <a:srcRect/>
          <a:stretch/>
        </p:blipFill>
        <p:spPr>
          <a:xfrm>
            <a:off x="4063721" y="3494627"/>
            <a:ext cx="1493297" cy="296312"/>
          </a:xfrm>
          <a:prstGeom prst="rect">
            <a:avLst/>
          </a:prstGeom>
        </p:spPr>
      </p:pic>
      <p:sp>
        <p:nvSpPr>
          <p:cNvPr id="6" name="Slide Number Placeholder 5"/>
          <p:cNvSpPr>
            <a:spLocks noGrp="1"/>
          </p:cNvSpPr>
          <p:nvPr>
            <p:ph type="sldNum" sz="quarter" idx="12"/>
          </p:nvPr>
        </p:nvSpPr>
        <p:spPr/>
        <p:txBody>
          <a:bodyPr/>
          <a:lstStyle/>
          <a:p>
            <a:fld id="{D57F1E4F-1CFF-5643-939E-217C01CDF565}" type="slidenum">
              <a:rPr lang="en-US"/>
              <a:pPr/>
              <a:t>‹#›</a:t>
            </a:fld>
            <a:endParaRPr lang="en-US"/>
          </a:p>
        </p:txBody>
      </p:sp>
      <p:sp>
        <p:nvSpPr>
          <p:cNvPr id="20" name="TextBox 19">
            <a:extLst>
              <a:ext uri="{FF2B5EF4-FFF2-40B4-BE49-F238E27FC236}">
                <a16:creationId xmlns:a16="http://schemas.microsoft.com/office/drawing/2014/main" id="{8D93D15C-D07E-4B8C-9571-7C7300808BB5}"/>
              </a:ext>
            </a:extLst>
          </p:cNvPr>
          <p:cNvSpPr txBox="1"/>
          <p:nvPr userDrawn="1"/>
        </p:nvSpPr>
        <p:spPr>
          <a:xfrm>
            <a:off x="4038601" y="980461"/>
            <a:ext cx="6092228" cy="2246769"/>
          </a:xfrm>
          <a:prstGeom prst="rect">
            <a:avLst/>
          </a:prstGeom>
          <a:noFill/>
        </p:spPr>
        <p:txBody>
          <a:bodyPr wrap="square">
            <a:spAutoFit/>
          </a:bodyPr>
          <a:lstStyle/>
          <a:p>
            <a:pPr algn="l"/>
            <a:r>
              <a:rPr lang="en-US" sz="1400">
                <a:solidFill>
                  <a:schemeClr val="bg1"/>
                </a:solidFill>
              </a:rPr>
              <a:t>For more than 175 years, Penn Mutual has been helping people get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a:solidFill>
                <a:schemeClr val="bg1"/>
              </a:solidFill>
            </a:endParaRPr>
          </a:p>
          <a:p>
            <a:pPr algn="l"/>
            <a:r>
              <a:rPr lang="nn-NO" sz="1400">
                <a:solidFill>
                  <a:schemeClr val="bg1"/>
                </a:solidFill>
              </a:rPr>
              <a:t>Visit Penn Mutual at www.pennmutual.com.</a:t>
            </a:r>
            <a:endParaRPr lang="en-US" sz="140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1"/>
            <a:ext cx="6846683" cy="430887"/>
          </a:xfrm>
          <a:prstGeom prst="rect">
            <a:avLst/>
          </a:prstGeom>
          <a:noFill/>
        </p:spPr>
        <p:txBody>
          <a:bodyPr wrap="square">
            <a:spAutoFit/>
          </a:bodyPr>
          <a:lstStyle/>
          <a:p>
            <a:r>
              <a:rPr lang="en-US" sz="220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8437" y="6337717"/>
            <a:ext cx="1307423" cy="234119"/>
          </a:xfrm>
          <a:prstGeom prst="rect">
            <a:avLst/>
          </a:prstGeom>
        </p:spPr>
      </p:pic>
      <p:sp>
        <p:nvSpPr>
          <p:cNvPr id="12" name="Text Placeholder 10">
            <a:extLst>
              <a:ext uri="{FF2B5EF4-FFF2-40B4-BE49-F238E27FC236}">
                <a16:creationId xmlns:a16="http://schemas.microsoft.com/office/drawing/2014/main" id="{2A6BB27F-A6DA-8D4D-87AA-C07BEF08E816}"/>
              </a:ext>
            </a:extLst>
          </p:cNvPr>
          <p:cNvSpPr>
            <a:spLocks noGrp="1"/>
          </p:cNvSpPr>
          <p:nvPr>
            <p:ph type="body" sz="quarter" idx="20" hasCustomPrompt="1"/>
          </p:nvPr>
        </p:nvSpPr>
        <p:spPr>
          <a:xfrm>
            <a:off x="633744" y="5710239"/>
            <a:ext cx="10947461" cy="421092"/>
          </a:xfrm>
          <a:prstGeom prst="rect">
            <a:avLst/>
          </a:prstGeom>
        </p:spPr>
        <p:txBody>
          <a:bodyPr>
            <a:normAutofit/>
          </a:bodyPr>
          <a:lstStyle>
            <a:lvl1pPr marL="9525" indent="-9525">
              <a:buNone/>
              <a:tabLst/>
              <a:defRPr sz="800"/>
            </a:lvl1pPr>
            <a:lvl2pPr>
              <a:buNone/>
              <a:defRPr/>
            </a:lvl2pPr>
            <a:lvl3pPr>
              <a:buNone/>
              <a:defRPr/>
            </a:lvl3pPr>
            <a:lvl4pPr>
              <a:buNone/>
              <a:defRPr/>
            </a:lvl4pPr>
            <a:lvl5pPr>
              <a:buNone/>
              <a:defRPr/>
            </a:lvl5pPr>
          </a:lstStyle>
          <a:p>
            <a:pPr lvl="0"/>
            <a:r>
              <a:rPr lang="en-US" dirty="0"/>
              <a:t>Optional disclosures go here</a:t>
            </a:r>
          </a:p>
        </p:txBody>
      </p:sp>
    </p:spTree>
    <p:extLst>
      <p:ext uri="{BB962C8B-B14F-4D97-AF65-F5344CB8AC3E}">
        <p14:creationId xmlns:p14="http://schemas.microsoft.com/office/powerpoint/2010/main" val="2828675686"/>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userDrawn="1">
  <p:cSld name="Boilerplate disclaimer">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D57F1E4F-1CFF-5643-939E-217C01CDF565}" type="slidenum">
              <a:rPr lang="en-US" dirty="0"/>
              <a:pPr/>
              <a:t>‹#›</a:t>
            </a:fld>
            <a:endParaRPr lang="en-US" dirty="0"/>
          </a:p>
        </p:txBody>
      </p:sp>
      <p:sp>
        <p:nvSpPr>
          <p:cNvPr id="2" name="Footer Placeholder 1">
            <a:extLst>
              <a:ext uri="{FF2B5EF4-FFF2-40B4-BE49-F238E27FC236}">
                <a16:creationId xmlns:a16="http://schemas.microsoft.com/office/drawing/2014/main" id="{298D95F5-BEC2-4310-B739-6FB79FE3B763}"/>
              </a:ext>
            </a:extLst>
          </p:cNvPr>
          <p:cNvSpPr>
            <a:spLocks noGrp="1"/>
          </p:cNvSpPr>
          <p:nvPr>
            <p:ph type="ftr" sz="quarter" idx="21"/>
          </p:nvPr>
        </p:nvSpPr>
        <p:spPr>
          <a:xfrm>
            <a:off x="8111841" y="6356352"/>
            <a:ext cx="4114800" cy="365125"/>
          </a:xfrm>
          <a:prstGeom prst="rect">
            <a:avLst/>
          </a:prstGeom>
        </p:spPr>
        <p:txBody>
          <a:bodyPr/>
          <a:lstStyle>
            <a:lvl1pPr>
              <a:defRPr sz="900"/>
            </a:lvl1pPr>
          </a:lstStyle>
          <a:p>
            <a:endParaRPr lang="en-US" dirty="0"/>
          </a:p>
        </p:txBody>
      </p:sp>
      <p:sp>
        <p:nvSpPr>
          <p:cNvPr id="3" name="Rectangle 2">
            <a:extLst>
              <a:ext uri="{FF2B5EF4-FFF2-40B4-BE49-F238E27FC236}">
                <a16:creationId xmlns:a16="http://schemas.microsoft.com/office/drawing/2014/main" id="{6AC52256-861A-41B7-A8AD-2CB6A1751B75}"/>
              </a:ext>
            </a:extLst>
          </p:cNvPr>
          <p:cNvSpPr/>
          <p:nvPr userDrawn="1"/>
        </p:nvSpPr>
        <p:spPr>
          <a:xfrm>
            <a:off x="642798" y="534157"/>
            <a:ext cx="3195873" cy="3195873"/>
          </a:xfrm>
          <a:prstGeom prst="rect">
            <a:avLst/>
          </a:prstGeom>
          <a:solidFill>
            <a:srgbClr val="00654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spc="300" dirty="0"/>
              <a:t>THE PENN MUTUAL</a:t>
            </a:r>
          </a:p>
          <a:p>
            <a:pPr algn="ctr"/>
            <a:r>
              <a:rPr lang="en-US" sz="1000" b="1" spc="300" dirty="0"/>
              <a:t>LIFE INSURANCE COMPANY</a:t>
            </a:r>
          </a:p>
        </p:txBody>
      </p:sp>
      <p:pic>
        <p:nvPicPr>
          <p:cNvPr id="15" name="Graphic 14">
            <a:extLst>
              <a:ext uri="{FF2B5EF4-FFF2-40B4-BE49-F238E27FC236}">
                <a16:creationId xmlns:a16="http://schemas.microsoft.com/office/drawing/2014/main" id="{EE5D384A-85E2-44FD-AAC0-A02B170B3038}"/>
              </a:ext>
            </a:extLst>
          </p:cNvPr>
          <p:cNvPicPr>
            <a:picLocks noChangeAspect="1"/>
          </p:cNvPicPr>
          <p:nvPr userDrawn="1"/>
        </p:nvPicPr>
        <p:blipFill>
          <a:blip r:embed="rId2"/>
          <a:stretch>
            <a:fillRect/>
          </a:stretch>
        </p:blipFill>
        <p:spPr>
          <a:xfrm>
            <a:off x="4059214" y="3524676"/>
            <a:ext cx="1390975" cy="206071"/>
          </a:xfrm>
          <a:prstGeom prst="rect">
            <a:avLst/>
          </a:prstGeom>
        </p:spPr>
      </p:pic>
      <p:sp>
        <p:nvSpPr>
          <p:cNvPr id="20" name="TextBox 19">
            <a:extLst>
              <a:ext uri="{FF2B5EF4-FFF2-40B4-BE49-F238E27FC236}">
                <a16:creationId xmlns:a16="http://schemas.microsoft.com/office/drawing/2014/main" id="{8D93D15C-D07E-4B8C-9571-7C7300808BB5}"/>
              </a:ext>
            </a:extLst>
          </p:cNvPr>
          <p:cNvSpPr txBox="1"/>
          <p:nvPr userDrawn="1"/>
        </p:nvSpPr>
        <p:spPr>
          <a:xfrm>
            <a:off x="4038602" y="980461"/>
            <a:ext cx="6092228" cy="2246769"/>
          </a:xfrm>
          <a:prstGeom prst="rect">
            <a:avLst/>
          </a:prstGeom>
          <a:noFill/>
        </p:spPr>
        <p:txBody>
          <a:bodyPr wrap="square">
            <a:spAutoFit/>
          </a:bodyPr>
          <a:lstStyle/>
          <a:p>
            <a:pPr algn="l"/>
            <a:r>
              <a:rPr lang="en-US" sz="1400" dirty="0">
                <a:solidFill>
                  <a:schemeClr val="bg1"/>
                </a:solidFill>
              </a:rPr>
              <a:t>Penn Mutual helps people become stronger. Our expertly crafted life insurance is vital to long-term financial health and strengthens people’s ability to enjoy every day. Working with our trusted network of financial professionals, we take the long view, building customized solutions for individuals, their families, and their businesses. Penn Mutual supports its financial professionals with retirement and investment services through its wholly owned subsidiary Hornor, Townsend &amp; Kent, LLC, member FINRA/SIPC.</a:t>
            </a:r>
          </a:p>
          <a:p>
            <a:pPr algn="l"/>
            <a:endParaRPr lang="en-US" sz="1400" dirty="0">
              <a:solidFill>
                <a:schemeClr val="bg1"/>
              </a:solidFill>
            </a:endParaRPr>
          </a:p>
          <a:p>
            <a:pPr algn="l"/>
            <a:r>
              <a:rPr lang="nn-NO" sz="1400" dirty="0">
                <a:solidFill>
                  <a:schemeClr val="bg1"/>
                </a:solidFill>
              </a:rPr>
              <a:t>Visit Penn Mutual at www.pennmutual.com.</a:t>
            </a:r>
            <a:endParaRPr lang="en-US" sz="1400" dirty="0">
              <a:solidFill>
                <a:schemeClr val="bg1"/>
              </a:solidFill>
            </a:endParaRPr>
          </a:p>
        </p:txBody>
      </p:sp>
      <p:sp>
        <p:nvSpPr>
          <p:cNvPr id="22" name="TextBox 21">
            <a:extLst>
              <a:ext uri="{FF2B5EF4-FFF2-40B4-BE49-F238E27FC236}">
                <a16:creationId xmlns:a16="http://schemas.microsoft.com/office/drawing/2014/main" id="{2C9DE538-60BA-43F7-A97D-8D044B547113}"/>
              </a:ext>
            </a:extLst>
          </p:cNvPr>
          <p:cNvSpPr txBox="1"/>
          <p:nvPr userDrawn="1"/>
        </p:nvSpPr>
        <p:spPr>
          <a:xfrm>
            <a:off x="4038601" y="439182"/>
            <a:ext cx="6846683" cy="430887"/>
          </a:xfrm>
          <a:prstGeom prst="rect">
            <a:avLst/>
          </a:prstGeom>
          <a:noFill/>
        </p:spPr>
        <p:txBody>
          <a:bodyPr wrap="square">
            <a:spAutoFit/>
          </a:bodyPr>
          <a:lstStyle/>
          <a:p>
            <a:r>
              <a:rPr lang="en-US" sz="2200" dirty="0">
                <a:solidFill>
                  <a:schemeClr val="bg1"/>
                </a:solidFill>
                <a:latin typeface="+mj-lt"/>
              </a:rPr>
              <a:t>About The Penn Mutual Life Insurance Company</a:t>
            </a:r>
          </a:p>
        </p:txBody>
      </p:sp>
      <p:pic>
        <p:nvPicPr>
          <p:cNvPr id="10" name="Graphic 9">
            <a:extLst>
              <a:ext uri="{FF2B5EF4-FFF2-40B4-BE49-F238E27FC236}">
                <a16:creationId xmlns:a16="http://schemas.microsoft.com/office/drawing/2014/main" id="{9648CD6A-3AD9-469D-9FFB-FE3F0F9774A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28438" y="6337718"/>
            <a:ext cx="1307423" cy="234119"/>
          </a:xfrm>
          <a:prstGeom prst="rect">
            <a:avLst/>
          </a:prstGeom>
        </p:spPr>
      </p:pic>
      <p:sp>
        <p:nvSpPr>
          <p:cNvPr id="11" name="Text Placeholder 10">
            <a:extLst>
              <a:ext uri="{FF2B5EF4-FFF2-40B4-BE49-F238E27FC236}">
                <a16:creationId xmlns:a16="http://schemas.microsoft.com/office/drawing/2014/main" id="{A7205AC2-01D7-BB4F-A94C-815702F32B89}"/>
              </a:ext>
            </a:extLst>
          </p:cNvPr>
          <p:cNvSpPr>
            <a:spLocks noGrp="1"/>
          </p:cNvSpPr>
          <p:nvPr>
            <p:ph type="body" sz="quarter" idx="18" hasCustomPrompt="1"/>
          </p:nvPr>
        </p:nvSpPr>
        <p:spPr>
          <a:xfrm>
            <a:off x="633743" y="5640731"/>
            <a:ext cx="11229820" cy="490600"/>
          </a:xfrm>
        </p:spPr>
        <p:txBody>
          <a:bodyPr>
            <a:normAutofit/>
          </a:bodyPr>
          <a:lstStyle>
            <a:lvl1pPr marL="9525" indent="-9525">
              <a:buNone/>
              <a:tabLst/>
              <a:defRPr sz="1051"/>
            </a:lvl1pPr>
            <a:lvl2pPr>
              <a:buNone/>
              <a:defRPr/>
            </a:lvl2pPr>
            <a:lvl3pPr>
              <a:buNone/>
              <a:defRPr/>
            </a:lvl3pPr>
            <a:lvl4pPr>
              <a:buNone/>
              <a:defRPr/>
            </a:lvl4pPr>
            <a:lvl5pPr>
              <a:buNone/>
              <a:defRPr/>
            </a:lvl5pPr>
          </a:lstStyle>
          <a:p>
            <a:pPr lvl="0"/>
            <a:r>
              <a:rPr lang="en-US" dirty="0"/>
              <a:t>Disclosures go here</a:t>
            </a:r>
          </a:p>
        </p:txBody>
      </p:sp>
    </p:spTree>
    <p:extLst>
      <p:ext uri="{BB962C8B-B14F-4D97-AF65-F5344CB8AC3E}">
        <p14:creationId xmlns:p14="http://schemas.microsoft.com/office/powerpoint/2010/main" val="366282559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D57F1E4F-1CFF-5643-939E-217C01CDF565}" type="slidenum">
              <a:rPr lang="en-US"/>
              <a:pPr/>
              <a:t>‹#›</a:t>
            </a:fld>
            <a:endParaRPr lang="en-US"/>
          </a:p>
        </p:txBody>
      </p:sp>
      <p:sp>
        <p:nvSpPr>
          <p:cNvPr id="6" name="Footer Placeholder 5">
            <a:extLst>
              <a:ext uri="{FF2B5EF4-FFF2-40B4-BE49-F238E27FC236}">
                <a16:creationId xmlns:a16="http://schemas.microsoft.com/office/drawing/2014/main" id="{92CB3FC4-DD7F-4B9E-A342-4EC52D763C6B}"/>
              </a:ext>
            </a:extLst>
          </p:cNvPr>
          <p:cNvSpPr>
            <a:spLocks noGrp="1"/>
          </p:cNvSpPr>
          <p:nvPr>
            <p:ph type="ftr" sz="quarter" idx="13"/>
          </p:nvPr>
        </p:nvSpPr>
        <p:spPr/>
        <p:txBody>
          <a:bodyPr/>
          <a:lstStyle>
            <a:lvl1pPr>
              <a:defRPr sz="900">
                <a:solidFill>
                  <a:schemeClr val="bg1"/>
                </a:solidFill>
              </a:defRPr>
            </a:lvl1pPr>
          </a:lstStyle>
          <a:p>
            <a:endParaRPr lang="en-US"/>
          </a:p>
        </p:txBody>
      </p:sp>
      <p:pic>
        <p:nvPicPr>
          <p:cNvPr id="7" name="Graphic 6">
            <a:extLst>
              <a:ext uri="{FF2B5EF4-FFF2-40B4-BE49-F238E27FC236}">
                <a16:creationId xmlns:a16="http://schemas.microsoft.com/office/drawing/2014/main" id="{B5C5B018-D3D4-43F7-8299-F2A95AD4A89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3563470298"/>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userDrawn="1">
  <p:cSld name="1 2 3 topics">
    <p:spTree>
      <p:nvGrpSpPr>
        <p:cNvPr id="1" name=""/>
        <p:cNvGrpSpPr/>
        <p:nvPr/>
      </p:nvGrpSpPr>
      <p:grpSpPr>
        <a:xfrm>
          <a:off x="0" y="0"/>
          <a:ext cx="0" cy="0"/>
          <a:chOff x="0" y="0"/>
          <a:chExt cx="0" cy="0"/>
        </a:xfrm>
      </p:grpSpPr>
      <p:sp>
        <p:nvSpPr>
          <p:cNvPr id="4" name="Text Placeholder 3"/>
          <p:cNvSpPr>
            <a:spLocks noGrp="1"/>
          </p:cNvSpPr>
          <p:nvPr>
            <p:ph type="body" sz="half" idx="2"/>
          </p:nvPr>
        </p:nvSpPr>
        <p:spPr>
          <a:xfrm>
            <a:off x="892775"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7" name="Slide Number Placeholder 6"/>
          <p:cNvSpPr>
            <a:spLocks noGrp="1"/>
          </p:cNvSpPr>
          <p:nvPr>
            <p:ph type="sldNum" sz="quarter" idx="12"/>
          </p:nvPr>
        </p:nvSpPr>
        <p:spPr/>
        <p:txBody>
          <a:bodyPr/>
          <a:lstStyle/>
          <a:p>
            <a:fld id="{D57F1E4F-1CFF-5643-939E-217C01CDF565}" type="slidenum">
              <a:rPr lang="en-US" dirty="0"/>
              <a:pPr/>
              <a:t>‹#›</a:t>
            </a:fld>
            <a:endParaRPr lang="en-US" dirty="0"/>
          </a:p>
        </p:txBody>
      </p:sp>
      <p:sp>
        <p:nvSpPr>
          <p:cNvPr id="21" name="Text Placeholder 3">
            <a:extLst>
              <a:ext uri="{FF2B5EF4-FFF2-40B4-BE49-F238E27FC236}">
                <a16:creationId xmlns:a16="http://schemas.microsoft.com/office/drawing/2014/main" id="{049C5140-8C7B-4482-BD26-6E21BD304B46}"/>
              </a:ext>
            </a:extLst>
          </p:cNvPr>
          <p:cNvSpPr>
            <a:spLocks noGrp="1"/>
          </p:cNvSpPr>
          <p:nvPr userDrawn="1">
            <p:ph type="body" sz="half" idx="13"/>
          </p:nvPr>
        </p:nvSpPr>
        <p:spPr>
          <a:xfrm>
            <a:off x="4476222"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2" name="Text Placeholder 3">
            <a:extLst>
              <a:ext uri="{FF2B5EF4-FFF2-40B4-BE49-F238E27FC236}">
                <a16:creationId xmlns:a16="http://schemas.microsoft.com/office/drawing/2014/main" id="{6C4E7397-36AD-4F2A-BF99-553F9EF401C5}"/>
              </a:ext>
            </a:extLst>
          </p:cNvPr>
          <p:cNvSpPr>
            <a:spLocks noGrp="1"/>
          </p:cNvSpPr>
          <p:nvPr userDrawn="1">
            <p:ph type="body" sz="half" idx="14"/>
          </p:nvPr>
        </p:nvSpPr>
        <p:spPr>
          <a:xfrm>
            <a:off x="8059668" y="3045675"/>
            <a:ext cx="3307986" cy="590941"/>
          </a:xfrm>
        </p:spPr>
        <p:txBody>
          <a:bodyPr anchor="t">
            <a:normAutofit/>
          </a:bodyPr>
          <a:lstStyle>
            <a:lvl1pPr marL="0" indent="0" algn="ctr">
              <a:buNone/>
              <a:defRPr sz="1800">
                <a:latin typeface="+mj-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3" name="Text Placeholder 16">
            <a:extLst>
              <a:ext uri="{FF2B5EF4-FFF2-40B4-BE49-F238E27FC236}">
                <a16:creationId xmlns:a16="http://schemas.microsoft.com/office/drawing/2014/main" id="{5B5037AF-B434-4651-9A82-0B0332AA6187}"/>
              </a:ext>
            </a:extLst>
          </p:cNvPr>
          <p:cNvSpPr>
            <a:spLocks noGrp="1"/>
          </p:cNvSpPr>
          <p:nvPr>
            <p:ph type="body" sz="quarter" idx="18"/>
          </p:nvPr>
        </p:nvSpPr>
        <p:spPr>
          <a:xfrm>
            <a:off x="609600" y="413334"/>
            <a:ext cx="10972800" cy="1280160"/>
          </a:xfrm>
        </p:spPr>
        <p:txBody>
          <a:bodyPr>
            <a:noAutofit/>
          </a:bodyPr>
          <a:lstStyle>
            <a:lvl1pPr marL="0" indent="0" algn="ctr">
              <a:lnSpc>
                <a:spcPct val="100000"/>
              </a:lnSpc>
              <a:spcBef>
                <a:spcPts val="0"/>
              </a:spcBef>
              <a:spcAft>
                <a:spcPts val="0"/>
              </a:spcAft>
              <a:buFontTx/>
              <a:buNone/>
              <a:defRPr sz="4000" b="1" baseline="0">
                <a:solidFill>
                  <a:schemeClr val="bg1"/>
                </a:solidFill>
                <a:latin typeface="+mj-lt"/>
              </a:defRPr>
            </a:lvl1pPr>
          </a:lstStyle>
          <a:p>
            <a:pPr lvl="0"/>
            <a:r>
              <a:rPr lang="en-US"/>
              <a:t>Edit Master text styles</a:t>
            </a:r>
          </a:p>
        </p:txBody>
      </p:sp>
      <p:sp>
        <p:nvSpPr>
          <p:cNvPr id="25" name="Text Placeholder 3">
            <a:extLst>
              <a:ext uri="{FF2B5EF4-FFF2-40B4-BE49-F238E27FC236}">
                <a16:creationId xmlns:a16="http://schemas.microsoft.com/office/drawing/2014/main" id="{AA52443E-04E5-4923-8696-7B2EBE074FC1}"/>
              </a:ext>
            </a:extLst>
          </p:cNvPr>
          <p:cNvSpPr>
            <a:spLocks noGrp="1"/>
          </p:cNvSpPr>
          <p:nvPr>
            <p:ph type="body" sz="half" idx="19"/>
          </p:nvPr>
        </p:nvSpPr>
        <p:spPr>
          <a:xfrm>
            <a:off x="892774"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6" name="Text Placeholder 3">
            <a:extLst>
              <a:ext uri="{FF2B5EF4-FFF2-40B4-BE49-F238E27FC236}">
                <a16:creationId xmlns:a16="http://schemas.microsoft.com/office/drawing/2014/main" id="{ADBA9819-529B-4467-9D91-39FE648B4D08}"/>
              </a:ext>
            </a:extLst>
          </p:cNvPr>
          <p:cNvSpPr>
            <a:spLocks noGrp="1"/>
          </p:cNvSpPr>
          <p:nvPr>
            <p:ph type="body" sz="half" idx="20"/>
          </p:nvPr>
        </p:nvSpPr>
        <p:spPr>
          <a:xfrm>
            <a:off x="4476221"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7" name="Text Placeholder 3">
            <a:extLst>
              <a:ext uri="{FF2B5EF4-FFF2-40B4-BE49-F238E27FC236}">
                <a16:creationId xmlns:a16="http://schemas.microsoft.com/office/drawing/2014/main" id="{5A97AFB7-E903-44AE-877C-E21335C55381}"/>
              </a:ext>
            </a:extLst>
          </p:cNvPr>
          <p:cNvSpPr>
            <a:spLocks noGrp="1"/>
          </p:cNvSpPr>
          <p:nvPr>
            <p:ph type="body" sz="half" idx="21"/>
          </p:nvPr>
        </p:nvSpPr>
        <p:spPr>
          <a:xfrm>
            <a:off x="8059667" y="3687338"/>
            <a:ext cx="3307987" cy="1643042"/>
          </a:xfrm>
        </p:spPr>
        <p:txBody>
          <a:bodyPr anchor="t"/>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Footer Placeholder 2">
            <a:extLst>
              <a:ext uri="{FF2B5EF4-FFF2-40B4-BE49-F238E27FC236}">
                <a16:creationId xmlns:a16="http://schemas.microsoft.com/office/drawing/2014/main" id="{A18BE8A1-C177-48D4-8EE4-CD034C768EFD}"/>
              </a:ext>
            </a:extLst>
          </p:cNvPr>
          <p:cNvSpPr>
            <a:spLocks noGrp="1"/>
          </p:cNvSpPr>
          <p:nvPr>
            <p:ph type="ftr" sz="quarter" idx="25"/>
          </p:nvPr>
        </p:nvSpPr>
        <p:spPr>
          <a:xfrm>
            <a:off x="8111841" y="6356350"/>
            <a:ext cx="4114800" cy="365125"/>
          </a:xfrm>
          <a:prstGeom prst="rect">
            <a:avLst/>
          </a:prstGeom>
        </p:spPr>
        <p:txBody>
          <a:bodyPr/>
          <a:lstStyle>
            <a:lvl1pPr>
              <a:defRPr sz="900"/>
            </a:lvl1pPr>
          </a:lstStyle>
          <a:p>
            <a:endParaRPr lang="en-US" dirty="0"/>
          </a:p>
        </p:txBody>
      </p:sp>
      <p:sp>
        <p:nvSpPr>
          <p:cNvPr id="10" name="Text Placeholder 9">
            <a:extLst>
              <a:ext uri="{FF2B5EF4-FFF2-40B4-BE49-F238E27FC236}">
                <a16:creationId xmlns:a16="http://schemas.microsoft.com/office/drawing/2014/main" id="{938F5494-2F99-48FF-97DF-E7E194393F9C}"/>
              </a:ext>
            </a:extLst>
          </p:cNvPr>
          <p:cNvSpPr>
            <a:spLocks noGrp="1"/>
          </p:cNvSpPr>
          <p:nvPr>
            <p:ph type="body" sz="quarter" idx="29" hasCustomPrompt="1"/>
          </p:nvPr>
        </p:nvSpPr>
        <p:spPr>
          <a:xfrm>
            <a:off x="2089568"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1</a:t>
            </a:r>
          </a:p>
        </p:txBody>
      </p:sp>
      <p:sp>
        <p:nvSpPr>
          <p:cNvPr id="31" name="Text Placeholder 9">
            <a:extLst>
              <a:ext uri="{FF2B5EF4-FFF2-40B4-BE49-F238E27FC236}">
                <a16:creationId xmlns:a16="http://schemas.microsoft.com/office/drawing/2014/main" id="{E6B9A647-99AC-4A57-BECC-79F35B7024E3}"/>
              </a:ext>
            </a:extLst>
          </p:cNvPr>
          <p:cNvSpPr>
            <a:spLocks noGrp="1"/>
          </p:cNvSpPr>
          <p:nvPr>
            <p:ph type="body" sz="quarter" idx="30" hasCustomPrompt="1"/>
          </p:nvPr>
        </p:nvSpPr>
        <p:spPr>
          <a:xfrm>
            <a:off x="5638800"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2</a:t>
            </a:r>
          </a:p>
        </p:txBody>
      </p:sp>
      <p:sp>
        <p:nvSpPr>
          <p:cNvPr id="32" name="Text Placeholder 9">
            <a:extLst>
              <a:ext uri="{FF2B5EF4-FFF2-40B4-BE49-F238E27FC236}">
                <a16:creationId xmlns:a16="http://schemas.microsoft.com/office/drawing/2014/main" id="{EFB68F5E-CDA7-4B69-93B7-BA6AD6F8BE8D}"/>
              </a:ext>
            </a:extLst>
          </p:cNvPr>
          <p:cNvSpPr>
            <a:spLocks noGrp="1"/>
          </p:cNvSpPr>
          <p:nvPr>
            <p:ph type="body" sz="quarter" idx="31" hasCustomPrompt="1"/>
          </p:nvPr>
        </p:nvSpPr>
        <p:spPr>
          <a:xfrm>
            <a:off x="9256460" y="2012950"/>
            <a:ext cx="914400" cy="914400"/>
          </a:xfrm>
          <a:solidFill>
            <a:schemeClr val="accent1"/>
          </a:solidFill>
        </p:spPr>
        <p:txBody>
          <a:bodyPr>
            <a:normAutofit/>
          </a:bodyPr>
          <a:lstStyle>
            <a:lvl1pPr marL="3175" indent="-3175" algn="ctr">
              <a:buNone/>
              <a:tabLst/>
              <a:defRPr sz="4000">
                <a:solidFill>
                  <a:schemeClr val="tx1"/>
                </a:solidFill>
              </a:defRPr>
            </a:lvl1pPr>
          </a:lstStyle>
          <a:p>
            <a:pPr lvl="0"/>
            <a:r>
              <a:rPr lang="en-US" dirty="0"/>
              <a:t>3</a:t>
            </a:r>
          </a:p>
        </p:txBody>
      </p:sp>
      <p:pic>
        <p:nvPicPr>
          <p:cNvPr id="15" name="Graphic 14">
            <a:extLst>
              <a:ext uri="{FF2B5EF4-FFF2-40B4-BE49-F238E27FC236}">
                <a16:creationId xmlns:a16="http://schemas.microsoft.com/office/drawing/2014/main" id="{A252C8CB-5B49-452F-BA65-DFA2ADCCAEC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67727422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userDrawn="1">
  <p:cSld name="Section title 2">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810000" y="1147046"/>
            <a:ext cx="10572000" cy="4563908"/>
          </a:xfrm>
          <a:prstGeom prst="rect">
            <a:avLst/>
          </a:prstGeom>
        </p:spPr>
        <p:txBody>
          <a:bodyPr anchor="ctr"/>
          <a:lstStyle>
            <a:lvl1pPr algn="ctr">
              <a:lnSpc>
                <a:spcPct val="100000"/>
              </a:lnSpc>
              <a:defRPr sz="4800" b="1" baseline="0">
                <a:solidFill>
                  <a:schemeClr val="tx1"/>
                </a:solidFill>
              </a:defRPr>
            </a:lvl1pPr>
          </a:lstStyle>
          <a:p>
            <a:r>
              <a:rPr lang="en-US"/>
              <a:t>Click to edit Master title style</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D57F1E4F-1CFF-5643-939E-217C01CDF565}" type="slidenum">
              <a:rPr lang="en-US" smtClean="0"/>
              <a:pPr/>
              <a:t>‹#›</a:t>
            </a:fld>
            <a:endParaRPr lang="en-US" dirty="0"/>
          </a:p>
        </p:txBody>
      </p:sp>
      <p:pic>
        <p:nvPicPr>
          <p:cNvPr id="7" name="Graphic 6">
            <a:extLst>
              <a:ext uri="{FF2B5EF4-FFF2-40B4-BE49-F238E27FC236}">
                <a16:creationId xmlns:a16="http://schemas.microsoft.com/office/drawing/2014/main" id="{76B249EF-D717-4376-B2D8-982883E3C0F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435" y="6337715"/>
            <a:ext cx="1307423" cy="234119"/>
          </a:xfrm>
          <a:prstGeom prst="rect">
            <a:avLst/>
          </a:prstGeom>
        </p:spPr>
      </p:pic>
    </p:spTree>
    <p:extLst>
      <p:ext uri="{BB962C8B-B14F-4D97-AF65-F5344CB8AC3E}">
        <p14:creationId xmlns:p14="http://schemas.microsoft.com/office/powerpoint/2010/main" val="27379231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Main Title Slide 2">
    <p:bg>
      <p:bgPr>
        <a:solidFill>
          <a:schemeClr val="accent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BB49391-1A5F-27BC-3895-131C79582FC7}"/>
              </a:ext>
            </a:extLst>
          </p:cNvPr>
          <p:cNvSpPr/>
          <p:nvPr userDrawn="1"/>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2">
            <a:extLst>
              <a:ext uri="{FF2B5EF4-FFF2-40B4-BE49-F238E27FC236}">
                <a16:creationId xmlns:a16="http://schemas.microsoft.com/office/drawing/2014/main" id="{0F5D3BFD-134A-E1AF-4EDD-7F50D368F688}"/>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3" name="Text Placeholder 15">
            <a:extLst>
              <a:ext uri="{FF2B5EF4-FFF2-40B4-BE49-F238E27FC236}">
                <a16:creationId xmlns:a16="http://schemas.microsoft.com/office/drawing/2014/main" id="{39BB9B1D-ED22-0724-6618-F45CD77219D2}"/>
              </a:ext>
            </a:extLst>
          </p:cNvPr>
          <p:cNvSpPr>
            <a:spLocks noGrp="1"/>
          </p:cNvSpPr>
          <p:nvPr>
            <p:ph type="body" sz="quarter" idx="15" hasCustomPrompt="1"/>
          </p:nvPr>
        </p:nvSpPr>
        <p:spPr>
          <a:xfrm>
            <a:off x="7496222" y="6303950"/>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lvl="0"/>
            <a:r>
              <a:rPr lang="en-US" sz="700" dirty="0">
                <a:solidFill>
                  <a:schemeClr val="bg1"/>
                </a:solidFill>
                <a:latin typeface="Arial" panose="020B0604020202020204" pitchFamily="34" charset="0"/>
                <a:cs typeface="Arial" panose="020B0604020202020204" pitchFamily="34" charset="0"/>
              </a:rPr>
              <a:t>Add audience disclosures.</a:t>
            </a:r>
            <a:endParaRPr lang="en-US" dirty="0"/>
          </a:p>
        </p:txBody>
      </p:sp>
      <p:sp>
        <p:nvSpPr>
          <p:cNvPr id="14" name="Text Placeholder 23">
            <a:extLst>
              <a:ext uri="{FF2B5EF4-FFF2-40B4-BE49-F238E27FC236}">
                <a16:creationId xmlns:a16="http://schemas.microsoft.com/office/drawing/2014/main" id="{8726FAC0-D958-5241-8B90-F8BA03C0C715}"/>
              </a:ext>
            </a:extLst>
          </p:cNvPr>
          <p:cNvSpPr>
            <a:spLocks noGrp="1"/>
          </p:cNvSpPr>
          <p:nvPr>
            <p:ph type="body" sz="quarter" idx="17" hasCustomPrompt="1"/>
          </p:nvPr>
        </p:nvSpPr>
        <p:spPr>
          <a:xfrm>
            <a:off x="1243325" y="2279552"/>
            <a:ext cx="7920645" cy="1363165"/>
          </a:xfrm>
          <a:prstGeom prst="rect">
            <a:avLst/>
          </a:prstGeom>
        </p:spPr>
        <p:txBody>
          <a:bodyPr/>
          <a:lstStyle>
            <a:lvl1pPr marL="0" indent="0">
              <a:buNone/>
              <a:defRPr sz="4800" b="1">
                <a:solidFill>
                  <a:schemeClr val="tx2"/>
                </a:solidFill>
              </a:defRPr>
            </a:lvl1pPr>
          </a:lstStyle>
          <a:p>
            <a:pPr lvl="0"/>
            <a:r>
              <a:rPr lang="en-US" dirty="0"/>
              <a:t>Title of your Presentation Here</a:t>
            </a:r>
          </a:p>
        </p:txBody>
      </p:sp>
      <p:sp>
        <p:nvSpPr>
          <p:cNvPr id="15" name="Text Placeholder 17">
            <a:extLst>
              <a:ext uri="{FF2B5EF4-FFF2-40B4-BE49-F238E27FC236}">
                <a16:creationId xmlns:a16="http://schemas.microsoft.com/office/drawing/2014/main" id="{60220D39-9687-24DD-29D1-5627A0AA20EE}"/>
              </a:ext>
            </a:extLst>
          </p:cNvPr>
          <p:cNvSpPr>
            <a:spLocks noGrp="1"/>
          </p:cNvSpPr>
          <p:nvPr>
            <p:ph type="body" sz="quarter" idx="18" hasCustomPrompt="1"/>
          </p:nvPr>
        </p:nvSpPr>
        <p:spPr>
          <a:xfrm>
            <a:off x="1243557" y="4082463"/>
            <a:ext cx="4035425" cy="355600"/>
          </a:xfrm>
          <a:prstGeom prst="rect">
            <a:avLst/>
          </a:prstGeom>
        </p:spPr>
        <p:txBody>
          <a:bodyPr/>
          <a:lstStyle>
            <a:lvl1pPr marL="0" indent="0">
              <a:buNone/>
              <a:defRPr sz="1400" i="1">
                <a:solidFill>
                  <a:schemeClr val="accent5"/>
                </a:solidFill>
                <a:latin typeface="Arial" panose="020B0604020202020204" pitchFamily="34" charset="0"/>
                <a:cs typeface="Arial" panose="020B0604020202020204" pitchFamily="34" charset="0"/>
              </a:defRPr>
            </a:lvl1pPr>
          </a:lstStyle>
          <a:p>
            <a:pPr lvl="0"/>
            <a:r>
              <a:rPr lang="en-US" dirty="0"/>
              <a:t>Name of Presenter | Todays date</a:t>
            </a:r>
          </a:p>
        </p:txBody>
      </p:sp>
      <p:sp>
        <p:nvSpPr>
          <p:cNvPr id="6" name="Text Placeholder 5">
            <a:extLst>
              <a:ext uri="{FF2B5EF4-FFF2-40B4-BE49-F238E27FC236}">
                <a16:creationId xmlns:a16="http://schemas.microsoft.com/office/drawing/2014/main" id="{BAE05445-C30C-5042-54D9-439910CFE9F2}"/>
              </a:ext>
            </a:extLst>
          </p:cNvPr>
          <p:cNvSpPr>
            <a:spLocks noGrp="1"/>
          </p:cNvSpPr>
          <p:nvPr>
            <p:ph type="body" sz="quarter" idx="20"/>
          </p:nvPr>
        </p:nvSpPr>
        <p:spPr>
          <a:xfrm>
            <a:off x="1363209" y="38156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803BA921-A488-51CD-5CBF-4EC21DFD273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00799878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Divider Slide Section 1">
    <p:bg>
      <p:bgPr>
        <a:solidFill>
          <a:schemeClr val="tx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8" name="Text Placeholder 5">
            <a:extLst>
              <a:ext uri="{FF2B5EF4-FFF2-40B4-BE49-F238E27FC236}">
                <a16:creationId xmlns:a16="http://schemas.microsoft.com/office/drawing/2014/main" id="{2FEC77F7-4299-1E78-BBED-F0FC8B8FB12B}"/>
              </a:ext>
            </a:extLst>
          </p:cNvPr>
          <p:cNvSpPr>
            <a:spLocks noGrp="1"/>
          </p:cNvSpPr>
          <p:nvPr>
            <p:ph type="body" sz="quarter" idx="20"/>
          </p:nvPr>
        </p:nvSpPr>
        <p:spPr>
          <a:xfrm>
            <a:off x="5876730" y="347509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5A7F9B6-0DB8-A6EC-AF7A-90CA77DF518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0171229"/>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Divider Slide Section 2">
    <p:bg>
      <p:bgPr>
        <a:solidFill>
          <a:schemeClr val="accent5"/>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03C4A028-10EC-E45C-0FC9-C858EC48528A}"/>
              </a:ext>
            </a:extLst>
          </p:cNvPr>
          <p:cNvSpPr>
            <a:spLocks noGrp="1"/>
          </p:cNvSpPr>
          <p:nvPr>
            <p:ph type="body" sz="quarter" idx="20"/>
          </p:nvPr>
        </p:nvSpPr>
        <p:spPr>
          <a:xfrm>
            <a:off x="5876730" y="3475093"/>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EFDFC618-58CB-5F52-CBBA-DF3DDE34AF6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5851445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Divider Slide Section 3">
    <p:bg>
      <p:bgPr>
        <a:solidFill>
          <a:schemeClr val="bg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990154E1-3808-AFA9-6DAC-84AB710C0DEE}"/>
              </a:ext>
            </a:extLst>
          </p:cNvPr>
          <p:cNvSpPr>
            <a:spLocks noGrp="1"/>
          </p:cNvSpPr>
          <p:nvPr>
            <p:ph type="body" sz="quarter" idx="20"/>
          </p:nvPr>
        </p:nvSpPr>
        <p:spPr>
          <a:xfrm>
            <a:off x="5876730" y="3475093"/>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FE96EE1-A262-7F9A-EF2F-0E38E290200D}"/>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157601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Pie Chart Slide 6">
    <p:bg>
      <p:bgPr>
        <a:solidFill>
          <a:schemeClr val="accent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5D5FE9A-E0E5-3C9C-5572-8C50DC9937CD}"/>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78B5B811-18F6-1F1B-3314-9FCDDA9E4E6E}"/>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22" name="Text Placeholder 20">
            <a:extLst>
              <a:ext uri="{FF2B5EF4-FFF2-40B4-BE49-F238E27FC236}">
                <a16:creationId xmlns:a16="http://schemas.microsoft.com/office/drawing/2014/main" id="{B7D6A792-0902-9B24-D6E4-1BF4F49F9416}"/>
              </a:ext>
            </a:extLst>
          </p:cNvPr>
          <p:cNvSpPr>
            <a:spLocks noGrp="1"/>
          </p:cNvSpPr>
          <p:nvPr>
            <p:ph type="body" sz="quarter" idx="13" hasCustomPrompt="1"/>
          </p:nvPr>
        </p:nvSpPr>
        <p:spPr>
          <a:xfrm>
            <a:off x="5070030"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7" name="Text Placeholder 20">
            <a:extLst>
              <a:ext uri="{FF2B5EF4-FFF2-40B4-BE49-F238E27FC236}">
                <a16:creationId xmlns:a16="http://schemas.microsoft.com/office/drawing/2014/main" id="{BF471BCF-5B54-CFC2-BF90-4097A67E4143}"/>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2" name="Text Placeholder 19">
            <a:extLst>
              <a:ext uri="{FF2B5EF4-FFF2-40B4-BE49-F238E27FC236}">
                <a16:creationId xmlns:a16="http://schemas.microsoft.com/office/drawing/2014/main" id="{248812B5-535C-9368-4935-15D4E9EC2350}"/>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4" name="Text Placeholder 5">
            <a:extLst>
              <a:ext uri="{FF2B5EF4-FFF2-40B4-BE49-F238E27FC236}">
                <a16:creationId xmlns:a16="http://schemas.microsoft.com/office/drawing/2014/main" id="{E6B7DDB1-B19F-4291-D4CF-BEF6861C0676}"/>
              </a:ext>
            </a:extLst>
          </p:cNvPr>
          <p:cNvSpPr>
            <a:spLocks noGrp="1"/>
          </p:cNvSpPr>
          <p:nvPr>
            <p:ph type="body" sz="quarter" idx="31"/>
          </p:nvPr>
        </p:nvSpPr>
        <p:spPr>
          <a:xfrm>
            <a:off x="5876730" y="2093483"/>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923F5839-85B1-62DD-12D1-70582BCF4BBF}"/>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5674435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Divider Slide Section 4">
    <p:bg>
      <p:bgPr>
        <a:solidFill>
          <a:schemeClr val="accent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A1CEDE35-F128-D598-CE86-1D5AE1AE50DA}"/>
              </a:ext>
            </a:extLst>
          </p:cNvPr>
          <p:cNvSpPr>
            <a:spLocks noGrp="1"/>
          </p:cNvSpPr>
          <p:nvPr>
            <p:ph type="body" sz="quarter" idx="20"/>
          </p:nvPr>
        </p:nvSpPr>
        <p:spPr>
          <a:xfrm>
            <a:off x="5876730" y="3475093"/>
            <a:ext cx="439737" cy="36576"/>
          </a:xfrm>
          <a:prstGeom prst="rect">
            <a:avLst/>
          </a:prstGeom>
          <a:solidFill>
            <a:schemeClr val="accent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550DC8AF-627C-2164-A980-C567BB83484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0931796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Divider Slide Section 5">
    <p:bg>
      <p:bgPr>
        <a:solidFill>
          <a:srgbClr val="F2603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3B237243-7B2C-7B69-FDBC-525AD7880F92}"/>
              </a:ext>
            </a:extLst>
          </p:cNvPr>
          <p:cNvSpPr>
            <a:spLocks noGrp="1"/>
          </p:cNvSpPr>
          <p:nvPr>
            <p:ph type="body" sz="quarter" idx="20"/>
          </p:nvPr>
        </p:nvSpPr>
        <p:spPr>
          <a:xfrm>
            <a:off x="5876730" y="3475093"/>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6C8BEC58-A2A9-38F6-FCB9-3CAEE8D35A5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85831679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Divider Slide Section 6">
    <p:bg>
      <p:bgPr>
        <a:solidFill>
          <a:srgbClr val="87235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58C1937B-E0A8-48D1-FDCA-3A05CAC070AD}"/>
              </a:ext>
            </a:extLst>
          </p:cNvPr>
          <p:cNvSpPr>
            <a:spLocks noGrp="1"/>
          </p:cNvSpPr>
          <p:nvPr>
            <p:ph type="body" sz="quarter" idx="20"/>
          </p:nvPr>
        </p:nvSpPr>
        <p:spPr>
          <a:xfrm>
            <a:off x="5876730" y="3475093"/>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AA89D293-6F33-2D35-E7B2-07793CDA68E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141600552"/>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preserve="1" userDrawn="1">
  <p:cSld name="Divider Slide Section 7">
    <p:bg>
      <p:bgPr>
        <a:solidFill>
          <a:srgbClr val="87C700"/>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BED284C7-AAE7-5020-EA60-284E0B93D572}"/>
              </a:ext>
            </a:extLst>
          </p:cNvPr>
          <p:cNvSpPr>
            <a:spLocks noGrp="1"/>
          </p:cNvSpPr>
          <p:nvPr>
            <p:ph type="body" sz="quarter" idx="20"/>
          </p:nvPr>
        </p:nvSpPr>
        <p:spPr>
          <a:xfrm>
            <a:off x="5876730" y="3475093"/>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EBD31C8-D563-A8AA-350B-5C14A4419E2C}"/>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6348585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Divider Slide Section 8">
    <p:bg>
      <p:bgPr>
        <a:solidFill>
          <a:srgbClr val="5F2E93"/>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FBBD4AFB-96A3-A685-5B1E-63585E1EA16C}"/>
              </a:ext>
            </a:extLst>
          </p:cNvPr>
          <p:cNvSpPr>
            <a:spLocks noGrp="1"/>
          </p:cNvSpPr>
          <p:nvPr>
            <p:ph type="body" sz="quarter" idx="20"/>
          </p:nvPr>
        </p:nvSpPr>
        <p:spPr>
          <a:xfrm>
            <a:off x="5876730" y="3475093"/>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19CEAB6-9300-41C6-5587-E701D5BEF75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2704131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preserve="1" userDrawn="1">
  <p:cSld name="Divider Slide Section 9">
    <p:bg>
      <p:bgPr>
        <a:solidFill>
          <a:srgbClr val="00A6C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4C1D572E-F942-243C-29F0-F32C57196AF6}"/>
              </a:ext>
            </a:extLst>
          </p:cNvPr>
          <p:cNvSpPr>
            <a:spLocks noGrp="1"/>
          </p:cNvSpPr>
          <p:nvPr>
            <p:ph type="body" sz="quarter" idx="20"/>
          </p:nvPr>
        </p:nvSpPr>
        <p:spPr>
          <a:xfrm>
            <a:off x="5876730" y="3475093"/>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B29322C3-833C-7F7A-53BB-59FD0AEDF68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0432275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preserve="1" userDrawn="1">
  <p:cSld name="Divider Slide Section 10">
    <p:bg>
      <p:bgPr>
        <a:solidFill>
          <a:srgbClr val="00AA44"/>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9EF67E10-593E-E95F-EC20-F5165F826B1A}"/>
              </a:ext>
            </a:extLst>
          </p:cNvPr>
          <p:cNvSpPr>
            <a:spLocks noGrp="1"/>
          </p:cNvSpPr>
          <p:nvPr>
            <p:ph type="body" sz="quarter" idx="20"/>
          </p:nvPr>
        </p:nvSpPr>
        <p:spPr>
          <a:xfrm>
            <a:off x="5876730" y="3475093"/>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71E8CFB3-A69D-298F-8642-6434FC8BFBC7}"/>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030791785"/>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Divider Slide Section 11">
    <p:bg>
      <p:bgPr>
        <a:solidFill>
          <a:srgbClr val="009E96"/>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0C5E7E0-E79B-2177-0125-AB9C04D9AD87}"/>
              </a:ext>
            </a:extLst>
          </p:cNvPr>
          <p:cNvSpPr/>
          <p:nvPr/>
        </p:nvSpPr>
        <p:spPr>
          <a:xfrm>
            <a:off x="749085" y="721820"/>
            <a:ext cx="10693830"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23">
            <a:extLst>
              <a:ext uri="{FF2B5EF4-FFF2-40B4-BE49-F238E27FC236}">
                <a16:creationId xmlns:a16="http://schemas.microsoft.com/office/drawing/2014/main" id="{F7D89BD7-A6B9-D8A7-8BE3-624E2C77B866}"/>
              </a:ext>
            </a:extLst>
          </p:cNvPr>
          <p:cNvSpPr>
            <a:spLocks noGrp="1"/>
          </p:cNvSpPr>
          <p:nvPr>
            <p:ph type="body" sz="quarter" idx="12" hasCustomPrompt="1"/>
          </p:nvPr>
        </p:nvSpPr>
        <p:spPr>
          <a:xfrm>
            <a:off x="2389186" y="2655870"/>
            <a:ext cx="7413625" cy="649366"/>
          </a:xfrm>
          <a:prstGeom prst="rect">
            <a:avLst/>
          </a:prstGeom>
        </p:spPr>
        <p:txBody>
          <a:bodyPr/>
          <a:lstStyle>
            <a:lvl1pPr marL="0" indent="0" algn="ctr">
              <a:buNone/>
              <a:defRPr sz="4800" b="1">
                <a:solidFill>
                  <a:schemeClr val="accent5"/>
                </a:solidFill>
              </a:defRPr>
            </a:lvl1pPr>
          </a:lstStyle>
          <a:p>
            <a:pPr lvl="0"/>
            <a:r>
              <a:rPr lang="en-US" dirty="0"/>
              <a:t>Divider Slide</a:t>
            </a:r>
          </a:p>
        </p:txBody>
      </p:sp>
      <p:sp>
        <p:nvSpPr>
          <p:cNvPr id="20" name="Text Placeholder 17">
            <a:extLst>
              <a:ext uri="{FF2B5EF4-FFF2-40B4-BE49-F238E27FC236}">
                <a16:creationId xmlns:a16="http://schemas.microsoft.com/office/drawing/2014/main" id="{64E40793-C866-515F-4E42-DBF16155075D}"/>
              </a:ext>
            </a:extLst>
          </p:cNvPr>
          <p:cNvSpPr>
            <a:spLocks noGrp="1"/>
          </p:cNvSpPr>
          <p:nvPr>
            <p:ph type="body" sz="quarter" idx="13" hasCustomPrompt="1"/>
          </p:nvPr>
        </p:nvSpPr>
        <p:spPr>
          <a:xfrm>
            <a:off x="2377440" y="3650331"/>
            <a:ext cx="7447280" cy="312119"/>
          </a:xfrm>
          <a:prstGeom prst="rect">
            <a:avLst/>
          </a:prstGeom>
        </p:spPr>
        <p:txBody>
          <a:bodyPr/>
          <a:lstStyle>
            <a:lvl1pPr marL="0" indent="0" algn="ctr">
              <a:buNone/>
              <a:defRPr sz="1400" i="1">
                <a:solidFill>
                  <a:schemeClr val="accent5"/>
                </a:solidFill>
                <a:latin typeface="Arial" panose="020B0604020202020204" pitchFamily="34" charset="0"/>
                <a:cs typeface="Arial" panose="020B0604020202020204" pitchFamily="34" charset="0"/>
              </a:defRPr>
            </a:lvl1pPr>
          </a:lstStyle>
          <a:p>
            <a:pPr lvl="0"/>
            <a:r>
              <a:rPr lang="en-US" dirty="0"/>
              <a:t>Sub headline here</a:t>
            </a:r>
          </a:p>
        </p:txBody>
      </p:sp>
      <p:pic>
        <p:nvPicPr>
          <p:cNvPr id="2" name="Picture 1">
            <a:extLst>
              <a:ext uri="{FF2B5EF4-FFF2-40B4-BE49-F238E27FC236}">
                <a16:creationId xmlns:a16="http://schemas.microsoft.com/office/drawing/2014/main" id="{54DD7585-09A0-37A4-060E-C09B5EDD68BB}"/>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6" name="Text Placeholder 5">
            <a:extLst>
              <a:ext uri="{FF2B5EF4-FFF2-40B4-BE49-F238E27FC236}">
                <a16:creationId xmlns:a16="http://schemas.microsoft.com/office/drawing/2014/main" id="{39F54498-A18D-8855-3F43-A1E42C8ED2E3}"/>
              </a:ext>
            </a:extLst>
          </p:cNvPr>
          <p:cNvSpPr>
            <a:spLocks noGrp="1"/>
          </p:cNvSpPr>
          <p:nvPr>
            <p:ph type="body" sz="quarter" idx="20"/>
          </p:nvPr>
        </p:nvSpPr>
        <p:spPr>
          <a:xfrm>
            <a:off x="5876730" y="3475093"/>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03FF289A-AE4A-DEC8-5A3D-43EA1F5C91D2}"/>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71490215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General Text Slid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4" y="942533"/>
            <a:ext cx="10897127" cy="649366"/>
          </a:xfrm>
          <a:prstGeom prst="rect">
            <a:avLst/>
          </a:prstGeom>
        </p:spPr>
        <p:txBody>
          <a:bodyPr/>
          <a:lstStyle>
            <a:lvl1pPr marL="0" indent="0" algn="l">
              <a:buNone/>
              <a:defRPr sz="4800" b="0">
                <a:solidFill>
                  <a:schemeClr val="accent5"/>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4" y="2082449"/>
            <a:ext cx="10712949" cy="3983735"/>
          </a:xfrm>
          <a:prstGeom prst="rect">
            <a:avLst/>
          </a:prstGeom>
        </p:spPr>
        <p:txBody>
          <a:bodyPr numCol="1"/>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7" name="Picture 6">
            <a:extLst>
              <a:ext uri="{FF2B5EF4-FFF2-40B4-BE49-F238E27FC236}">
                <a16:creationId xmlns:a16="http://schemas.microsoft.com/office/drawing/2014/main" id="{F2187753-6EC9-20C8-0406-AE654BF29728}"/>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4" name="Text Placeholder 5">
            <a:extLst>
              <a:ext uri="{FF2B5EF4-FFF2-40B4-BE49-F238E27FC236}">
                <a16:creationId xmlns:a16="http://schemas.microsoft.com/office/drawing/2014/main" id="{A87DB462-2EB4-8049-4AD6-57166E14898A}"/>
              </a:ext>
            </a:extLst>
          </p:cNvPr>
          <p:cNvSpPr>
            <a:spLocks noGrp="1"/>
          </p:cNvSpPr>
          <p:nvPr>
            <p:ph type="body" sz="quarter" idx="20"/>
          </p:nvPr>
        </p:nvSpPr>
        <p:spPr>
          <a:xfrm>
            <a:off x="878647" y="177342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9EEC0E7-9CE1-7BCC-2FA9-E39A7521A9F3}"/>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29134373"/>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General Text Slide (Dark)">
    <p:bg>
      <p:bgPr>
        <a:solidFill>
          <a:schemeClr val="accent5"/>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6748F58-34E1-14BF-9129-6CFEF1FA8E70}"/>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6" name="Text Placeholder 23">
            <a:extLst>
              <a:ext uri="{FF2B5EF4-FFF2-40B4-BE49-F238E27FC236}">
                <a16:creationId xmlns:a16="http://schemas.microsoft.com/office/drawing/2014/main" id="{B8982761-9387-6BC7-E849-C7A09F3ED1C8}"/>
              </a:ext>
            </a:extLst>
          </p:cNvPr>
          <p:cNvSpPr>
            <a:spLocks noGrp="1"/>
          </p:cNvSpPr>
          <p:nvPr>
            <p:ph type="body" sz="quarter" idx="12" hasCustomPrompt="1"/>
          </p:nvPr>
        </p:nvSpPr>
        <p:spPr>
          <a:xfrm>
            <a:off x="746234" y="942533"/>
            <a:ext cx="10897127" cy="649366"/>
          </a:xfrm>
          <a:prstGeom prst="rect">
            <a:avLst/>
          </a:prstGeom>
        </p:spPr>
        <p:txBody>
          <a:bodyPr/>
          <a:lstStyle>
            <a:lvl1pPr marL="0" indent="0" algn="l">
              <a:buNone/>
              <a:defRPr sz="4800" b="0">
                <a:solidFill>
                  <a:schemeClr val="bg1"/>
                </a:solidFill>
              </a:defRPr>
            </a:lvl1pPr>
          </a:lstStyle>
          <a:p>
            <a:pPr lvl="0"/>
            <a:r>
              <a:rPr lang="en-US" dirty="0"/>
              <a:t>Title Here</a:t>
            </a:r>
          </a:p>
        </p:txBody>
      </p:sp>
      <p:sp>
        <p:nvSpPr>
          <p:cNvPr id="5" name="Text Placeholder 12">
            <a:extLst>
              <a:ext uri="{FF2B5EF4-FFF2-40B4-BE49-F238E27FC236}">
                <a16:creationId xmlns:a16="http://schemas.microsoft.com/office/drawing/2014/main" id="{3CAA0D95-573B-C30F-9DFE-D16584E25FAD}"/>
              </a:ext>
            </a:extLst>
          </p:cNvPr>
          <p:cNvSpPr>
            <a:spLocks noGrp="1"/>
          </p:cNvSpPr>
          <p:nvPr>
            <p:ph type="body" sz="quarter" idx="19"/>
          </p:nvPr>
        </p:nvSpPr>
        <p:spPr>
          <a:xfrm>
            <a:off x="746235" y="2082449"/>
            <a:ext cx="10732404" cy="3983735"/>
          </a:xfrm>
          <a:prstGeom prst="rect">
            <a:avLst/>
          </a:prstGeom>
        </p:spPr>
        <p:txBody>
          <a:bodyPr numCol="1"/>
          <a:lstStyle>
            <a:lvl1pPr marL="0" indent="0">
              <a:buNone/>
              <a:defRPr sz="1400">
                <a:solidFill>
                  <a:schemeClr val="bg1"/>
                </a:solidFill>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84C1FE2B-69DB-B153-A3CC-10313726D2F2}"/>
              </a:ext>
            </a:extLst>
          </p:cNvPr>
          <p:cNvSpPr>
            <a:spLocks noGrp="1"/>
          </p:cNvSpPr>
          <p:nvPr>
            <p:ph type="body" sz="quarter" idx="20"/>
          </p:nvPr>
        </p:nvSpPr>
        <p:spPr>
          <a:xfrm>
            <a:off x="878647" y="1773420"/>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0F6D20E4-8680-7E60-9374-CC2CA2D4808B}"/>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7851503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Pie Chart Slide 7">
    <p:bg>
      <p:bgPr>
        <a:solidFill>
          <a:schemeClr val="accent5"/>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EA9E758-01C4-A1B6-FBEA-3A34966740F8}"/>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3" name="Picture 12">
            <a:extLst>
              <a:ext uri="{FF2B5EF4-FFF2-40B4-BE49-F238E27FC236}">
                <a16:creationId xmlns:a16="http://schemas.microsoft.com/office/drawing/2014/main" id="{73B231CA-882E-3676-E6B2-D10600ED2549}"/>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19" name="Text Placeholder 23">
            <a:extLst>
              <a:ext uri="{FF2B5EF4-FFF2-40B4-BE49-F238E27FC236}">
                <a16:creationId xmlns:a16="http://schemas.microsoft.com/office/drawing/2014/main" id="{D00B588D-294F-94D6-C90F-82F3170BFBCB}"/>
              </a:ext>
            </a:extLst>
          </p:cNvPr>
          <p:cNvSpPr>
            <a:spLocks noGrp="1"/>
          </p:cNvSpPr>
          <p:nvPr>
            <p:ph type="body" sz="quarter" idx="12" hasCustomPrompt="1"/>
          </p:nvPr>
        </p:nvSpPr>
        <p:spPr>
          <a:xfrm>
            <a:off x="3395116" y="1250999"/>
            <a:ext cx="5401765" cy="649367"/>
          </a:xfrm>
          <a:prstGeom prst="rect">
            <a:avLst/>
          </a:prstGeom>
        </p:spPr>
        <p:txBody>
          <a:bodyPr/>
          <a:lstStyle>
            <a:lvl1pPr marL="0" indent="0" algn="ctr">
              <a:buNone/>
              <a:defRPr sz="4800" b="0">
                <a:solidFill>
                  <a:schemeClr val="accent5"/>
                </a:solidFill>
              </a:defRPr>
            </a:lvl1pPr>
          </a:lstStyle>
          <a:p>
            <a:pPr lvl="0"/>
            <a:r>
              <a:rPr lang="en-US" dirty="0"/>
              <a:t>Title Placeholder</a:t>
            </a:r>
          </a:p>
        </p:txBody>
      </p:sp>
      <p:sp>
        <p:nvSpPr>
          <p:cNvPr id="3" name="Content Placeholder 2">
            <a:extLst>
              <a:ext uri="{FF2B5EF4-FFF2-40B4-BE49-F238E27FC236}">
                <a16:creationId xmlns:a16="http://schemas.microsoft.com/office/drawing/2014/main" id="{5AE56B01-5865-2FA1-A477-A0AA9070A355}"/>
              </a:ext>
            </a:extLst>
          </p:cNvPr>
          <p:cNvSpPr>
            <a:spLocks noGrp="1"/>
          </p:cNvSpPr>
          <p:nvPr>
            <p:ph sz="quarter" idx="16" hasCustomPrompt="1"/>
          </p:nvPr>
        </p:nvSpPr>
        <p:spPr>
          <a:xfrm>
            <a:off x="5070475"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5" name="Content Placeholder 2">
            <a:extLst>
              <a:ext uri="{FF2B5EF4-FFF2-40B4-BE49-F238E27FC236}">
                <a16:creationId xmlns:a16="http://schemas.microsoft.com/office/drawing/2014/main" id="{C5E4940A-9575-D19D-E8C4-1CC74ADB71AD}"/>
              </a:ext>
            </a:extLst>
          </p:cNvPr>
          <p:cNvSpPr>
            <a:spLocks noGrp="1"/>
          </p:cNvSpPr>
          <p:nvPr>
            <p:ph sz="quarter" idx="17" hasCustomPrompt="1"/>
          </p:nvPr>
        </p:nvSpPr>
        <p:spPr>
          <a:xfrm>
            <a:off x="8032134" y="3021013"/>
            <a:ext cx="2603500" cy="2762251"/>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189" indent="0">
              <a:buNone/>
              <a:defRPr sz="1400">
                <a:latin typeface="Arial" panose="020B0604020202020204" pitchFamily="34" charset="0"/>
                <a:cs typeface="Arial" panose="020B0604020202020204" pitchFamily="34" charset="0"/>
              </a:defRPr>
            </a:lvl2pPr>
            <a:lvl3pPr marL="914377" indent="0">
              <a:buNone/>
              <a:defRPr sz="1200">
                <a:latin typeface="Arial" panose="020B0604020202020204" pitchFamily="34" charset="0"/>
                <a:cs typeface="Arial" panose="020B0604020202020204" pitchFamily="34" charset="0"/>
              </a:defRPr>
            </a:lvl3pPr>
            <a:lvl4pPr marL="1371566" indent="0">
              <a:buNone/>
              <a:defRPr sz="1200">
                <a:latin typeface="Arial" panose="020B0604020202020204" pitchFamily="34" charset="0"/>
                <a:cs typeface="Arial" panose="020B0604020202020204" pitchFamily="34" charset="0"/>
              </a:defRPr>
            </a:lvl4pPr>
            <a:lvl5pPr marL="1828754" indent="0">
              <a:buNone/>
              <a:defRPr sz="1200">
                <a:latin typeface="Arial" panose="020B0604020202020204" pitchFamily="34" charset="0"/>
                <a:cs typeface="Arial" panose="020B0604020202020204" pitchFamily="34" charset="0"/>
              </a:defRPr>
            </a:lvl5pPr>
          </a:lstStyle>
          <a:p>
            <a:pPr lvl="0"/>
            <a:r>
              <a:rPr lang="en-US" dirty="0"/>
              <a:t>Any type of content can go here.</a:t>
            </a:r>
          </a:p>
          <a:p>
            <a:pPr lvl="1"/>
            <a:endParaRPr lang="en-US" dirty="0"/>
          </a:p>
        </p:txBody>
      </p:sp>
      <p:sp>
        <p:nvSpPr>
          <p:cNvPr id="6" name="Text Placeholder 20">
            <a:extLst>
              <a:ext uri="{FF2B5EF4-FFF2-40B4-BE49-F238E27FC236}">
                <a16:creationId xmlns:a16="http://schemas.microsoft.com/office/drawing/2014/main" id="{72387925-4CA0-2E09-64AE-AA1971D350FF}"/>
              </a:ext>
            </a:extLst>
          </p:cNvPr>
          <p:cNvSpPr>
            <a:spLocks noGrp="1"/>
          </p:cNvSpPr>
          <p:nvPr>
            <p:ph type="body" sz="quarter" idx="13" hasCustomPrompt="1"/>
          </p:nvPr>
        </p:nvSpPr>
        <p:spPr>
          <a:xfrm>
            <a:off x="5070030"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20">
            <a:extLst>
              <a:ext uri="{FF2B5EF4-FFF2-40B4-BE49-F238E27FC236}">
                <a16:creationId xmlns:a16="http://schemas.microsoft.com/office/drawing/2014/main" id="{4744DDEF-6F86-AA1B-D679-061E99F4F598}"/>
              </a:ext>
            </a:extLst>
          </p:cNvPr>
          <p:cNvSpPr>
            <a:spLocks noGrp="1"/>
          </p:cNvSpPr>
          <p:nvPr>
            <p:ph type="body" sz="quarter" idx="14" hasCustomPrompt="1"/>
          </p:nvPr>
        </p:nvSpPr>
        <p:spPr>
          <a:xfrm>
            <a:off x="8028187" y="2587865"/>
            <a:ext cx="2603500" cy="292579"/>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0" name="Text Placeholder 19">
            <a:extLst>
              <a:ext uri="{FF2B5EF4-FFF2-40B4-BE49-F238E27FC236}">
                <a16:creationId xmlns:a16="http://schemas.microsoft.com/office/drawing/2014/main" id="{9208C16C-BA0A-B93F-AEEB-C12F2EBB7902}"/>
              </a:ext>
            </a:extLst>
          </p:cNvPr>
          <p:cNvSpPr>
            <a:spLocks noGrp="1"/>
          </p:cNvSpPr>
          <p:nvPr>
            <p:ph type="body" sz="quarter" idx="40" hasCustomPrompt="1"/>
          </p:nvPr>
        </p:nvSpPr>
        <p:spPr>
          <a:xfrm>
            <a:off x="1207116" y="2587261"/>
            <a:ext cx="3039947" cy="319600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2" name="Text Placeholder 5">
            <a:extLst>
              <a:ext uri="{FF2B5EF4-FFF2-40B4-BE49-F238E27FC236}">
                <a16:creationId xmlns:a16="http://schemas.microsoft.com/office/drawing/2014/main" id="{B05A1865-5895-0865-9350-B970C25D480D}"/>
              </a:ext>
            </a:extLst>
          </p:cNvPr>
          <p:cNvSpPr>
            <a:spLocks noGrp="1"/>
          </p:cNvSpPr>
          <p:nvPr>
            <p:ph type="body" sz="quarter" idx="31"/>
          </p:nvPr>
        </p:nvSpPr>
        <p:spPr>
          <a:xfrm>
            <a:off x="5876730" y="2093483"/>
            <a:ext cx="439737" cy="36576"/>
          </a:xfrm>
          <a:prstGeom prst="rect">
            <a:avLst/>
          </a:prstGeom>
          <a:solidFill>
            <a:schemeClr val="accent5"/>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B613C4A2-A70D-DDD3-6BF7-DBE355A673AC}"/>
              </a:ext>
            </a:extLst>
          </p:cNvPr>
          <p:cNvSpPr>
            <a:spLocks noGrp="1"/>
          </p:cNvSpPr>
          <p:nvPr>
            <p:ph type="body" sz="quarter" idx="21"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50860918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Four Points Slide">
    <p:spTree>
      <p:nvGrpSpPr>
        <p:cNvPr id="1" name=""/>
        <p:cNvGrpSpPr/>
        <p:nvPr/>
      </p:nvGrpSpPr>
      <p:grpSpPr>
        <a:xfrm>
          <a:off x="0" y="0"/>
          <a:ext cx="0" cy="0"/>
          <a:chOff x="0" y="0"/>
          <a:chExt cx="0" cy="0"/>
        </a:xfrm>
      </p:grpSpPr>
      <p:sp>
        <p:nvSpPr>
          <p:cNvPr id="6" name="Text Placeholder 35">
            <a:extLst>
              <a:ext uri="{FF2B5EF4-FFF2-40B4-BE49-F238E27FC236}">
                <a16:creationId xmlns:a16="http://schemas.microsoft.com/office/drawing/2014/main" id="{C12FE7CC-D50F-991C-9F6E-112A0E7EEA53}"/>
              </a:ext>
            </a:extLst>
          </p:cNvPr>
          <p:cNvSpPr>
            <a:spLocks noGrp="1"/>
          </p:cNvSpPr>
          <p:nvPr>
            <p:ph type="body" sz="quarter" idx="24"/>
          </p:nvPr>
        </p:nvSpPr>
        <p:spPr>
          <a:xfrm>
            <a:off x="9091805" y="2256934"/>
            <a:ext cx="2188789" cy="2185416"/>
          </a:xfrm>
          <a:prstGeom prst="rect">
            <a:avLst/>
          </a:prstGeom>
          <a:solidFill>
            <a:schemeClr val="accent5"/>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3" name="Text Placeholder 35">
            <a:extLst>
              <a:ext uri="{FF2B5EF4-FFF2-40B4-BE49-F238E27FC236}">
                <a16:creationId xmlns:a16="http://schemas.microsoft.com/office/drawing/2014/main" id="{7F32A296-D95F-3CF1-0712-0E0A47B81EA2}"/>
              </a:ext>
            </a:extLst>
          </p:cNvPr>
          <p:cNvSpPr>
            <a:spLocks noGrp="1"/>
          </p:cNvSpPr>
          <p:nvPr>
            <p:ph type="body" sz="quarter" idx="25"/>
          </p:nvPr>
        </p:nvSpPr>
        <p:spPr>
          <a:xfrm>
            <a:off x="6368086" y="2256934"/>
            <a:ext cx="2188789" cy="2185416"/>
          </a:xfrm>
          <a:prstGeom prst="rect">
            <a:avLst/>
          </a:prstGeom>
          <a:solidFill>
            <a:schemeClr val="accent3"/>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35">
            <a:extLst>
              <a:ext uri="{FF2B5EF4-FFF2-40B4-BE49-F238E27FC236}">
                <a16:creationId xmlns:a16="http://schemas.microsoft.com/office/drawing/2014/main" id="{66FE3F35-F379-9AAE-F695-B8D58BC75B03}"/>
              </a:ext>
            </a:extLst>
          </p:cNvPr>
          <p:cNvSpPr>
            <a:spLocks noGrp="1"/>
          </p:cNvSpPr>
          <p:nvPr>
            <p:ph type="body" sz="quarter" idx="26"/>
          </p:nvPr>
        </p:nvSpPr>
        <p:spPr>
          <a:xfrm>
            <a:off x="3644367" y="2256934"/>
            <a:ext cx="2188789" cy="2185416"/>
          </a:xfrm>
          <a:prstGeom prst="rect">
            <a:avLst/>
          </a:prstGeom>
          <a:solidFill>
            <a:schemeClr val="bg2"/>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5" name="Text Placeholder 35">
            <a:extLst>
              <a:ext uri="{FF2B5EF4-FFF2-40B4-BE49-F238E27FC236}">
                <a16:creationId xmlns:a16="http://schemas.microsoft.com/office/drawing/2014/main" id="{8666090B-1FCC-2016-9B78-EC6EA400F0D8}"/>
              </a:ext>
            </a:extLst>
          </p:cNvPr>
          <p:cNvSpPr>
            <a:spLocks noGrp="1"/>
          </p:cNvSpPr>
          <p:nvPr>
            <p:ph type="body" sz="quarter" idx="27"/>
          </p:nvPr>
        </p:nvSpPr>
        <p:spPr>
          <a:xfrm>
            <a:off x="920648" y="2256934"/>
            <a:ext cx="2188789" cy="2185416"/>
          </a:xfrm>
          <a:prstGeom prst="rect">
            <a:avLst/>
          </a:prstGeom>
          <a:solidFill>
            <a:schemeClr val="tx2"/>
          </a:solidFill>
        </p:spPr>
        <p:txBody>
          <a:bodyPr tIns="1097280" anchor="t"/>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8" name="Picture Placeholder 20">
            <a:extLst>
              <a:ext uri="{FF2B5EF4-FFF2-40B4-BE49-F238E27FC236}">
                <a16:creationId xmlns:a16="http://schemas.microsoft.com/office/drawing/2014/main" id="{2894C08B-208B-2BF8-D735-2467ECBA83AB}"/>
              </a:ext>
            </a:extLst>
          </p:cNvPr>
          <p:cNvSpPr>
            <a:spLocks noGrp="1"/>
          </p:cNvSpPr>
          <p:nvPr>
            <p:ph type="pic" sz="quarter" idx="16" hasCustomPrompt="1"/>
          </p:nvPr>
        </p:nvSpPr>
        <p:spPr>
          <a:xfrm>
            <a:off x="1643567"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 </a:t>
            </a:r>
            <a:br>
              <a:rPr lang="en-US" dirty="0"/>
            </a:br>
            <a:r>
              <a:rPr lang="en-US" dirty="0"/>
              <a:t>Icon</a:t>
            </a:r>
          </a:p>
        </p:txBody>
      </p:sp>
      <p:sp>
        <p:nvSpPr>
          <p:cNvPr id="19" name="Picture Placeholder 20">
            <a:extLst>
              <a:ext uri="{FF2B5EF4-FFF2-40B4-BE49-F238E27FC236}">
                <a16:creationId xmlns:a16="http://schemas.microsoft.com/office/drawing/2014/main" id="{5CD2DCBA-81A3-2E33-E61D-078E6F8D675B}"/>
              </a:ext>
            </a:extLst>
          </p:cNvPr>
          <p:cNvSpPr>
            <a:spLocks noGrp="1"/>
          </p:cNvSpPr>
          <p:nvPr>
            <p:ph type="pic" sz="quarter" idx="17" hasCustomPrompt="1"/>
          </p:nvPr>
        </p:nvSpPr>
        <p:spPr>
          <a:xfrm>
            <a:off x="4367286"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0" name="Picture Placeholder 20">
            <a:extLst>
              <a:ext uri="{FF2B5EF4-FFF2-40B4-BE49-F238E27FC236}">
                <a16:creationId xmlns:a16="http://schemas.microsoft.com/office/drawing/2014/main" id="{FE1A3964-F243-7E4F-A597-F28DB370815A}"/>
              </a:ext>
            </a:extLst>
          </p:cNvPr>
          <p:cNvSpPr>
            <a:spLocks noGrp="1"/>
          </p:cNvSpPr>
          <p:nvPr>
            <p:ph type="pic" sz="quarter" idx="18" hasCustomPrompt="1"/>
          </p:nvPr>
        </p:nvSpPr>
        <p:spPr>
          <a:xfrm>
            <a:off x="7091005"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1" name="Picture Placeholder 20">
            <a:extLst>
              <a:ext uri="{FF2B5EF4-FFF2-40B4-BE49-F238E27FC236}">
                <a16:creationId xmlns:a16="http://schemas.microsoft.com/office/drawing/2014/main" id="{147F0819-554C-24AF-AB8F-696CE4BBCDA8}"/>
              </a:ext>
            </a:extLst>
          </p:cNvPr>
          <p:cNvSpPr>
            <a:spLocks noGrp="1"/>
          </p:cNvSpPr>
          <p:nvPr>
            <p:ph type="pic" sz="quarter" idx="19"/>
          </p:nvPr>
        </p:nvSpPr>
        <p:spPr>
          <a:xfrm>
            <a:off x="13775746" y="350027"/>
            <a:ext cx="742950" cy="742950"/>
          </a:xfrm>
          <a:prstGeom prst="rect">
            <a:avLst/>
          </a:prstGeom>
        </p:spPr>
        <p:txBody>
          <a:bodyPr/>
          <a:lstStyle>
            <a:lvl1pPr marL="0" indent="0" algn="ctr">
              <a:buNone/>
              <a:defRPr sz="900"/>
            </a:lvl1pPr>
          </a:lstStyle>
          <a:p>
            <a:endParaRPr lang="en-US" dirty="0"/>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9170"/>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7"/>
            <a:ext cx="12192000" cy="850458"/>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9" name="Text Placeholder 28">
            <a:extLst>
              <a:ext uri="{FF2B5EF4-FFF2-40B4-BE49-F238E27FC236}">
                <a16:creationId xmlns:a16="http://schemas.microsoft.com/office/drawing/2014/main" id="{CCC1EF47-0EF3-396D-DF98-7E42E19B8C97}"/>
              </a:ext>
            </a:extLst>
          </p:cNvPr>
          <p:cNvSpPr>
            <a:spLocks noGrp="1"/>
          </p:cNvSpPr>
          <p:nvPr>
            <p:ph type="body" sz="quarter" idx="20"/>
          </p:nvPr>
        </p:nvSpPr>
        <p:spPr>
          <a:xfrm>
            <a:off x="928688" y="4821238"/>
            <a:ext cx="10356850" cy="1095375"/>
          </a:xfrm>
          <a:prstGeom prst="rect">
            <a:avLst/>
          </a:prstGeom>
        </p:spPr>
        <p:txBody>
          <a:bodyPr/>
          <a:lstStyle>
            <a:lvl1pPr marL="0" indent="0" algn="ctr">
              <a:buNone/>
              <a:defRPr sz="1400">
                <a:latin typeface="Arial" panose="020B0604020202020204" pitchFamily="34" charset="0"/>
                <a:cs typeface="Arial" panose="020B0604020202020204" pitchFamily="34" charset="0"/>
              </a:defRPr>
            </a:lvl1pPr>
            <a:lvl2pPr marL="457200" indent="0" algn="ctr">
              <a:buNone/>
              <a:defRPr sz="1400">
                <a:latin typeface="Arial" panose="020B0604020202020204" pitchFamily="34" charset="0"/>
                <a:cs typeface="Arial" panose="020B0604020202020204" pitchFamily="34" charset="0"/>
              </a:defRPr>
            </a:lvl2pPr>
            <a:lvl3pPr marL="914400" indent="0" algn="ctr">
              <a:buNone/>
              <a:defRPr sz="1400">
                <a:latin typeface="Arial" panose="020B0604020202020204" pitchFamily="34" charset="0"/>
                <a:cs typeface="Arial" panose="020B0604020202020204" pitchFamily="34" charset="0"/>
              </a:defRPr>
            </a:lvl3pPr>
            <a:lvl4pPr marL="1371600" indent="0" algn="ctr">
              <a:buNone/>
              <a:defRPr sz="1400">
                <a:latin typeface="Arial" panose="020B0604020202020204" pitchFamily="34" charset="0"/>
                <a:cs typeface="Arial" panose="020B0604020202020204" pitchFamily="34" charset="0"/>
              </a:defRPr>
            </a:lvl4pPr>
            <a:lvl5pPr marL="1828800" indent="0" algn="ctr">
              <a:buNone/>
              <a:defRPr sz="1400">
                <a:latin typeface="Arial" panose="020B0604020202020204" pitchFamily="34" charset="0"/>
                <a:cs typeface="Arial" panose="020B0604020202020204" pitchFamily="34" charset="0"/>
              </a:defRPr>
            </a:lvl5pPr>
          </a:lstStyle>
          <a:p>
            <a:pPr lvl="0"/>
            <a:r>
              <a:rPr lang="en-US" dirty="0"/>
              <a:t>Click to edit Master text styles</a:t>
            </a:r>
          </a:p>
        </p:txBody>
      </p:sp>
      <p:pic>
        <p:nvPicPr>
          <p:cNvPr id="36" name="Picture 35">
            <a:extLst>
              <a:ext uri="{FF2B5EF4-FFF2-40B4-BE49-F238E27FC236}">
                <a16:creationId xmlns:a16="http://schemas.microsoft.com/office/drawing/2014/main" id="{000FEB7F-CABE-035C-372B-A3DA763C3CE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17" name="Picture Placeholder 20">
            <a:extLst>
              <a:ext uri="{FF2B5EF4-FFF2-40B4-BE49-F238E27FC236}">
                <a16:creationId xmlns:a16="http://schemas.microsoft.com/office/drawing/2014/main" id="{BBF09AE2-EF06-7EAF-C583-1BF62BD7080F}"/>
              </a:ext>
            </a:extLst>
          </p:cNvPr>
          <p:cNvSpPr>
            <a:spLocks noGrp="1"/>
          </p:cNvSpPr>
          <p:nvPr>
            <p:ph type="pic" sz="quarter" idx="28" hasCustomPrompt="1"/>
          </p:nvPr>
        </p:nvSpPr>
        <p:spPr>
          <a:xfrm>
            <a:off x="9814724" y="2458890"/>
            <a:ext cx="742950" cy="742950"/>
          </a:xfrm>
          <a:prstGeom prst="rect">
            <a:avLst/>
          </a:prstGeom>
        </p:spPr>
        <p:txBody>
          <a:bodyPr/>
          <a:lstStyle>
            <a:lvl1pPr marL="0" indent="0" algn="ctr">
              <a:buNone/>
              <a:defRPr sz="14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 name="Text Placeholder 5">
            <a:extLst>
              <a:ext uri="{FF2B5EF4-FFF2-40B4-BE49-F238E27FC236}">
                <a16:creationId xmlns:a16="http://schemas.microsoft.com/office/drawing/2014/main" id="{99BCB666-49AB-FFC9-0BEC-00BD0C729336}"/>
              </a:ext>
            </a:extLst>
          </p:cNvPr>
          <p:cNvSpPr>
            <a:spLocks noGrp="1"/>
          </p:cNvSpPr>
          <p:nvPr>
            <p:ph type="body" sz="quarter" idx="29"/>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E3E0289-B87D-CB15-4228-468153FE6C29}"/>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06572436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Four Points (Block)">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D398402-280A-7A12-6485-7ECE403786E0}"/>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059E571D-AAB5-71F5-97E7-F9CB9F4FDC4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616450293"/>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Four Points (Block) 2">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E7FA0802-B78E-9C72-43F1-94212E1B0225}"/>
              </a:ext>
            </a:extLst>
          </p:cNvPr>
          <p:cNvSpPr>
            <a:spLocks noGrp="1"/>
          </p:cNvSpPr>
          <p:nvPr>
            <p:ph type="body" sz="quarter" idx="31"/>
          </p:nvPr>
        </p:nvSpPr>
        <p:spPr>
          <a:xfrm>
            <a:off x="5878629" y="1030777"/>
            <a:ext cx="439737" cy="36576"/>
          </a:xfrm>
          <a:prstGeom prst="rect">
            <a:avLst/>
          </a:prstGeom>
          <a:solidFill>
            <a:srgbClr val="F2603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E65F7EB-DC47-8772-EFA6-E2A7B4FD0D0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14771954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Four Points (Block) 3">
    <p:spTree>
      <p:nvGrpSpPr>
        <p:cNvPr id="1" name=""/>
        <p:cNvGrpSpPr/>
        <p:nvPr/>
      </p:nvGrpSpPr>
      <p:grpSpPr>
        <a:xfrm>
          <a:off x="0" y="0"/>
          <a:ext cx="0" cy="0"/>
          <a:chOff x="0" y="0"/>
          <a:chExt cx="0" cy="0"/>
        </a:xfrm>
      </p:grpSpPr>
      <p:sp>
        <p:nvSpPr>
          <p:cNvPr id="10" name="Text Placeholder 35">
            <a:extLst>
              <a:ext uri="{FF2B5EF4-FFF2-40B4-BE49-F238E27FC236}">
                <a16:creationId xmlns:a16="http://schemas.microsoft.com/office/drawing/2014/main" id="{CE07BDA1-6C67-D531-A5F7-BB57954B3964}"/>
              </a:ext>
            </a:extLst>
          </p:cNvPr>
          <p:cNvSpPr>
            <a:spLocks noGrp="1"/>
          </p:cNvSpPr>
          <p:nvPr>
            <p:ph type="body" sz="quarter" idx="29"/>
          </p:nvPr>
        </p:nvSpPr>
        <p:spPr>
          <a:xfrm>
            <a:off x="6144833" y="4079945"/>
            <a:ext cx="1947677" cy="1944676"/>
          </a:xfrm>
          <a:prstGeom prst="rect">
            <a:avLst/>
          </a:prstGeom>
          <a:solidFill>
            <a:schemeClr val="accent1"/>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8" name="Text Placeholder 35">
            <a:extLst>
              <a:ext uri="{FF2B5EF4-FFF2-40B4-BE49-F238E27FC236}">
                <a16:creationId xmlns:a16="http://schemas.microsoft.com/office/drawing/2014/main" id="{7F96E50A-59FE-9900-82DF-3D36AB3FE43A}"/>
              </a:ext>
            </a:extLst>
          </p:cNvPr>
          <p:cNvSpPr>
            <a:spLocks noGrp="1"/>
          </p:cNvSpPr>
          <p:nvPr>
            <p:ph type="body" sz="quarter" idx="28"/>
          </p:nvPr>
        </p:nvSpPr>
        <p:spPr>
          <a:xfrm>
            <a:off x="6144833" y="2048590"/>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34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5" name="Text Placeholder 23">
            <a:extLst>
              <a:ext uri="{FF2B5EF4-FFF2-40B4-BE49-F238E27FC236}">
                <a16:creationId xmlns:a16="http://schemas.microsoft.com/office/drawing/2014/main" id="{3CA75625-3FDB-E374-509D-3EDFDFC95B02}"/>
              </a:ext>
            </a:extLst>
          </p:cNvPr>
          <p:cNvSpPr>
            <a:spLocks noGrp="1"/>
          </p:cNvSpPr>
          <p:nvPr>
            <p:ph type="body" sz="quarter" idx="12" hasCustomPrompt="1"/>
          </p:nvPr>
        </p:nvSpPr>
        <p:spPr>
          <a:xfrm>
            <a:off x="0" y="1167756"/>
            <a:ext cx="12192000" cy="753641"/>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5" name="Content Placeholder 3">
            <a:extLst>
              <a:ext uri="{FF2B5EF4-FFF2-40B4-BE49-F238E27FC236}">
                <a16:creationId xmlns:a16="http://schemas.microsoft.com/office/drawing/2014/main" id="{6AAB895E-7B02-7778-4E15-9C321EDE0329}"/>
              </a:ext>
            </a:extLst>
          </p:cNvPr>
          <p:cNvSpPr txBox="1">
            <a:spLocks/>
          </p:cNvSpPr>
          <p:nvPr/>
        </p:nvSpPr>
        <p:spPr>
          <a:xfrm>
            <a:off x="4126070" y="2044439"/>
            <a:ext cx="1936069" cy="1936070"/>
          </a:xfrm>
          <a:prstGeom prst="rect">
            <a:avLst/>
          </a:prstGeom>
          <a:solidFill>
            <a:schemeClr val="tx2"/>
          </a:solidFill>
        </p:spPr>
        <p:txBody>
          <a:bodyPr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indent="0" algn="ctr">
              <a:buNone/>
            </a:pPr>
            <a:endParaRPr lang="en-US" sz="2000" b="1" dirty="0">
              <a:solidFill>
                <a:schemeClr val="tx1"/>
              </a:solidFill>
              <a:latin typeface="+mj-lt"/>
              <a:cs typeface="Arial" panose="020B0604020202020204" pitchFamily="34" charset="0"/>
            </a:endParaRPr>
          </a:p>
        </p:txBody>
      </p:sp>
      <p:sp>
        <p:nvSpPr>
          <p:cNvPr id="27" name="Title 1">
            <a:extLst>
              <a:ext uri="{FF2B5EF4-FFF2-40B4-BE49-F238E27FC236}">
                <a16:creationId xmlns:a16="http://schemas.microsoft.com/office/drawing/2014/main" id="{CC753DEA-97D9-FCC1-9A25-468B771EB03E}"/>
              </a:ext>
            </a:extLst>
          </p:cNvPr>
          <p:cNvSpPr txBox="1">
            <a:spLocks/>
          </p:cNvSpPr>
          <p:nvPr userDrawn="1"/>
        </p:nvSpPr>
        <p:spPr>
          <a:xfrm>
            <a:off x="4126069" y="2044438"/>
            <a:ext cx="1936069" cy="193607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8" name="Title 1">
            <a:extLst>
              <a:ext uri="{FF2B5EF4-FFF2-40B4-BE49-F238E27FC236}">
                <a16:creationId xmlns:a16="http://schemas.microsoft.com/office/drawing/2014/main" id="{D12ADCE4-7B3A-22D0-300E-9E18913A4752}"/>
              </a:ext>
            </a:extLst>
          </p:cNvPr>
          <p:cNvSpPr txBox="1">
            <a:spLocks/>
          </p:cNvSpPr>
          <p:nvPr userDrawn="1"/>
        </p:nvSpPr>
        <p:spPr>
          <a:xfrm>
            <a:off x="6134207" y="2044439"/>
            <a:ext cx="1936070" cy="1910221"/>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29" name="Title 1">
            <a:extLst>
              <a:ext uri="{FF2B5EF4-FFF2-40B4-BE49-F238E27FC236}">
                <a16:creationId xmlns:a16="http://schemas.microsoft.com/office/drawing/2014/main" id="{13A422F3-AFDD-069F-D8D5-98B2884E662E}"/>
              </a:ext>
            </a:extLst>
          </p:cNvPr>
          <p:cNvSpPr txBox="1">
            <a:spLocks/>
          </p:cNvSpPr>
          <p:nvPr userDrawn="1"/>
        </p:nvSpPr>
        <p:spPr>
          <a:xfrm>
            <a:off x="6147639" y="4077764"/>
            <a:ext cx="1936070" cy="1955835"/>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0" name="Title 1">
            <a:extLst>
              <a:ext uri="{FF2B5EF4-FFF2-40B4-BE49-F238E27FC236}">
                <a16:creationId xmlns:a16="http://schemas.microsoft.com/office/drawing/2014/main" id="{49652EED-352E-3D57-C6AC-5B7FCAF87D31}"/>
              </a:ext>
            </a:extLst>
          </p:cNvPr>
          <p:cNvSpPr txBox="1">
            <a:spLocks/>
          </p:cNvSpPr>
          <p:nvPr userDrawn="1"/>
        </p:nvSpPr>
        <p:spPr>
          <a:xfrm>
            <a:off x="4126069" y="4077765"/>
            <a:ext cx="1936069" cy="1936070"/>
          </a:xfrm>
          <a:prstGeom prst="rect">
            <a:avLst/>
          </a:prstGeom>
        </p:spPr>
        <p:txBody>
          <a:bodyPr anchor="ctr"/>
          <a:lstStyle>
            <a:lvl1pPr algn="ctr" defTabSz="914400" rtl="0" eaLnBrk="1" latinLnBrk="0" hangingPunct="1">
              <a:lnSpc>
                <a:spcPct val="90000"/>
              </a:lnSpc>
              <a:spcBef>
                <a:spcPct val="0"/>
              </a:spcBef>
              <a:buNone/>
              <a:defRPr lang="en-US" sz="2800" b="1" kern="1200">
                <a:solidFill>
                  <a:schemeClr val="bg1"/>
                </a:solidFill>
                <a:latin typeface="+mj-lt"/>
                <a:ea typeface="+mj-ea"/>
                <a:cs typeface="+mj-cs"/>
              </a:defRPr>
            </a:lvl1pPr>
          </a:lstStyle>
          <a:p>
            <a:endParaRPr lang="en-US" sz="1800" b="0" dirty="0">
              <a:solidFill>
                <a:schemeClr val="bg1"/>
              </a:solidFill>
            </a:endParaRPr>
          </a:p>
        </p:txBody>
      </p:sp>
      <p:sp>
        <p:nvSpPr>
          <p:cNvPr id="36" name="Text Placeholder 35">
            <a:extLst>
              <a:ext uri="{FF2B5EF4-FFF2-40B4-BE49-F238E27FC236}">
                <a16:creationId xmlns:a16="http://schemas.microsoft.com/office/drawing/2014/main" id="{0FF7F12A-4ECF-38E5-C007-225A1EA834D5}"/>
              </a:ext>
            </a:extLst>
          </p:cNvPr>
          <p:cNvSpPr>
            <a:spLocks noGrp="1"/>
          </p:cNvSpPr>
          <p:nvPr userDrawn="1">
            <p:ph type="body" sz="quarter" idx="15"/>
          </p:nvPr>
        </p:nvSpPr>
        <p:spPr>
          <a:xfrm>
            <a:off x="4125649" y="2044700"/>
            <a:ext cx="1936750" cy="1935163"/>
          </a:xfrm>
          <a:prstGeom prst="rect">
            <a:avLst/>
          </a:prstGeom>
        </p:spPr>
        <p:txBody>
          <a:bodyPr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pic>
        <p:nvPicPr>
          <p:cNvPr id="41" name="Picture 40">
            <a:extLst>
              <a:ext uri="{FF2B5EF4-FFF2-40B4-BE49-F238E27FC236}">
                <a16:creationId xmlns:a16="http://schemas.microsoft.com/office/drawing/2014/main" id="{11D8AF49-318C-EA38-F821-C311DF505A6A}"/>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Placeholder 35">
            <a:extLst>
              <a:ext uri="{FF2B5EF4-FFF2-40B4-BE49-F238E27FC236}">
                <a16:creationId xmlns:a16="http://schemas.microsoft.com/office/drawing/2014/main" id="{740B3B79-24F3-649B-2A6B-A365B0548DCF}"/>
              </a:ext>
            </a:extLst>
          </p:cNvPr>
          <p:cNvSpPr>
            <a:spLocks noGrp="1"/>
          </p:cNvSpPr>
          <p:nvPr userDrawn="1">
            <p:ph type="body" sz="quarter" idx="27"/>
          </p:nvPr>
        </p:nvSpPr>
        <p:spPr>
          <a:xfrm>
            <a:off x="4109617" y="2048590"/>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1" name="Text Placeholder 35">
            <a:extLst>
              <a:ext uri="{FF2B5EF4-FFF2-40B4-BE49-F238E27FC236}">
                <a16:creationId xmlns:a16="http://schemas.microsoft.com/office/drawing/2014/main" id="{D295E785-F11E-889F-AE63-8200EFF5CDD9}"/>
              </a:ext>
            </a:extLst>
          </p:cNvPr>
          <p:cNvSpPr>
            <a:spLocks noGrp="1"/>
          </p:cNvSpPr>
          <p:nvPr>
            <p:ph type="body" sz="quarter" idx="30"/>
          </p:nvPr>
        </p:nvSpPr>
        <p:spPr>
          <a:xfrm>
            <a:off x="4109617" y="4079945"/>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 name="Text Placeholder 5">
            <a:extLst>
              <a:ext uri="{FF2B5EF4-FFF2-40B4-BE49-F238E27FC236}">
                <a16:creationId xmlns:a16="http://schemas.microsoft.com/office/drawing/2014/main" id="{AC3374FC-E9A8-A240-1DC3-03966062082B}"/>
              </a:ext>
            </a:extLst>
          </p:cNvPr>
          <p:cNvSpPr>
            <a:spLocks noGrp="1"/>
          </p:cNvSpPr>
          <p:nvPr>
            <p:ph type="body" sz="quarter" idx="31"/>
          </p:nvPr>
        </p:nvSpPr>
        <p:spPr>
          <a:xfrm>
            <a:off x="5878629" y="103077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511521DA-6AF0-E2B6-E8E7-64D2B518277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1495632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Four Points &amp; Text">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chemeClr val="accent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73E97080-67DB-80F8-10F0-391C5A040A22}"/>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B0186AD-D207-7423-57CE-012D7D0AF4E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67578350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Four Points &amp; Text 2">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rgbClr val="87235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chemeClr val="accent5"/>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rgbClr val="F2603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rgbClr val="5F2E9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B2B3C49F-6332-2BD9-EAFD-1755B317FCE7}"/>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D30B3945-9ADD-6395-BCF9-6D13F72CB88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911624537"/>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Four Points &amp; Text 3">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27787" y="503701"/>
            <a:ext cx="8651740" cy="649366"/>
          </a:xfrm>
          <a:prstGeom prst="rect">
            <a:avLst/>
          </a:prstGeom>
        </p:spPr>
        <p:txBody>
          <a:bodyPr/>
          <a:lstStyle>
            <a:lvl1pPr marL="0" indent="0" algn="l">
              <a:buNone/>
              <a:defRPr sz="4800" b="0">
                <a:solidFill>
                  <a:schemeClr val="accent5"/>
                </a:solidFill>
              </a:defRPr>
            </a:lvl1pPr>
          </a:lstStyle>
          <a:p>
            <a:pPr lvl="0"/>
            <a:r>
              <a:rPr lang="en-US" dirty="0"/>
              <a:t>Placeholder for a Title Here</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hasCustomPrompt="1"/>
          </p:nvPr>
        </p:nvSpPr>
        <p:spPr>
          <a:xfrm>
            <a:off x="727075" y="1783654"/>
            <a:ext cx="5402263" cy="1133718"/>
          </a:xfrm>
          <a:prstGeom prst="rect">
            <a:avLst/>
          </a:prstGeom>
        </p:spPr>
        <p:txBody>
          <a:bodyPr/>
          <a:lstStyle>
            <a:lvl1pPr marL="0" indent="0">
              <a:buClr>
                <a:schemeClr val="tx2"/>
              </a:buClr>
              <a:buFont typeface="Wingdings" pitchFamily="2" charset="2"/>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Lorem ipsum dolor sit amet, </a:t>
            </a:r>
            <a:r>
              <a:rPr lang="en-US" dirty="0" err="1"/>
              <a:t>consectetur</a:t>
            </a:r>
            <a:r>
              <a:rPr lang="en-US" dirty="0"/>
              <a:t> adipiscing elit. </a:t>
            </a:r>
            <a:r>
              <a:rPr lang="en-US" dirty="0" err="1"/>
              <a:t>Pellentesque</a:t>
            </a:r>
            <a:r>
              <a:rPr lang="en-US" dirty="0"/>
              <a:t> </a:t>
            </a:r>
            <a:r>
              <a:rPr lang="en-US" dirty="0" err="1"/>
              <a:t>luctus</a:t>
            </a:r>
            <a:r>
              <a:rPr lang="en-US" dirty="0"/>
              <a:t>, </a:t>
            </a:r>
            <a:r>
              <a:rPr lang="en-US" dirty="0" err="1"/>
              <a:t>sapien</a:t>
            </a:r>
            <a:r>
              <a:rPr lang="en-US" dirty="0"/>
              <a:t> et </a:t>
            </a:r>
            <a:r>
              <a:rPr lang="en-US" dirty="0" err="1"/>
              <a:t>suscipit</a:t>
            </a:r>
            <a:r>
              <a:rPr lang="en-US" dirty="0"/>
              <a:t> </a:t>
            </a:r>
            <a:r>
              <a:rPr lang="en-US" dirty="0" err="1"/>
              <a:t>ultricies</a:t>
            </a:r>
            <a:r>
              <a:rPr lang="en-US" dirty="0"/>
              <a:t>, ligula nibh gravida libero, </a:t>
            </a:r>
            <a:r>
              <a:rPr lang="en-US" dirty="0" err="1"/>
              <a:t>eu</a:t>
            </a:r>
            <a:r>
              <a:rPr lang="en-US" dirty="0"/>
              <a:t> </a:t>
            </a:r>
            <a:r>
              <a:rPr lang="en-US" dirty="0" err="1"/>
              <a:t>efficitur</a:t>
            </a:r>
            <a:r>
              <a:rPr lang="en-US" dirty="0"/>
              <a:t> </a:t>
            </a:r>
            <a:r>
              <a:rPr lang="en-US" dirty="0" err="1"/>
              <a:t>urna</a:t>
            </a:r>
            <a:r>
              <a:rPr lang="en-US" dirty="0"/>
              <a:t> </a:t>
            </a:r>
            <a:r>
              <a:rPr lang="en-US" dirty="0" err="1"/>
              <a:t>massa</a:t>
            </a:r>
            <a:r>
              <a:rPr lang="en-US" dirty="0"/>
              <a:t> a </a:t>
            </a:r>
            <a:r>
              <a:rPr lang="en-US" dirty="0" err="1"/>
              <a:t>augue</a:t>
            </a:r>
            <a:r>
              <a:rPr lang="en-US" dirty="0"/>
              <a:t>. </a:t>
            </a:r>
          </a:p>
          <a:p>
            <a:pPr lvl="0"/>
            <a:endParaRPr lang="en-US" dirty="0"/>
          </a:p>
        </p:txBody>
      </p:sp>
      <p:pic>
        <p:nvPicPr>
          <p:cNvPr id="14" name="Picture 13">
            <a:extLst>
              <a:ext uri="{FF2B5EF4-FFF2-40B4-BE49-F238E27FC236}">
                <a16:creationId xmlns:a16="http://schemas.microsoft.com/office/drawing/2014/main" id="{9839C068-C939-407F-28A2-92DCA3497BCC}"/>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2">
            <a:extLst>
              <a:ext uri="{FF2B5EF4-FFF2-40B4-BE49-F238E27FC236}">
                <a16:creationId xmlns:a16="http://schemas.microsoft.com/office/drawing/2014/main" id="{B27B1165-ADF2-31AF-5F85-2A8C28428D32}"/>
              </a:ext>
            </a:extLst>
          </p:cNvPr>
          <p:cNvSpPr>
            <a:spLocks noGrp="1"/>
          </p:cNvSpPr>
          <p:nvPr>
            <p:ph type="body" sz="quarter" idx="20" hasCustomPrompt="1"/>
          </p:nvPr>
        </p:nvSpPr>
        <p:spPr>
          <a:xfrm>
            <a:off x="733662" y="2767678"/>
            <a:ext cx="5402263" cy="2702653"/>
          </a:xfrm>
          <a:prstGeom prst="rect">
            <a:avLst/>
          </a:prstGeom>
        </p:spPr>
        <p:txBody>
          <a:bodyPr/>
          <a:lstStyle>
            <a:lvl1pPr marL="285750" indent="-285750">
              <a:buClr>
                <a:schemeClr val="tx2"/>
              </a:buClr>
              <a:buFont typeface="Wingdings" pitchFamily="2" charset="2"/>
              <a:buChar char="§"/>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Aenean porta </a:t>
            </a:r>
            <a:r>
              <a:rPr lang="en-US" dirty="0" err="1"/>
              <a:t>ultricies</a:t>
            </a:r>
            <a:r>
              <a:rPr lang="en-US" dirty="0"/>
              <a:t> </a:t>
            </a:r>
            <a:r>
              <a:rPr lang="en-US" dirty="0" err="1"/>
              <a:t>leo</a:t>
            </a:r>
            <a:r>
              <a:rPr lang="en-US" dirty="0"/>
              <a:t> sed </a:t>
            </a:r>
            <a:r>
              <a:rPr lang="en-US" dirty="0" err="1"/>
              <a:t>dapibus</a:t>
            </a:r>
            <a:r>
              <a:rPr lang="en-US" dirty="0"/>
              <a:t>. Morbi libero </a:t>
            </a:r>
            <a:r>
              <a:rPr lang="en-US" dirty="0" err="1"/>
              <a:t>arcu</a:t>
            </a:r>
            <a:r>
              <a:rPr lang="en-US" dirty="0"/>
              <a:t>, </a:t>
            </a:r>
            <a:r>
              <a:rPr lang="en-US" dirty="0" err="1"/>
              <a:t>ultricies</a:t>
            </a:r>
            <a:r>
              <a:rPr lang="en-US" dirty="0"/>
              <a:t> a </a:t>
            </a:r>
            <a:r>
              <a:rPr lang="en-US" dirty="0" err="1"/>
              <a:t>arcu</a:t>
            </a:r>
            <a:r>
              <a:rPr lang="en-US" dirty="0"/>
              <a:t> </a:t>
            </a:r>
            <a:r>
              <a:rPr lang="en-US" dirty="0" err="1"/>
              <a:t>eu</a:t>
            </a:r>
            <a:r>
              <a:rPr lang="en-US" dirty="0"/>
              <a:t>, </a:t>
            </a:r>
            <a:r>
              <a:rPr lang="en-US" dirty="0" err="1"/>
              <a:t>rhoncus</a:t>
            </a:r>
            <a:r>
              <a:rPr lang="en-US" dirty="0"/>
              <a:t> gravida </a:t>
            </a:r>
            <a:r>
              <a:rPr lang="en-US" dirty="0" err="1"/>
              <a:t>felis</a:t>
            </a:r>
            <a:r>
              <a:rPr lang="en-US" dirty="0"/>
              <a:t>. </a:t>
            </a:r>
          </a:p>
          <a:p>
            <a:pPr lvl="0"/>
            <a:r>
              <a:rPr lang="en-US" dirty="0" err="1"/>
              <a:t>Quisque</a:t>
            </a:r>
            <a:r>
              <a:rPr lang="en-US" dirty="0"/>
              <a:t> </a:t>
            </a:r>
            <a:r>
              <a:rPr lang="en-US" dirty="0" err="1"/>
              <a:t>eget</a:t>
            </a:r>
            <a:r>
              <a:rPr lang="en-US" dirty="0"/>
              <a:t> </a:t>
            </a:r>
            <a:r>
              <a:rPr lang="en-US" dirty="0" err="1"/>
              <a:t>lectus</a:t>
            </a:r>
            <a:r>
              <a:rPr lang="en-US" dirty="0"/>
              <a:t> diam. Morbi id magna </a:t>
            </a:r>
            <a:r>
              <a:rPr lang="en-US" dirty="0" err="1"/>
              <a:t>nec</a:t>
            </a:r>
            <a:r>
              <a:rPr lang="en-US" dirty="0"/>
              <a:t> diam </a:t>
            </a:r>
            <a:r>
              <a:rPr lang="en-US" dirty="0" err="1"/>
              <a:t>consequat</a:t>
            </a:r>
            <a:r>
              <a:rPr lang="en-US" dirty="0"/>
              <a:t> vestibulum </a:t>
            </a:r>
            <a:r>
              <a:rPr lang="en-US" dirty="0" err="1"/>
              <a:t>quis</a:t>
            </a:r>
            <a:r>
              <a:rPr lang="en-US" dirty="0"/>
              <a:t> </a:t>
            </a:r>
            <a:r>
              <a:rPr lang="en-US" dirty="0" err="1"/>
              <a:t>eu</a:t>
            </a:r>
            <a:r>
              <a:rPr lang="en-US" dirty="0"/>
              <a:t> sem. </a:t>
            </a:r>
          </a:p>
          <a:p>
            <a:pPr lvl="0"/>
            <a:r>
              <a:rPr lang="en-US" dirty="0"/>
              <a:t>Ut dictum </a:t>
            </a:r>
            <a:r>
              <a:rPr lang="en-US" dirty="0" err="1"/>
              <a:t>tellus</a:t>
            </a:r>
            <a:r>
              <a:rPr lang="en-US" dirty="0"/>
              <a:t> in diam porta, vitae </a:t>
            </a:r>
            <a:r>
              <a:rPr lang="en-US" dirty="0" err="1"/>
              <a:t>venenatis</a:t>
            </a:r>
            <a:r>
              <a:rPr lang="en-US" dirty="0"/>
              <a:t> </a:t>
            </a:r>
            <a:r>
              <a:rPr lang="en-US" dirty="0" err="1"/>
              <a:t>enim</a:t>
            </a:r>
            <a:r>
              <a:rPr lang="en-US" dirty="0"/>
              <a:t> volutpat. Donec </a:t>
            </a:r>
            <a:r>
              <a:rPr lang="en-US" dirty="0" err="1"/>
              <a:t>eleifend</a:t>
            </a:r>
            <a:r>
              <a:rPr lang="en-US" dirty="0"/>
              <a:t> </a:t>
            </a:r>
            <a:r>
              <a:rPr lang="en-US" dirty="0" err="1"/>
              <a:t>felis</a:t>
            </a:r>
            <a:r>
              <a:rPr lang="en-US" dirty="0"/>
              <a:t> </a:t>
            </a:r>
            <a:r>
              <a:rPr lang="en-US" dirty="0" err="1"/>
              <a:t>nisl</a:t>
            </a:r>
            <a:r>
              <a:rPr lang="en-US" dirty="0"/>
              <a:t>, </a:t>
            </a:r>
            <a:r>
              <a:rPr lang="en-US" dirty="0" err="1"/>
              <a:t>nec</a:t>
            </a:r>
            <a:r>
              <a:rPr lang="en-US" dirty="0"/>
              <a:t> </a:t>
            </a:r>
            <a:r>
              <a:rPr lang="en-US" dirty="0" err="1"/>
              <a:t>mattis</a:t>
            </a:r>
            <a:r>
              <a:rPr lang="en-US" dirty="0"/>
              <a:t> </a:t>
            </a:r>
            <a:r>
              <a:rPr lang="en-US" dirty="0" err="1"/>
              <a:t>sapien</a:t>
            </a:r>
            <a:r>
              <a:rPr lang="en-US" dirty="0"/>
              <a:t> </a:t>
            </a:r>
            <a:r>
              <a:rPr lang="en-US" dirty="0" err="1"/>
              <a:t>elementum</a:t>
            </a:r>
            <a:r>
              <a:rPr lang="en-US" dirty="0"/>
              <a:t> in. </a:t>
            </a:r>
          </a:p>
          <a:p>
            <a:pPr lvl="0"/>
            <a:r>
              <a:rPr lang="en-US" dirty="0"/>
              <a:t>Aliquam tempus </a:t>
            </a:r>
            <a:r>
              <a:rPr lang="en-US" dirty="0" err="1"/>
              <a:t>pretium</a:t>
            </a:r>
            <a:r>
              <a:rPr lang="en-US" dirty="0"/>
              <a:t> </a:t>
            </a:r>
            <a:r>
              <a:rPr lang="en-US" dirty="0" err="1"/>
              <a:t>dignissim</a:t>
            </a:r>
            <a:r>
              <a:rPr lang="en-US" dirty="0"/>
              <a:t>. Integer erat </a:t>
            </a:r>
            <a:r>
              <a:rPr lang="en-US" dirty="0" err="1"/>
              <a:t>tellus</a:t>
            </a:r>
            <a:r>
              <a:rPr lang="en-US" dirty="0"/>
              <a:t>, tincidunt non </a:t>
            </a:r>
            <a:r>
              <a:rPr lang="en-US" dirty="0" err="1"/>
              <a:t>rhoncus</a:t>
            </a:r>
            <a:r>
              <a:rPr lang="en-US" dirty="0"/>
              <a:t> at, </a:t>
            </a:r>
            <a:r>
              <a:rPr lang="en-US" dirty="0" err="1"/>
              <a:t>consectetur</a:t>
            </a:r>
            <a:r>
              <a:rPr lang="en-US" dirty="0"/>
              <a:t> ut </a:t>
            </a:r>
            <a:r>
              <a:rPr lang="en-US" dirty="0" err="1"/>
              <a:t>massa</a:t>
            </a:r>
            <a:r>
              <a:rPr lang="en-US" dirty="0"/>
              <a:t>.</a:t>
            </a:r>
          </a:p>
        </p:txBody>
      </p:sp>
      <p:sp>
        <p:nvSpPr>
          <p:cNvPr id="22" name="Text Placeholder 35">
            <a:extLst>
              <a:ext uri="{FF2B5EF4-FFF2-40B4-BE49-F238E27FC236}">
                <a16:creationId xmlns:a16="http://schemas.microsoft.com/office/drawing/2014/main" id="{56AB7F38-56CF-1C7B-E395-0B57A39F2AC6}"/>
              </a:ext>
            </a:extLst>
          </p:cNvPr>
          <p:cNvSpPr>
            <a:spLocks noGrp="1"/>
          </p:cNvSpPr>
          <p:nvPr>
            <p:ph type="body" sz="quarter" idx="29"/>
          </p:nvPr>
        </p:nvSpPr>
        <p:spPr>
          <a:xfrm>
            <a:off x="8806085" y="3797557"/>
            <a:ext cx="1947677" cy="194467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5C353DEE-01DA-BB07-8D34-97C1E9ABF99F}"/>
              </a:ext>
            </a:extLst>
          </p:cNvPr>
          <p:cNvSpPr>
            <a:spLocks noGrp="1"/>
          </p:cNvSpPr>
          <p:nvPr>
            <p:ph type="body" sz="quarter" idx="28"/>
          </p:nvPr>
        </p:nvSpPr>
        <p:spPr>
          <a:xfrm>
            <a:off x="8806085" y="1766202"/>
            <a:ext cx="1947677" cy="1944676"/>
          </a:xfrm>
          <a:prstGeom prst="rect">
            <a:avLst/>
          </a:prstGeom>
          <a:solidFill>
            <a:srgbClr val="00AA44"/>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10C1094F-85D9-5FA3-118F-933DC529CD29}"/>
              </a:ext>
            </a:extLst>
          </p:cNvPr>
          <p:cNvSpPr>
            <a:spLocks noGrp="1"/>
          </p:cNvSpPr>
          <p:nvPr>
            <p:ph type="body" sz="quarter" idx="27"/>
          </p:nvPr>
        </p:nvSpPr>
        <p:spPr>
          <a:xfrm>
            <a:off x="6770869" y="1766202"/>
            <a:ext cx="1947677" cy="1944676"/>
          </a:xfrm>
          <a:prstGeom prst="rect">
            <a:avLst/>
          </a:prstGeom>
          <a:solidFill>
            <a:srgbClr val="87C700"/>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20319C64-0BEA-549C-83CB-D970FA477F0E}"/>
              </a:ext>
            </a:extLst>
          </p:cNvPr>
          <p:cNvSpPr>
            <a:spLocks noGrp="1"/>
          </p:cNvSpPr>
          <p:nvPr>
            <p:ph type="body" sz="quarter" idx="30"/>
          </p:nvPr>
        </p:nvSpPr>
        <p:spPr>
          <a:xfrm>
            <a:off x="6770869" y="3797557"/>
            <a:ext cx="1947677" cy="1944676"/>
          </a:xfrm>
          <a:prstGeom prst="rect">
            <a:avLst/>
          </a:prstGeom>
          <a:solidFill>
            <a:srgbClr val="009E96"/>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D0D3F37A-D44B-042A-3608-A399DB40A8DC}"/>
              </a:ext>
            </a:extLst>
          </p:cNvPr>
          <p:cNvSpPr>
            <a:spLocks noGrp="1"/>
          </p:cNvSpPr>
          <p:nvPr>
            <p:ph type="body" sz="quarter" idx="31"/>
          </p:nvPr>
        </p:nvSpPr>
        <p:spPr>
          <a:xfrm>
            <a:off x="839485" y="1387056"/>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6129A437-E9C6-8112-2C6C-91DD7115297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315973084"/>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Three Points Slide">
    <p:spTree>
      <p:nvGrpSpPr>
        <p:cNvPr id="1" name=""/>
        <p:cNvGrpSpPr/>
        <p:nvPr/>
      </p:nvGrpSpPr>
      <p:grpSpPr>
        <a:xfrm>
          <a:off x="0" y="0"/>
          <a:ext cx="0" cy="0"/>
          <a:chOff x="0" y="0"/>
          <a:chExt cx="0" cy="0"/>
        </a:xfrm>
      </p:grpSpPr>
      <p:sp>
        <p:nvSpPr>
          <p:cNvPr id="4" name="Text Placeholder 35">
            <a:extLst>
              <a:ext uri="{FF2B5EF4-FFF2-40B4-BE49-F238E27FC236}">
                <a16:creationId xmlns:a16="http://schemas.microsoft.com/office/drawing/2014/main" id="{E87B2BC1-2546-A91C-2BC6-37A1DAC0362F}"/>
              </a:ext>
            </a:extLst>
          </p:cNvPr>
          <p:cNvSpPr>
            <a:spLocks noGrp="1"/>
          </p:cNvSpPr>
          <p:nvPr>
            <p:ph type="body" sz="quarter" idx="27"/>
          </p:nvPr>
        </p:nvSpPr>
        <p:spPr>
          <a:xfrm>
            <a:off x="1420484"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5" name="Text Placeholder 35">
            <a:extLst>
              <a:ext uri="{FF2B5EF4-FFF2-40B4-BE49-F238E27FC236}">
                <a16:creationId xmlns:a16="http://schemas.microsoft.com/office/drawing/2014/main" id="{BF90E3E3-A9D7-C773-97B8-D12DEF046E36}"/>
              </a:ext>
            </a:extLst>
          </p:cNvPr>
          <p:cNvSpPr>
            <a:spLocks noGrp="1"/>
          </p:cNvSpPr>
          <p:nvPr>
            <p:ph type="body" sz="quarter" idx="44"/>
          </p:nvPr>
        </p:nvSpPr>
        <p:spPr>
          <a:xfrm>
            <a:off x="5061575"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3A53AB43-5C0A-7354-E6F4-E72D3AE9980E}"/>
              </a:ext>
            </a:extLst>
          </p:cNvPr>
          <p:cNvSpPr>
            <a:spLocks noGrp="1"/>
          </p:cNvSpPr>
          <p:nvPr>
            <p:ph type="body" sz="quarter" idx="45"/>
          </p:nvPr>
        </p:nvSpPr>
        <p:spPr>
          <a:xfrm>
            <a:off x="8724468" y="2200990"/>
            <a:ext cx="2057400" cy="2057400"/>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821004"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2095"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 name="Text Placeholder 5">
            <a:extLst>
              <a:ext uri="{FF2B5EF4-FFF2-40B4-BE49-F238E27FC236}">
                <a16:creationId xmlns:a16="http://schemas.microsoft.com/office/drawing/2014/main" id="{FD88489B-59A7-22FE-08DD-50D42CAA2004}"/>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8FE846B8-DA09-E325-B156-A281D44DB94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56554096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Three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6"/>
            <a:ext cx="12192000" cy="1422965"/>
          </a:xfrm>
          <a:prstGeom prst="rect">
            <a:avLst/>
          </a:prstGeom>
        </p:spPr>
        <p:txBody>
          <a:bodyPr/>
          <a:lstStyle>
            <a:lvl1pPr marL="0" indent="0" algn="ctr">
              <a:buNone/>
              <a:defRPr sz="4800" b="0">
                <a:solidFill>
                  <a:schemeClr val="accent6"/>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87754"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4456371"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6"/>
                </a:solidFill>
                <a:latin typeface="Arial" panose="020B0604020202020204" pitchFamily="34" charset="0"/>
                <a:cs typeface="Arial" panose="020B0604020202020204" pitchFamily="34" charset="0"/>
              </a:defRPr>
            </a:lvl1pPr>
          </a:lstStyle>
          <a:p>
            <a:pPr lvl="0"/>
            <a:r>
              <a:rPr lang="en-US" dirty="0"/>
              <a:t>Title 03</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87754"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4467819"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8124988" y="4709471"/>
            <a:ext cx="3256360" cy="1301118"/>
          </a:xfrm>
          <a:prstGeom prst="rect">
            <a:avLst/>
          </a:prstGeom>
        </p:spPr>
        <p:txBody>
          <a:bodyPr/>
          <a:lstStyle>
            <a:lvl1pPr marL="0" indent="0" algn="ctr">
              <a:buFontTx/>
              <a:buNone/>
              <a:defRPr sz="1400">
                <a:solidFill>
                  <a:schemeClr val="accent6"/>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pic>
        <p:nvPicPr>
          <p:cNvPr id="2" name="Picture 1">
            <a:extLst>
              <a:ext uri="{FF2B5EF4-FFF2-40B4-BE49-F238E27FC236}">
                <a16:creationId xmlns:a16="http://schemas.microsoft.com/office/drawing/2014/main" id="{8B4EC67F-CBAA-797B-E8CE-02A265497A5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7" name="Text Box 18">
            <a:extLst>
              <a:ext uri="{FF2B5EF4-FFF2-40B4-BE49-F238E27FC236}">
                <a16:creationId xmlns:a16="http://schemas.microsoft.com/office/drawing/2014/main" id="{F0B9C32D-BCD6-9256-359F-9259A630F1FD}"/>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1" name="Text Placeholder 35">
            <a:extLst>
              <a:ext uri="{FF2B5EF4-FFF2-40B4-BE49-F238E27FC236}">
                <a16:creationId xmlns:a16="http://schemas.microsoft.com/office/drawing/2014/main" id="{03C48EBF-5E89-58DF-B925-443A566E04E5}"/>
              </a:ext>
            </a:extLst>
          </p:cNvPr>
          <p:cNvSpPr>
            <a:spLocks noGrp="1"/>
          </p:cNvSpPr>
          <p:nvPr>
            <p:ph type="body" sz="quarter" idx="27" hasCustomPrompt="1"/>
          </p:nvPr>
        </p:nvSpPr>
        <p:spPr>
          <a:xfrm>
            <a:off x="1420484"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3" name="Text Placeholder 35">
            <a:extLst>
              <a:ext uri="{FF2B5EF4-FFF2-40B4-BE49-F238E27FC236}">
                <a16:creationId xmlns:a16="http://schemas.microsoft.com/office/drawing/2014/main" id="{B7C29ECB-0D71-8B3F-3FB9-647DA2281CF7}"/>
              </a:ext>
            </a:extLst>
          </p:cNvPr>
          <p:cNvSpPr>
            <a:spLocks noGrp="1"/>
          </p:cNvSpPr>
          <p:nvPr>
            <p:ph type="body" sz="quarter" idx="44" hasCustomPrompt="1"/>
          </p:nvPr>
        </p:nvSpPr>
        <p:spPr>
          <a:xfrm>
            <a:off x="5061575"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25" name="Text Placeholder 35">
            <a:extLst>
              <a:ext uri="{FF2B5EF4-FFF2-40B4-BE49-F238E27FC236}">
                <a16:creationId xmlns:a16="http://schemas.microsoft.com/office/drawing/2014/main" id="{7966DE95-89DB-8B86-138F-6BC92B5D6C7C}"/>
              </a:ext>
            </a:extLst>
          </p:cNvPr>
          <p:cNvSpPr>
            <a:spLocks noGrp="1"/>
          </p:cNvSpPr>
          <p:nvPr>
            <p:ph type="body" sz="quarter" idx="45" hasCustomPrompt="1"/>
          </p:nvPr>
        </p:nvSpPr>
        <p:spPr>
          <a:xfrm>
            <a:off x="8724468" y="2200990"/>
            <a:ext cx="2057400" cy="2057400"/>
          </a:xfrm>
          <a:prstGeom prst="rect">
            <a:avLst/>
          </a:prstGeom>
          <a:solidFill>
            <a:schemeClr val="accent3"/>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 name="Text Placeholder 5">
            <a:extLst>
              <a:ext uri="{FF2B5EF4-FFF2-40B4-BE49-F238E27FC236}">
                <a16:creationId xmlns:a16="http://schemas.microsoft.com/office/drawing/2014/main" id="{A7B73B2E-E0D1-C5E4-8BCC-60DC38D55F55}"/>
              </a:ext>
            </a:extLst>
          </p:cNvPr>
          <p:cNvSpPr>
            <a:spLocks noGrp="1"/>
          </p:cNvSpPr>
          <p:nvPr>
            <p:ph type="body" sz="quarter" idx="31"/>
          </p:nvPr>
        </p:nvSpPr>
        <p:spPr>
          <a:xfrm>
            <a:off x="5878629" y="1030777"/>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3D043201-E198-722A-6B8D-6C9FAFF569F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78807133"/>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Three Points Slide (Stack)">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5720645" y="4493522"/>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5720645" y="2682061"/>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5720645" y="832271"/>
            <a:ext cx="1595446" cy="1595446"/>
          </a:xfrm>
          <a:prstGeom prst="rect">
            <a:avLst/>
          </a:prstGeom>
          <a:solidFill>
            <a:schemeClr val="tx2"/>
          </a:solidFill>
        </p:spPr>
        <p:txBody>
          <a:bodyPr tIns="91440" anchor="ctr"/>
          <a:lstStyle>
            <a:lvl1pPr marL="0" indent="0" algn="ctr">
              <a:buNone/>
              <a:defRPr sz="18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2128058"/>
            <a:ext cx="4263044" cy="2075563"/>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7497395" y="8497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2" name="Text Placeholder 37">
            <a:extLst>
              <a:ext uri="{FF2B5EF4-FFF2-40B4-BE49-F238E27FC236}">
                <a16:creationId xmlns:a16="http://schemas.microsoft.com/office/drawing/2014/main" id="{E560437D-61C8-D561-6A92-480D261444E6}"/>
              </a:ext>
            </a:extLst>
          </p:cNvPr>
          <p:cNvSpPr>
            <a:spLocks noGrp="1"/>
          </p:cNvSpPr>
          <p:nvPr>
            <p:ph type="body" sz="quarter" idx="22" hasCustomPrompt="1"/>
          </p:nvPr>
        </p:nvSpPr>
        <p:spPr>
          <a:xfrm>
            <a:off x="7497395" y="26912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8B165ED5-D827-608A-36D9-1C6AE9A9A4E8}"/>
              </a:ext>
            </a:extLst>
          </p:cNvPr>
          <p:cNvSpPr>
            <a:spLocks noGrp="1"/>
          </p:cNvSpPr>
          <p:nvPr>
            <p:ph type="body" sz="quarter" idx="24" hasCustomPrompt="1"/>
          </p:nvPr>
        </p:nvSpPr>
        <p:spPr>
          <a:xfrm>
            <a:off x="7497395" y="4507385"/>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7497395" y="11534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0" name="Text Placeholder 19">
            <a:extLst>
              <a:ext uri="{FF2B5EF4-FFF2-40B4-BE49-F238E27FC236}">
                <a16:creationId xmlns:a16="http://schemas.microsoft.com/office/drawing/2014/main" id="{5DFA5542-ECEF-9732-47B8-DF157E30896F}"/>
              </a:ext>
            </a:extLst>
          </p:cNvPr>
          <p:cNvSpPr>
            <a:spLocks noGrp="1"/>
          </p:cNvSpPr>
          <p:nvPr>
            <p:ph type="body" sz="quarter" idx="42" hasCustomPrompt="1"/>
          </p:nvPr>
        </p:nvSpPr>
        <p:spPr>
          <a:xfrm>
            <a:off x="7497395" y="29949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3" name="Text Placeholder 19">
            <a:extLst>
              <a:ext uri="{FF2B5EF4-FFF2-40B4-BE49-F238E27FC236}">
                <a16:creationId xmlns:a16="http://schemas.microsoft.com/office/drawing/2014/main" id="{4F68A264-C44F-67CE-BC15-3E9F7B41C742}"/>
              </a:ext>
            </a:extLst>
          </p:cNvPr>
          <p:cNvSpPr>
            <a:spLocks noGrp="1"/>
          </p:cNvSpPr>
          <p:nvPr>
            <p:ph type="body" sz="quarter" idx="43" hasCustomPrompt="1"/>
          </p:nvPr>
        </p:nvSpPr>
        <p:spPr>
          <a:xfrm>
            <a:off x="7497395" y="4811071"/>
            <a:ext cx="3256360" cy="1301118"/>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CEA16375-C29F-61B0-A31A-2C9F760C3CCE}"/>
              </a:ext>
            </a:extLst>
          </p:cNvPr>
          <p:cNvSpPr>
            <a:spLocks noGrp="1"/>
          </p:cNvSpPr>
          <p:nvPr>
            <p:ph type="body" sz="quarter" idx="31"/>
          </p:nvPr>
        </p:nvSpPr>
        <p:spPr>
          <a:xfrm>
            <a:off x="1114858" y="4269042"/>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A5C7D62D-49E5-D591-53CB-B6504C38B3A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0674628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Number Comparison (Filled)">
    <p:bg>
      <p:bgPr>
        <a:solidFill>
          <a:schemeClr val="tx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5258C5A-691F-BE35-4688-5B04A3D83021}"/>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1" name="Picture 10">
            <a:extLst>
              <a:ext uri="{FF2B5EF4-FFF2-40B4-BE49-F238E27FC236}">
                <a16:creationId xmlns:a16="http://schemas.microsoft.com/office/drawing/2014/main" id="{F3F28CBF-F033-6055-07DE-2DB1D6E590D8}"/>
              </a:ext>
            </a:extLst>
          </p:cNvPr>
          <p:cNvPicPr>
            <a:picLocks noChangeAspect="1"/>
          </p:cNvPicPr>
          <p:nvPr userDrawn="1"/>
        </p:nvPicPr>
        <p:blipFill>
          <a:blip r:embed="rId2"/>
          <a:stretch>
            <a:fillRect/>
          </a:stretch>
        </p:blipFill>
        <p:spPr>
          <a:xfrm>
            <a:off x="403614" y="6311420"/>
            <a:ext cx="1566007" cy="278945"/>
          </a:xfrm>
          <a:prstGeom prst="rect">
            <a:avLst/>
          </a:prstGeom>
        </p:spPr>
      </p:pic>
      <p:pic>
        <p:nvPicPr>
          <p:cNvPr id="12" name="Graphic 11">
            <a:extLst>
              <a:ext uri="{FF2B5EF4-FFF2-40B4-BE49-F238E27FC236}">
                <a16:creationId xmlns:a16="http://schemas.microsoft.com/office/drawing/2014/main" id="{64FD7809-D59E-D1DF-3781-89C46C443BCA}"/>
              </a:ext>
            </a:extLst>
          </p:cNvPr>
          <p:cNvPicPr>
            <a:picLocks noChangeAspect="1"/>
          </p:cNvPicPr>
          <p:nvPr userDrawn="1"/>
        </p:nvPicPr>
        <p:blipFill>
          <a:blip r:embed="rId3"/>
          <a:stretch>
            <a:fillRect/>
          </a:stretch>
        </p:blipFill>
        <p:spPr>
          <a:xfrm>
            <a:off x="2604923" y="2761985"/>
            <a:ext cx="499495" cy="499495"/>
          </a:xfrm>
          <a:prstGeom prst="rect">
            <a:avLst/>
          </a:prstGeom>
        </p:spPr>
      </p:pic>
      <p:pic>
        <p:nvPicPr>
          <p:cNvPr id="13" name="Graphic 12">
            <a:extLst>
              <a:ext uri="{FF2B5EF4-FFF2-40B4-BE49-F238E27FC236}">
                <a16:creationId xmlns:a16="http://schemas.microsoft.com/office/drawing/2014/main" id="{1AE650ED-4AB7-0F60-8FAA-16881C739B35}"/>
              </a:ext>
            </a:extLst>
          </p:cNvPr>
          <p:cNvPicPr>
            <a:picLocks noChangeAspect="1"/>
          </p:cNvPicPr>
          <p:nvPr userDrawn="1"/>
        </p:nvPicPr>
        <p:blipFill>
          <a:blip r:embed="rId4"/>
          <a:stretch>
            <a:fillRect/>
          </a:stretch>
        </p:blipFill>
        <p:spPr>
          <a:xfrm>
            <a:off x="5846253" y="2761985"/>
            <a:ext cx="499495" cy="499495"/>
          </a:xfrm>
          <a:prstGeom prst="rect">
            <a:avLst/>
          </a:prstGeom>
        </p:spPr>
      </p:pic>
      <p:pic>
        <p:nvPicPr>
          <p:cNvPr id="14" name="Graphic 13">
            <a:extLst>
              <a:ext uri="{FF2B5EF4-FFF2-40B4-BE49-F238E27FC236}">
                <a16:creationId xmlns:a16="http://schemas.microsoft.com/office/drawing/2014/main" id="{AC6B5A68-F4BC-90B3-8959-4F91ACCDBAED}"/>
              </a:ext>
            </a:extLst>
          </p:cNvPr>
          <p:cNvPicPr>
            <a:picLocks noChangeAspect="1"/>
          </p:cNvPicPr>
          <p:nvPr userDrawn="1"/>
        </p:nvPicPr>
        <p:blipFill>
          <a:blip r:embed="rId5"/>
          <a:stretch>
            <a:fillRect/>
          </a:stretch>
        </p:blipFill>
        <p:spPr>
          <a:xfrm>
            <a:off x="9087583" y="2761985"/>
            <a:ext cx="499495" cy="49949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39" name="Text Placeholder 37">
            <a:extLst>
              <a:ext uri="{FF2B5EF4-FFF2-40B4-BE49-F238E27FC236}">
                <a16:creationId xmlns:a16="http://schemas.microsoft.com/office/drawing/2014/main" id="{FC971E60-9EAB-EC38-5DF0-CC4F447B67A5}"/>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2" name="Text Placeholder 37">
            <a:extLst>
              <a:ext uri="{FF2B5EF4-FFF2-40B4-BE49-F238E27FC236}">
                <a16:creationId xmlns:a16="http://schemas.microsoft.com/office/drawing/2014/main" id="{9F4F6FC0-2CAA-BC1F-9EC6-731C28C9D7F8}"/>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5" name="Text Placeholder 37">
            <a:extLst>
              <a:ext uri="{FF2B5EF4-FFF2-40B4-BE49-F238E27FC236}">
                <a16:creationId xmlns:a16="http://schemas.microsoft.com/office/drawing/2014/main" id="{8B4CCD7A-A957-61ED-1225-547873811F16}"/>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2" name="Text Placeholder 19">
            <a:extLst>
              <a:ext uri="{FF2B5EF4-FFF2-40B4-BE49-F238E27FC236}">
                <a16:creationId xmlns:a16="http://schemas.microsoft.com/office/drawing/2014/main" id="{A3D16883-7BCD-6FB1-38D6-7735A22E000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19">
            <a:extLst>
              <a:ext uri="{FF2B5EF4-FFF2-40B4-BE49-F238E27FC236}">
                <a16:creationId xmlns:a16="http://schemas.microsoft.com/office/drawing/2014/main" id="{9C5706D2-C92A-C82D-13A6-63F728B90404}"/>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5" name="Text Placeholder 19">
            <a:extLst>
              <a:ext uri="{FF2B5EF4-FFF2-40B4-BE49-F238E27FC236}">
                <a16:creationId xmlns:a16="http://schemas.microsoft.com/office/drawing/2014/main" id="{B3ACF92C-8690-3F2D-942A-1064485264E2}"/>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5">
            <a:extLst>
              <a:ext uri="{FF2B5EF4-FFF2-40B4-BE49-F238E27FC236}">
                <a16:creationId xmlns:a16="http://schemas.microsoft.com/office/drawing/2014/main" id="{0082AE9C-0F35-115E-D3EF-2511CF6EEAB9}"/>
              </a:ext>
            </a:extLst>
          </p:cNvPr>
          <p:cNvSpPr>
            <a:spLocks noGrp="1"/>
          </p:cNvSpPr>
          <p:nvPr>
            <p:ph type="body" sz="quarter" idx="31"/>
          </p:nvPr>
        </p:nvSpPr>
        <p:spPr>
          <a:xfrm>
            <a:off x="5876730"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41D0272B-B7C3-01C2-EEE8-D0874CA7512F}"/>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94811199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Three Points Slide (Vertical)">
    <p:spTree>
      <p:nvGrpSpPr>
        <p:cNvPr id="1" name=""/>
        <p:cNvGrpSpPr/>
        <p:nvPr/>
      </p:nvGrpSpPr>
      <p:grpSpPr>
        <a:xfrm>
          <a:off x="0" y="0"/>
          <a:ext cx="0" cy="0"/>
          <a:chOff x="0" y="0"/>
          <a:chExt cx="0" cy="0"/>
        </a:xfrm>
      </p:grpSpPr>
      <p:sp>
        <p:nvSpPr>
          <p:cNvPr id="8" name="Text Placeholder 35">
            <a:extLst>
              <a:ext uri="{FF2B5EF4-FFF2-40B4-BE49-F238E27FC236}">
                <a16:creationId xmlns:a16="http://schemas.microsoft.com/office/drawing/2014/main" id="{4E86C213-C96A-0D9F-6E4C-3DC8A9E7CF2E}"/>
              </a:ext>
            </a:extLst>
          </p:cNvPr>
          <p:cNvSpPr>
            <a:spLocks noGrp="1"/>
          </p:cNvSpPr>
          <p:nvPr>
            <p:ph type="body" sz="quarter" idx="45" hasCustomPrompt="1"/>
          </p:nvPr>
        </p:nvSpPr>
        <p:spPr>
          <a:xfrm>
            <a:off x="1089651" y="4582904"/>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7" name="Text Placeholder 35">
            <a:extLst>
              <a:ext uri="{FF2B5EF4-FFF2-40B4-BE49-F238E27FC236}">
                <a16:creationId xmlns:a16="http://schemas.microsoft.com/office/drawing/2014/main" id="{670FB9EA-25C0-5C74-D04E-AF2BB716C67D}"/>
              </a:ext>
            </a:extLst>
          </p:cNvPr>
          <p:cNvSpPr>
            <a:spLocks noGrp="1"/>
          </p:cNvSpPr>
          <p:nvPr>
            <p:ph type="body" sz="quarter" idx="44" hasCustomPrompt="1"/>
          </p:nvPr>
        </p:nvSpPr>
        <p:spPr>
          <a:xfrm>
            <a:off x="1089651" y="3172607"/>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6" name="Text Placeholder 35">
            <a:extLst>
              <a:ext uri="{FF2B5EF4-FFF2-40B4-BE49-F238E27FC236}">
                <a16:creationId xmlns:a16="http://schemas.microsoft.com/office/drawing/2014/main" id="{2F7C4EF5-A92E-CACB-7152-B1AE15537EDF}"/>
              </a:ext>
            </a:extLst>
          </p:cNvPr>
          <p:cNvSpPr>
            <a:spLocks noGrp="1"/>
          </p:cNvSpPr>
          <p:nvPr>
            <p:ph type="body" sz="quarter" idx="27" hasCustomPrompt="1"/>
          </p:nvPr>
        </p:nvSpPr>
        <p:spPr>
          <a:xfrm>
            <a:off x="1089651" y="1762310"/>
            <a:ext cx="1211097" cy="1211097"/>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990600" y="861737"/>
            <a:ext cx="10474570" cy="851117"/>
          </a:xfrm>
          <a:prstGeom prst="rect">
            <a:avLst/>
          </a:prstGeom>
        </p:spPr>
        <p:txBody>
          <a:bodyPr/>
          <a:lstStyle>
            <a:lvl1pPr marL="0" indent="0" algn="l">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2450185" y="1754640"/>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2450185" y="2058326"/>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19EE1A7B-3636-31B5-A7EB-F7FF3434D4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Text Placeholder 37">
            <a:extLst>
              <a:ext uri="{FF2B5EF4-FFF2-40B4-BE49-F238E27FC236}">
                <a16:creationId xmlns:a16="http://schemas.microsoft.com/office/drawing/2014/main" id="{0442C109-FE66-B27C-59F9-35A429C5E66D}"/>
              </a:ext>
            </a:extLst>
          </p:cNvPr>
          <p:cNvSpPr>
            <a:spLocks noGrp="1"/>
          </p:cNvSpPr>
          <p:nvPr>
            <p:ph type="body" sz="quarter" idx="46" hasCustomPrompt="1"/>
          </p:nvPr>
        </p:nvSpPr>
        <p:spPr>
          <a:xfrm>
            <a:off x="2450185" y="3178397"/>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5" name="Text Placeholder 19">
            <a:extLst>
              <a:ext uri="{FF2B5EF4-FFF2-40B4-BE49-F238E27FC236}">
                <a16:creationId xmlns:a16="http://schemas.microsoft.com/office/drawing/2014/main" id="{D2F8E1BB-ADFA-24CA-3560-29F2AFBD5E4F}"/>
              </a:ext>
            </a:extLst>
          </p:cNvPr>
          <p:cNvSpPr>
            <a:spLocks noGrp="1"/>
          </p:cNvSpPr>
          <p:nvPr>
            <p:ph type="body" sz="quarter" idx="47" hasCustomPrompt="1"/>
          </p:nvPr>
        </p:nvSpPr>
        <p:spPr>
          <a:xfrm>
            <a:off x="2450185" y="3482083"/>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11" name="Text Placeholder 37">
            <a:extLst>
              <a:ext uri="{FF2B5EF4-FFF2-40B4-BE49-F238E27FC236}">
                <a16:creationId xmlns:a16="http://schemas.microsoft.com/office/drawing/2014/main" id="{23848A04-E52B-9ACD-6471-7B4522FF1BF5}"/>
              </a:ext>
            </a:extLst>
          </p:cNvPr>
          <p:cNvSpPr>
            <a:spLocks noGrp="1"/>
          </p:cNvSpPr>
          <p:nvPr>
            <p:ph type="body" sz="quarter" idx="48" hasCustomPrompt="1"/>
          </p:nvPr>
        </p:nvSpPr>
        <p:spPr>
          <a:xfrm>
            <a:off x="2450185" y="4592376"/>
            <a:ext cx="325636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12" name="Text Placeholder 19">
            <a:extLst>
              <a:ext uri="{FF2B5EF4-FFF2-40B4-BE49-F238E27FC236}">
                <a16:creationId xmlns:a16="http://schemas.microsoft.com/office/drawing/2014/main" id="{6E1CE074-8E7B-9EBA-36FF-B47E4E092A56}"/>
              </a:ext>
            </a:extLst>
          </p:cNvPr>
          <p:cNvSpPr>
            <a:spLocks noGrp="1"/>
          </p:cNvSpPr>
          <p:nvPr>
            <p:ph type="body" sz="quarter" idx="49" hasCustomPrompt="1"/>
          </p:nvPr>
        </p:nvSpPr>
        <p:spPr>
          <a:xfrm>
            <a:off x="2450185" y="4896062"/>
            <a:ext cx="9006051" cy="90491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a:p>
            <a:pPr lvl="0"/>
            <a:endParaRPr lang="en-US" dirty="0"/>
          </a:p>
        </p:txBody>
      </p:sp>
      <p:sp>
        <p:nvSpPr>
          <p:cNvPr id="3" name="Text Placeholder 5">
            <a:extLst>
              <a:ext uri="{FF2B5EF4-FFF2-40B4-BE49-F238E27FC236}">
                <a16:creationId xmlns:a16="http://schemas.microsoft.com/office/drawing/2014/main" id="{BABF1E9C-8A9B-3A38-4D14-C4AA0119E388}"/>
              </a:ext>
            </a:extLst>
          </p:cNvPr>
          <p:cNvSpPr>
            <a:spLocks noGrp="1"/>
          </p:cNvSpPr>
          <p:nvPr>
            <p:ph type="body" sz="quarter" idx="31"/>
          </p:nvPr>
        </p:nvSpPr>
        <p:spPr>
          <a:xfrm>
            <a:off x="1109971" y="733429"/>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7D6583F4-0720-99C3-26E1-D21A0A4E195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35087629"/>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Six Points Slide">
    <p:spTree>
      <p:nvGrpSpPr>
        <p:cNvPr id="1" name=""/>
        <p:cNvGrpSpPr/>
        <p:nvPr/>
      </p:nvGrpSpPr>
      <p:grpSpPr>
        <a:xfrm>
          <a:off x="0" y="0"/>
          <a:ext cx="0" cy="0"/>
          <a:chOff x="0" y="0"/>
          <a:chExt cx="0" cy="0"/>
        </a:xfrm>
      </p:grpSpPr>
      <p:sp>
        <p:nvSpPr>
          <p:cNvPr id="43" name="Text Placeholder 35">
            <a:extLst>
              <a:ext uri="{FF2B5EF4-FFF2-40B4-BE49-F238E27FC236}">
                <a16:creationId xmlns:a16="http://schemas.microsoft.com/office/drawing/2014/main" id="{14319F33-0D51-1E35-9234-37E8F7E36740}"/>
              </a:ext>
            </a:extLst>
          </p:cNvPr>
          <p:cNvSpPr>
            <a:spLocks noGrp="1"/>
          </p:cNvSpPr>
          <p:nvPr>
            <p:ph type="body" sz="quarter" idx="65" hasCustomPrompt="1"/>
          </p:nvPr>
        </p:nvSpPr>
        <p:spPr>
          <a:xfrm>
            <a:off x="832721"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2" name="Text Placeholder 35">
            <a:extLst>
              <a:ext uri="{FF2B5EF4-FFF2-40B4-BE49-F238E27FC236}">
                <a16:creationId xmlns:a16="http://schemas.microsoft.com/office/drawing/2014/main" id="{F061494F-9D80-8093-768E-2B2E2FA7B4FE}"/>
              </a:ext>
            </a:extLst>
          </p:cNvPr>
          <p:cNvSpPr>
            <a:spLocks noGrp="1"/>
          </p:cNvSpPr>
          <p:nvPr>
            <p:ph type="body" sz="quarter" idx="61" hasCustomPrompt="1"/>
          </p:nvPr>
        </p:nvSpPr>
        <p:spPr>
          <a:xfrm>
            <a:off x="6338282"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3" name="Text Placeholder 35">
            <a:extLst>
              <a:ext uri="{FF2B5EF4-FFF2-40B4-BE49-F238E27FC236}">
                <a16:creationId xmlns:a16="http://schemas.microsoft.com/office/drawing/2014/main" id="{37611067-5D7B-1699-0485-FB6BE809A9EA}"/>
              </a:ext>
            </a:extLst>
          </p:cNvPr>
          <p:cNvSpPr>
            <a:spLocks noGrp="1"/>
          </p:cNvSpPr>
          <p:nvPr>
            <p:ph type="body" sz="quarter" idx="62" hasCustomPrompt="1"/>
          </p:nvPr>
        </p:nvSpPr>
        <p:spPr>
          <a:xfrm>
            <a:off x="8173469"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1" name="Text Placeholder 35">
            <a:extLst>
              <a:ext uri="{FF2B5EF4-FFF2-40B4-BE49-F238E27FC236}">
                <a16:creationId xmlns:a16="http://schemas.microsoft.com/office/drawing/2014/main" id="{E2AF4ED4-CB9A-7504-6C20-80B09889AF75}"/>
              </a:ext>
            </a:extLst>
          </p:cNvPr>
          <p:cNvSpPr>
            <a:spLocks noGrp="1"/>
          </p:cNvSpPr>
          <p:nvPr>
            <p:ph type="body" sz="quarter" idx="63" hasCustomPrompt="1"/>
          </p:nvPr>
        </p:nvSpPr>
        <p:spPr>
          <a:xfrm>
            <a:off x="10008654"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2" name="Text Placeholder 35">
            <a:extLst>
              <a:ext uri="{FF2B5EF4-FFF2-40B4-BE49-F238E27FC236}">
                <a16:creationId xmlns:a16="http://schemas.microsoft.com/office/drawing/2014/main" id="{A4B4152B-32F4-D96F-7FCE-9DE291168F87}"/>
              </a:ext>
            </a:extLst>
          </p:cNvPr>
          <p:cNvSpPr>
            <a:spLocks noGrp="1"/>
          </p:cNvSpPr>
          <p:nvPr>
            <p:ph type="body" sz="quarter" idx="64" hasCustomPrompt="1"/>
          </p:nvPr>
        </p:nvSpPr>
        <p:spPr>
          <a:xfrm>
            <a:off x="4503095"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10" name="Text Box 18">
            <a:extLst>
              <a:ext uri="{FF2B5EF4-FFF2-40B4-BE49-F238E27FC236}">
                <a16:creationId xmlns:a16="http://schemas.microsoft.com/office/drawing/2014/main" id="{9A452759-EB71-A162-5CD7-481825DA640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3" name="Text Placeholder 35">
            <a:extLst>
              <a:ext uri="{FF2B5EF4-FFF2-40B4-BE49-F238E27FC236}">
                <a16:creationId xmlns:a16="http://schemas.microsoft.com/office/drawing/2014/main" id="{63D418F6-4B73-851E-8BD2-643A7B38615C}"/>
              </a:ext>
            </a:extLst>
          </p:cNvPr>
          <p:cNvSpPr>
            <a:spLocks noGrp="1"/>
          </p:cNvSpPr>
          <p:nvPr>
            <p:ph type="body" sz="quarter" idx="59" hasCustomPrompt="1"/>
          </p:nvPr>
        </p:nvSpPr>
        <p:spPr>
          <a:xfrm>
            <a:off x="2667908" y="2164540"/>
            <a:ext cx="1426464" cy="1426464"/>
          </a:xfrm>
          <a:prstGeom prst="rect">
            <a:avLst/>
          </a:prstGeom>
          <a:solidFill>
            <a:schemeClr val="tx2"/>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 name="Text Placeholder 5">
            <a:extLst>
              <a:ext uri="{FF2B5EF4-FFF2-40B4-BE49-F238E27FC236}">
                <a16:creationId xmlns:a16="http://schemas.microsoft.com/office/drawing/2014/main" id="{142EC546-71B3-12B4-A673-304FA1065730}"/>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 name="Text Placeholder 15">
            <a:extLst>
              <a:ext uri="{FF2B5EF4-FFF2-40B4-BE49-F238E27FC236}">
                <a16:creationId xmlns:a16="http://schemas.microsoft.com/office/drawing/2014/main" id="{1B7F45B0-8263-3B42-9A4F-6AEB2F51567C}"/>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438664106"/>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preserve="1" userDrawn="1">
  <p:cSld name="Six Points Slide (Dark)">
    <p:bg>
      <p:bgPr>
        <a:solidFill>
          <a:schemeClr val="accent5"/>
        </a:solidFill>
        <a:effectLst/>
      </p:bgPr>
    </p:bg>
    <p:spTree>
      <p:nvGrpSpPr>
        <p:cNvPr id="1" name=""/>
        <p:cNvGrpSpPr/>
        <p:nvPr/>
      </p:nvGrpSpPr>
      <p:grpSpPr>
        <a:xfrm>
          <a:off x="0" y="0"/>
          <a:ext cx="0" cy="0"/>
          <a:chOff x="0" y="0"/>
          <a:chExt cx="0" cy="0"/>
        </a:xfrm>
      </p:grpSpPr>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73143"/>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6829"/>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7034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403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pic>
        <p:nvPicPr>
          <p:cNvPr id="10" name="Picture 9">
            <a:extLst>
              <a:ext uri="{FF2B5EF4-FFF2-40B4-BE49-F238E27FC236}">
                <a16:creationId xmlns:a16="http://schemas.microsoft.com/office/drawing/2014/main" id="{DFB0B120-347A-63EF-7E4E-9F998D603677}"/>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5" name="Text Placeholder 35">
            <a:extLst>
              <a:ext uri="{FF2B5EF4-FFF2-40B4-BE49-F238E27FC236}">
                <a16:creationId xmlns:a16="http://schemas.microsoft.com/office/drawing/2014/main" id="{70F93BE0-FED4-8A30-106A-226E550D90F7}"/>
              </a:ext>
            </a:extLst>
          </p:cNvPr>
          <p:cNvSpPr>
            <a:spLocks noGrp="1"/>
          </p:cNvSpPr>
          <p:nvPr>
            <p:ph type="body" sz="quarter" idx="65" hasCustomPrompt="1"/>
          </p:nvPr>
        </p:nvSpPr>
        <p:spPr>
          <a:xfrm>
            <a:off x="832721"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7" name="Text Placeholder 35">
            <a:extLst>
              <a:ext uri="{FF2B5EF4-FFF2-40B4-BE49-F238E27FC236}">
                <a16:creationId xmlns:a16="http://schemas.microsoft.com/office/drawing/2014/main" id="{F129E6B8-2489-5A64-4178-D276A7DF0FBE}"/>
              </a:ext>
            </a:extLst>
          </p:cNvPr>
          <p:cNvSpPr>
            <a:spLocks noGrp="1"/>
          </p:cNvSpPr>
          <p:nvPr>
            <p:ph type="body" sz="quarter" idx="61" hasCustomPrompt="1"/>
          </p:nvPr>
        </p:nvSpPr>
        <p:spPr>
          <a:xfrm>
            <a:off x="6338282"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8" name="Text Placeholder 35">
            <a:extLst>
              <a:ext uri="{FF2B5EF4-FFF2-40B4-BE49-F238E27FC236}">
                <a16:creationId xmlns:a16="http://schemas.microsoft.com/office/drawing/2014/main" id="{1BFA1A07-EC96-39CB-5428-F2A32997B899}"/>
              </a:ext>
            </a:extLst>
          </p:cNvPr>
          <p:cNvSpPr>
            <a:spLocks noGrp="1"/>
          </p:cNvSpPr>
          <p:nvPr>
            <p:ph type="body" sz="quarter" idx="62" hasCustomPrompt="1"/>
          </p:nvPr>
        </p:nvSpPr>
        <p:spPr>
          <a:xfrm>
            <a:off x="8173469"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19" name="Text Placeholder 35">
            <a:extLst>
              <a:ext uri="{FF2B5EF4-FFF2-40B4-BE49-F238E27FC236}">
                <a16:creationId xmlns:a16="http://schemas.microsoft.com/office/drawing/2014/main" id="{AF52A4E9-EDAA-4716-56E9-15828CDFC573}"/>
              </a:ext>
            </a:extLst>
          </p:cNvPr>
          <p:cNvSpPr>
            <a:spLocks noGrp="1"/>
          </p:cNvSpPr>
          <p:nvPr>
            <p:ph type="body" sz="quarter" idx="63" hasCustomPrompt="1"/>
          </p:nvPr>
        </p:nvSpPr>
        <p:spPr>
          <a:xfrm>
            <a:off x="10008654"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31" name="Text Placeholder 35">
            <a:extLst>
              <a:ext uri="{FF2B5EF4-FFF2-40B4-BE49-F238E27FC236}">
                <a16:creationId xmlns:a16="http://schemas.microsoft.com/office/drawing/2014/main" id="{3982F4D3-2CFC-5D43-D30B-0F4E61CBED0E}"/>
              </a:ext>
            </a:extLst>
          </p:cNvPr>
          <p:cNvSpPr>
            <a:spLocks noGrp="1"/>
          </p:cNvSpPr>
          <p:nvPr>
            <p:ph type="body" sz="quarter" idx="64" hasCustomPrompt="1"/>
          </p:nvPr>
        </p:nvSpPr>
        <p:spPr>
          <a:xfrm>
            <a:off x="4503095"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4" name="Text Placeholder 35">
            <a:extLst>
              <a:ext uri="{FF2B5EF4-FFF2-40B4-BE49-F238E27FC236}">
                <a16:creationId xmlns:a16="http://schemas.microsoft.com/office/drawing/2014/main" id="{F6FED7EF-43C4-D96F-125A-C27EE5814458}"/>
              </a:ext>
            </a:extLst>
          </p:cNvPr>
          <p:cNvSpPr>
            <a:spLocks noGrp="1"/>
          </p:cNvSpPr>
          <p:nvPr>
            <p:ph type="body" sz="quarter" idx="59" hasCustomPrompt="1"/>
          </p:nvPr>
        </p:nvSpPr>
        <p:spPr>
          <a:xfrm>
            <a:off x="2667908" y="2164540"/>
            <a:ext cx="1426464" cy="1426464"/>
          </a:xfrm>
          <a:prstGeom prst="rect">
            <a:avLst/>
          </a:prstGeom>
          <a:solidFill>
            <a:schemeClr val="accent3"/>
          </a:solidFill>
        </p:spPr>
        <p:txBody>
          <a:bodyPr tIns="91440" anchor="ctr"/>
          <a:lstStyle>
            <a:lvl1pPr marL="0" indent="0" algn="ctr">
              <a:buNone/>
              <a:defRPr sz="1500">
                <a:solidFill>
                  <a:schemeClr val="accent6"/>
                </a:solidFill>
              </a:defRPr>
            </a:lvl1pPr>
            <a:lvl2pPr marL="457200" indent="0" algn="ctr">
              <a:buNone/>
              <a:defRPr sz="1800">
                <a:solidFill>
                  <a:schemeClr val="accent6"/>
                </a:solidFill>
              </a:defRPr>
            </a:lvl2pPr>
            <a:lvl3pPr marL="914400" indent="0" algn="ctr">
              <a:buNone/>
              <a:defRPr sz="1800">
                <a:solidFill>
                  <a:schemeClr val="accent6"/>
                </a:solidFill>
              </a:defRPr>
            </a:lvl3pPr>
            <a:lvl4pPr marL="1371600" indent="0" algn="ctr">
              <a:buNone/>
              <a:defRPr sz="1800">
                <a:solidFill>
                  <a:schemeClr val="accent6"/>
                </a:solidFill>
              </a:defRPr>
            </a:lvl4pPr>
            <a:lvl5pPr marL="1828800" indent="0" algn="ctr">
              <a:buNone/>
              <a:defRPr sz="1800">
                <a:solidFill>
                  <a:schemeClr val="accent6"/>
                </a:solidFill>
              </a:defRPr>
            </a:lvl5pPr>
          </a:lstStyle>
          <a:p>
            <a:pPr lvl="0"/>
            <a:r>
              <a:rPr lang="en-US" dirty="0"/>
              <a:t>Click To Edit Master Text Styles</a:t>
            </a:r>
          </a:p>
        </p:txBody>
      </p:sp>
      <p:sp>
        <p:nvSpPr>
          <p:cNvPr id="45" name="Text Box 18">
            <a:extLst>
              <a:ext uri="{FF2B5EF4-FFF2-40B4-BE49-F238E27FC236}">
                <a16:creationId xmlns:a16="http://schemas.microsoft.com/office/drawing/2014/main" id="{15FC2E40-59FB-C42C-7144-42A12FD948EB}"/>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16878BB1-02CC-A33A-AE22-BAF00DEDEE0F}"/>
              </a:ext>
            </a:extLst>
          </p:cNvPr>
          <p:cNvSpPr>
            <a:spLocks noGrp="1"/>
          </p:cNvSpPr>
          <p:nvPr>
            <p:ph type="body" sz="quarter" idx="31"/>
          </p:nvPr>
        </p:nvSpPr>
        <p:spPr>
          <a:xfrm>
            <a:off x="5876131" y="1036853"/>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CD0FDB17-D3AB-822D-5B8A-085B8F46A93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99240959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Six Points Slide (Icons)">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97C068A-5561-F59A-F73F-BE65589D5380}"/>
              </a:ext>
            </a:extLst>
          </p:cNvPr>
          <p:cNvSpPr/>
          <p:nvPr userDrawn="1"/>
        </p:nvSpPr>
        <p:spPr>
          <a:xfrm>
            <a:off x="835899"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EBFF5021-3830-9FBA-4F09-4A483839D711}"/>
              </a:ext>
            </a:extLst>
          </p:cNvPr>
          <p:cNvSpPr/>
          <p:nvPr userDrawn="1"/>
        </p:nvSpPr>
        <p:spPr>
          <a:xfrm>
            <a:off x="2669351"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C1797CBC-7BFB-2800-878A-3DCCCB20E829}"/>
              </a:ext>
            </a:extLst>
          </p:cNvPr>
          <p:cNvSpPr/>
          <p:nvPr userDrawn="1"/>
        </p:nvSpPr>
        <p:spPr>
          <a:xfrm>
            <a:off x="4502803"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 Placeholder 23">
            <a:extLst>
              <a:ext uri="{FF2B5EF4-FFF2-40B4-BE49-F238E27FC236}">
                <a16:creationId xmlns:a16="http://schemas.microsoft.com/office/drawing/2014/main" id="{C5D3E385-E734-9C97-7125-7E8B078DDA12}"/>
              </a:ext>
            </a:extLst>
          </p:cNvPr>
          <p:cNvSpPr>
            <a:spLocks noGrp="1"/>
          </p:cNvSpPr>
          <p:nvPr>
            <p:ph type="body" sz="quarter" idx="12" hasCustomPrompt="1"/>
          </p:nvPr>
        </p:nvSpPr>
        <p:spPr>
          <a:xfrm>
            <a:off x="0" y="1167757"/>
            <a:ext cx="12192000" cy="771550"/>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20" name="Text Placeholder 37">
            <a:extLst>
              <a:ext uri="{FF2B5EF4-FFF2-40B4-BE49-F238E27FC236}">
                <a16:creationId xmlns:a16="http://schemas.microsoft.com/office/drawing/2014/main" id="{4CC184C6-7E99-E8F6-B0C1-309335ABEA05}"/>
              </a:ext>
            </a:extLst>
          </p:cNvPr>
          <p:cNvSpPr>
            <a:spLocks noGrp="1"/>
          </p:cNvSpPr>
          <p:nvPr>
            <p:ph type="body" sz="quarter" idx="20" hasCustomPrompt="1"/>
          </p:nvPr>
        </p:nvSpPr>
        <p:spPr>
          <a:xfrm>
            <a:off x="650731"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pic>
        <p:nvPicPr>
          <p:cNvPr id="35" name="Picture 34">
            <a:extLst>
              <a:ext uri="{FF2B5EF4-FFF2-40B4-BE49-F238E27FC236}">
                <a16:creationId xmlns:a16="http://schemas.microsoft.com/office/drawing/2014/main" id="{B0541F5D-5EA2-8CFE-BDAF-45242F1D74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9" name="Text Placeholder 19">
            <a:extLst>
              <a:ext uri="{FF2B5EF4-FFF2-40B4-BE49-F238E27FC236}">
                <a16:creationId xmlns:a16="http://schemas.microsoft.com/office/drawing/2014/main" id="{06420631-67D4-A7C0-9FCC-241D3A86812D}"/>
              </a:ext>
            </a:extLst>
          </p:cNvPr>
          <p:cNvSpPr>
            <a:spLocks noGrp="1"/>
          </p:cNvSpPr>
          <p:nvPr>
            <p:ph type="body" sz="quarter" idx="41" hasCustomPrompt="1"/>
          </p:nvPr>
        </p:nvSpPr>
        <p:spPr>
          <a:xfrm>
            <a:off x="650731"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 name="Rectangle 1">
            <a:extLst>
              <a:ext uri="{FF2B5EF4-FFF2-40B4-BE49-F238E27FC236}">
                <a16:creationId xmlns:a16="http://schemas.microsoft.com/office/drawing/2014/main" id="{BD6F62A1-2967-2E4D-D1F3-EBACB737887C}"/>
              </a:ext>
            </a:extLst>
          </p:cNvPr>
          <p:cNvSpPr/>
          <p:nvPr userDrawn="1"/>
        </p:nvSpPr>
        <p:spPr>
          <a:xfrm>
            <a:off x="6336255"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0F1F3E1A-EE5A-C2F2-DA3F-801BECB9D8FF}"/>
              </a:ext>
            </a:extLst>
          </p:cNvPr>
          <p:cNvSpPr/>
          <p:nvPr userDrawn="1"/>
        </p:nvSpPr>
        <p:spPr>
          <a:xfrm>
            <a:off x="8169707" y="2182833"/>
            <a:ext cx="1422965" cy="1414001"/>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6C1C3ADD-63BC-CCA1-8F86-649BB0EEBDD6}"/>
              </a:ext>
            </a:extLst>
          </p:cNvPr>
          <p:cNvSpPr/>
          <p:nvPr userDrawn="1"/>
        </p:nvSpPr>
        <p:spPr>
          <a:xfrm>
            <a:off x="10003161" y="2182833"/>
            <a:ext cx="1422965" cy="1422965"/>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37">
            <a:extLst>
              <a:ext uri="{FF2B5EF4-FFF2-40B4-BE49-F238E27FC236}">
                <a16:creationId xmlns:a16="http://schemas.microsoft.com/office/drawing/2014/main" id="{70BB8079-E5FC-4682-026A-129336F4D894}"/>
              </a:ext>
            </a:extLst>
          </p:cNvPr>
          <p:cNvSpPr>
            <a:spLocks noGrp="1"/>
          </p:cNvSpPr>
          <p:nvPr>
            <p:ph type="body" sz="quarter" idx="49" hasCustomPrompt="1"/>
          </p:nvPr>
        </p:nvSpPr>
        <p:spPr>
          <a:xfrm>
            <a:off x="2486094"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7" name="Text Placeholder 19">
            <a:extLst>
              <a:ext uri="{FF2B5EF4-FFF2-40B4-BE49-F238E27FC236}">
                <a16:creationId xmlns:a16="http://schemas.microsoft.com/office/drawing/2014/main" id="{C47573B8-6633-56FF-E24A-BA80F35B0530}"/>
              </a:ext>
            </a:extLst>
          </p:cNvPr>
          <p:cNvSpPr>
            <a:spLocks noGrp="1"/>
          </p:cNvSpPr>
          <p:nvPr>
            <p:ph type="body" sz="quarter" idx="50" hasCustomPrompt="1"/>
          </p:nvPr>
        </p:nvSpPr>
        <p:spPr>
          <a:xfrm>
            <a:off x="2486094"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28" name="Text Placeholder 37">
            <a:extLst>
              <a:ext uri="{FF2B5EF4-FFF2-40B4-BE49-F238E27FC236}">
                <a16:creationId xmlns:a16="http://schemas.microsoft.com/office/drawing/2014/main" id="{7802A13B-FFCC-30AC-799E-2017EAB3D02F}"/>
              </a:ext>
            </a:extLst>
          </p:cNvPr>
          <p:cNvSpPr>
            <a:spLocks noGrp="1"/>
          </p:cNvSpPr>
          <p:nvPr>
            <p:ph type="body" sz="quarter" idx="51" hasCustomPrompt="1"/>
          </p:nvPr>
        </p:nvSpPr>
        <p:spPr>
          <a:xfrm>
            <a:off x="4321457"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9" name="Text Placeholder 19">
            <a:extLst>
              <a:ext uri="{FF2B5EF4-FFF2-40B4-BE49-F238E27FC236}">
                <a16:creationId xmlns:a16="http://schemas.microsoft.com/office/drawing/2014/main" id="{BB291E02-9E9D-F26D-4DD8-7222783CC66C}"/>
              </a:ext>
            </a:extLst>
          </p:cNvPr>
          <p:cNvSpPr>
            <a:spLocks noGrp="1"/>
          </p:cNvSpPr>
          <p:nvPr>
            <p:ph type="body" sz="quarter" idx="52" hasCustomPrompt="1"/>
          </p:nvPr>
        </p:nvSpPr>
        <p:spPr>
          <a:xfrm>
            <a:off x="4321457"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0" name="Text Placeholder 37">
            <a:extLst>
              <a:ext uri="{FF2B5EF4-FFF2-40B4-BE49-F238E27FC236}">
                <a16:creationId xmlns:a16="http://schemas.microsoft.com/office/drawing/2014/main" id="{20E5F3B8-8F00-A314-42D6-433DC28DB869}"/>
              </a:ext>
            </a:extLst>
          </p:cNvPr>
          <p:cNvSpPr>
            <a:spLocks noGrp="1"/>
          </p:cNvSpPr>
          <p:nvPr>
            <p:ph type="body" sz="quarter" idx="53" hasCustomPrompt="1"/>
          </p:nvPr>
        </p:nvSpPr>
        <p:spPr>
          <a:xfrm>
            <a:off x="6156820"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6" name="Text Placeholder 19">
            <a:extLst>
              <a:ext uri="{FF2B5EF4-FFF2-40B4-BE49-F238E27FC236}">
                <a16:creationId xmlns:a16="http://schemas.microsoft.com/office/drawing/2014/main" id="{9E356A1B-8ACE-C115-DECC-F007CA58688C}"/>
              </a:ext>
            </a:extLst>
          </p:cNvPr>
          <p:cNvSpPr>
            <a:spLocks noGrp="1"/>
          </p:cNvSpPr>
          <p:nvPr>
            <p:ph type="body" sz="quarter" idx="54" hasCustomPrompt="1"/>
          </p:nvPr>
        </p:nvSpPr>
        <p:spPr>
          <a:xfrm>
            <a:off x="6156820"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7" name="Text Placeholder 37">
            <a:extLst>
              <a:ext uri="{FF2B5EF4-FFF2-40B4-BE49-F238E27FC236}">
                <a16:creationId xmlns:a16="http://schemas.microsoft.com/office/drawing/2014/main" id="{F681F510-7D62-4D30-D10C-65CF56F90AB0}"/>
              </a:ext>
            </a:extLst>
          </p:cNvPr>
          <p:cNvSpPr>
            <a:spLocks noGrp="1"/>
          </p:cNvSpPr>
          <p:nvPr>
            <p:ph type="body" sz="quarter" idx="55" hasCustomPrompt="1"/>
          </p:nvPr>
        </p:nvSpPr>
        <p:spPr>
          <a:xfrm>
            <a:off x="7992183"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05</a:t>
            </a:r>
          </a:p>
        </p:txBody>
      </p:sp>
      <p:sp>
        <p:nvSpPr>
          <p:cNvPr id="38" name="Text Placeholder 19">
            <a:extLst>
              <a:ext uri="{FF2B5EF4-FFF2-40B4-BE49-F238E27FC236}">
                <a16:creationId xmlns:a16="http://schemas.microsoft.com/office/drawing/2014/main" id="{E5032884-B613-1EEB-A986-5B9337EF21AF}"/>
              </a:ext>
            </a:extLst>
          </p:cNvPr>
          <p:cNvSpPr>
            <a:spLocks noGrp="1"/>
          </p:cNvSpPr>
          <p:nvPr>
            <p:ph type="body" sz="quarter" idx="56" hasCustomPrompt="1"/>
          </p:nvPr>
        </p:nvSpPr>
        <p:spPr>
          <a:xfrm>
            <a:off x="7992183"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39" name="Text Placeholder 37">
            <a:extLst>
              <a:ext uri="{FF2B5EF4-FFF2-40B4-BE49-F238E27FC236}">
                <a16:creationId xmlns:a16="http://schemas.microsoft.com/office/drawing/2014/main" id="{5EF10E6F-E3CD-078F-4D4C-A4ECFD8C058D}"/>
              </a:ext>
            </a:extLst>
          </p:cNvPr>
          <p:cNvSpPr>
            <a:spLocks noGrp="1"/>
          </p:cNvSpPr>
          <p:nvPr>
            <p:ph type="body" sz="quarter" idx="57" hasCustomPrompt="1"/>
          </p:nvPr>
        </p:nvSpPr>
        <p:spPr>
          <a:xfrm>
            <a:off x="9827548" y="3769599"/>
            <a:ext cx="1787237"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06</a:t>
            </a:r>
          </a:p>
        </p:txBody>
      </p:sp>
      <p:sp>
        <p:nvSpPr>
          <p:cNvPr id="40" name="Text Placeholder 19">
            <a:extLst>
              <a:ext uri="{FF2B5EF4-FFF2-40B4-BE49-F238E27FC236}">
                <a16:creationId xmlns:a16="http://schemas.microsoft.com/office/drawing/2014/main" id="{809D57FC-5F86-2F97-9FA4-9E38642833DA}"/>
              </a:ext>
            </a:extLst>
          </p:cNvPr>
          <p:cNvSpPr>
            <a:spLocks noGrp="1"/>
          </p:cNvSpPr>
          <p:nvPr>
            <p:ph type="body" sz="quarter" idx="58" hasCustomPrompt="1"/>
          </p:nvPr>
        </p:nvSpPr>
        <p:spPr>
          <a:xfrm>
            <a:off x="9827548" y="4073285"/>
            <a:ext cx="1787237" cy="1301118"/>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a:t>
            </a:r>
          </a:p>
          <a:p>
            <a:pPr lvl="0"/>
            <a:endParaRPr lang="en-US" dirty="0"/>
          </a:p>
        </p:txBody>
      </p:sp>
      <p:sp>
        <p:nvSpPr>
          <p:cNvPr id="7" name="Text Box 18">
            <a:extLst>
              <a:ext uri="{FF2B5EF4-FFF2-40B4-BE49-F238E27FC236}">
                <a16:creationId xmlns:a16="http://schemas.microsoft.com/office/drawing/2014/main" id="{BDB7C58F-427A-09E3-F843-8AF96C176F2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3" name="Text Placeholder 5">
            <a:extLst>
              <a:ext uri="{FF2B5EF4-FFF2-40B4-BE49-F238E27FC236}">
                <a16:creationId xmlns:a16="http://schemas.microsoft.com/office/drawing/2014/main" id="{32DD7612-856D-A59F-F766-1537B00A96E1}"/>
              </a:ext>
            </a:extLst>
          </p:cNvPr>
          <p:cNvSpPr>
            <a:spLocks noGrp="1"/>
          </p:cNvSpPr>
          <p:nvPr>
            <p:ph type="body" sz="quarter" idx="31"/>
          </p:nvPr>
        </p:nvSpPr>
        <p:spPr>
          <a:xfrm>
            <a:off x="5876131" y="1036853"/>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6B190DD-4623-40BD-568A-E2A4E473DB5C}"/>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09615955"/>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preserve="1" userDrawn="1">
  <p:cSld name="Clean Content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D108C8D-5AD9-2E74-EF0E-CDC0F604D094}"/>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7" name="Text Box 18">
            <a:extLst>
              <a:ext uri="{FF2B5EF4-FFF2-40B4-BE49-F238E27FC236}">
                <a16:creationId xmlns:a16="http://schemas.microsoft.com/office/drawing/2014/main" id="{1EE0BCD8-0E89-87EB-354E-3758095F5503}"/>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2EC995D0-EBDC-FC11-6238-2022DEE506B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16" name="Text Placeholder 23">
            <a:extLst>
              <a:ext uri="{FF2B5EF4-FFF2-40B4-BE49-F238E27FC236}">
                <a16:creationId xmlns:a16="http://schemas.microsoft.com/office/drawing/2014/main" id="{0C40A629-A1DD-4B80-2467-24F81BFE7654}"/>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accent5"/>
                </a:solidFill>
                <a:latin typeface="+mj-lt"/>
              </a:defRPr>
            </a:lvl1pPr>
          </a:lstStyle>
          <a:p>
            <a:pPr lvl="0"/>
            <a:r>
              <a:rPr lang="en-US" dirty="0"/>
              <a:t>Placeholder for a Title Here</a:t>
            </a:r>
          </a:p>
        </p:txBody>
      </p:sp>
      <p:sp>
        <p:nvSpPr>
          <p:cNvPr id="17" name="Text Placeholder 37">
            <a:extLst>
              <a:ext uri="{FF2B5EF4-FFF2-40B4-BE49-F238E27FC236}">
                <a16:creationId xmlns:a16="http://schemas.microsoft.com/office/drawing/2014/main" id="{6615F0FE-3ACC-5DB8-7837-04A7109D9230}"/>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18" name="Text Placeholder 37">
            <a:extLst>
              <a:ext uri="{FF2B5EF4-FFF2-40B4-BE49-F238E27FC236}">
                <a16:creationId xmlns:a16="http://schemas.microsoft.com/office/drawing/2014/main" id="{61E3C0B1-C788-E947-BB2E-8595425163E8}"/>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19" name="Text Placeholder 37">
            <a:extLst>
              <a:ext uri="{FF2B5EF4-FFF2-40B4-BE49-F238E27FC236}">
                <a16:creationId xmlns:a16="http://schemas.microsoft.com/office/drawing/2014/main" id="{7E9E19FF-7279-D179-E8F2-31CC074B11E9}"/>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19">
            <a:extLst>
              <a:ext uri="{FF2B5EF4-FFF2-40B4-BE49-F238E27FC236}">
                <a16:creationId xmlns:a16="http://schemas.microsoft.com/office/drawing/2014/main" id="{A5FCD89B-9E16-812C-C3A0-6558C0A952EB}"/>
              </a:ext>
            </a:extLst>
          </p:cNvPr>
          <p:cNvSpPr>
            <a:spLocks noGrp="1"/>
          </p:cNvSpPr>
          <p:nvPr>
            <p:ph type="body" sz="quarter" idx="41" hasCustomPrompt="1"/>
          </p:nvPr>
        </p:nvSpPr>
        <p:spPr>
          <a:xfrm>
            <a:off x="821004"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3" name="Text Placeholder 19">
            <a:extLst>
              <a:ext uri="{FF2B5EF4-FFF2-40B4-BE49-F238E27FC236}">
                <a16:creationId xmlns:a16="http://schemas.microsoft.com/office/drawing/2014/main" id="{4E361739-837D-EF39-72A7-B96A048A97BE}"/>
              </a:ext>
            </a:extLst>
          </p:cNvPr>
          <p:cNvSpPr>
            <a:spLocks noGrp="1"/>
          </p:cNvSpPr>
          <p:nvPr>
            <p:ph type="body" sz="quarter" idx="42" hasCustomPrompt="1"/>
          </p:nvPr>
        </p:nvSpPr>
        <p:spPr>
          <a:xfrm>
            <a:off x="4462095"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24" name="Text Placeholder 19">
            <a:extLst>
              <a:ext uri="{FF2B5EF4-FFF2-40B4-BE49-F238E27FC236}">
                <a16:creationId xmlns:a16="http://schemas.microsoft.com/office/drawing/2014/main" id="{05546096-99F7-8EEA-8204-E44A70B8D6C8}"/>
              </a:ext>
            </a:extLst>
          </p:cNvPr>
          <p:cNvSpPr>
            <a:spLocks noGrp="1"/>
          </p:cNvSpPr>
          <p:nvPr>
            <p:ph type="body" sz="quarter" idx="43" hasCustomPrompt="1"/>
          </p:nvPr>
        </p:nvSpPr>
        <p:spPr>
          <a:xfrm>
            <a:off x="8124988" y="4709471"/>
            <a:ext cx="3256360" cy="856442"/>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25" name="Text Placeholder 5">
            <a:extLst>
              <a:ext uri="{FF2B5EF4-FFF2-40B4-BE49-F238E27FC236}">
                <a16:creationId xmlns:a16="http://schemas.microsoft.com/office/drawing/2014/main" id="{99DEBB9E-9967-44A6-E583-2B254D6C348C}"/>
              </a:ext>
            </a:extLst>
          </p:cNvPr>
          <p:cNvSpPr>
            <a:spLocks noGrp="1"/>
          </p:cNvSpPr>
          <p:nvPr>
            <p:ph type="body" sz="quarter" idx="31"/>
          </p:nvPr>
        </p:nvSpPr>
        <p:spPr>
          <a:xfrm>
            <a:off x="5878629" y="103077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7" name="Rectangle 26">
            <a:extLst>
              <a:ext uri="{FF2B5EF4-FFF2-40B4-BE49-F238E27FC236}">
                <a16:creationId xmlns:a16="http://schemas.microsoft.com/office/drawing/2014/main" id="{4C8255E7-7C8A-F658-8E87-17AFA20FE9FF}"/>
              </a:ext>
            </a:extLst>
          </p:cNvPr>
          <p:cNvSpPr/>
          <p:nvPr userDrawn="1"/>
        </p:nvSpPr>
        <p:spPr>
          <a:xfrm>
            <a:off x="1420484"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10D8C20F-7B50-F3B2-76F3-C09BD6709D90}"/>
              </a:ext>
            </a:extLst>
          </p:cNvPr>
          <p:cNvSpPr>
            <a:spLocks noGrp="1"/>
          </p:cNvSpPr>
          <p:nvPr>
            <p:ph type="pic" sz="quarter" idx="45" hasCustomPrompt="1"/>
          </p:nvPr>
        </p:nvSpPr>
        <p:spPr>
          <a:xfrm>
            <a:off x="145983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28" name="Rectangle 27">
            <a:extLst>
              <a:ext uri="{FF2B5EF4-FFF2-40B4-BE49-F238E27FC236}">
                <a16:creationId xmlns:a16="http://schemas.microsoft.com/office/drawing/2014/main" id="{BF1FB953-1BF3-92AF-9070-03D23A2ACEDB}"/>
              </a:ext>
            </a:extLst>
          </p:cNvPr>
          <p:cNvSpPr/>
          <p:nvPr userDrawn="1"/>
        </p:nvSpPr>
        <p:spPr>
          <a:xfrm>
            <a:off x="5067300"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icture Placeholder 29">
            <a:extLst>
              <a:ext uri="{FF2B5EF4-FFF2-40B4-BE49-F238E27FC236}">
                <a16:creationId xmlns:a16="http://schemas.microsoft.com/office/drawing/2014/main" id="{48FA30B2-17A4-8C5A-B179-5FC335A6CFA7}"/>
              </a:ext>
            </a:extLst>
          </p:cNvPr>
          <p:cNvSpPr>
            <a:spLocks noGrp="1"/>
          </p:cNvSpPr>
          <p:nvPr>
            <p:ph type="pic" sz="quarter" idx="46" hasCustomPrompt="1"/>
          </p:nvPr>
        </p:nvSpPr>
        <p:spPr>
          <a:xfrm>
            <a:off x="5106650"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3" name="Rectangle 32">
            <a:extLst>
              <a:ext uri="{FF2B5EF4-FFF2-40B4-BE49-F238E27FC236}">
                <a16:creationId xmlns:a16="http://schemas.microsoft.com/office/drawing/2014/main" id="{9759CE91-63C2-FC17-3B0F-0DB537C47363}"/>
              </a:ext>
            </a:extLst>
          </p:cNvPr>
          <p:cNvSpPr/>
          <p:nvPr userDrawn="1"/>
        </p:nvSpPr>
        <p:spPr>
          <a:xfrm>
            <a:off x="8675204" y="2200990"/>
            <a:ext cx="2057400" cy="2057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Picture Placeholder 29">
            <a:extLst>
              <a:ext uri="{FF2B5EF4-FFF2-40B4-BE49-F238E27FC236}">
                <a16:creationId xmlns:a16="http://schemas.microsoft.com/office/drawing/2014/main" id="{05A2A381-81C1-35F1-1AE8-A25D59CB700A}"/>
              </a:ext>
            </a:extLst>
          </p:cNvPr>
          <p:cNvSpPr>
            <a:spLocks noGrp="1"/>
          </p:cNvSpPr>
          <p:nvPr>
            <p:ph type="pic" sz="quarter" idx="47" hasCustomPrompt="1"/>
          </p:nvPr>
        </p:nvSpPr>
        <p:spPr>
          <a:xfrm>
            <a:off x="871455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35" name="Text Placeholder 12">
            <a:extLst>
              <a:ext uri="{FF2B5EF4-FFF2-40B4-BE49-F238E27FC236}">
                <a16:creationId xmlns:a16="http://schemas.microsoft.com/office/drawing/2014/main" id="{EAF39CF6-CDB8-36F1-4633-2EB59BFF279E}"/>
              </a:ext>
            </a:extLst>
          </p:cNvPr>
          <p:cNvSpPr>
            <a:spLocks noGrp="1"/>
          </p:cNvSpPr>
          <p:nvPr>
            <p:ph type="body" sz="quarter" idx="29" hasCustomPrompt="1"/>
          </p:nvPr>
        </p:nvSpPr>
        <p:spPr>
          <a:xfrm>
            <a:off x="2728913" y="5700182"/>
            <a:ext cx="6734175" cy="655270"/>
          </a:xfrm>
          <a:prstGeom prst="rect">
            <a:avLst/>
          </a:prstGeom>
          <a:solidFill>
            <a:schemeClr val="accent5"/>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2434753827"/>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Clean Content Slide (Dark)">
    <p:bg>
      <p:bgPr>
        <a:solidFill>
          <a:schemeClr val="accent5"/>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0E641D8-0785-0048-430D-7BF1DC8EF45C}"/>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7" name="Text Box 18">
            <a:extLst>
              <a:ext uri="{FF2B5EF4-FFF2-40B4-BE49-F238E27FC236}">
                <a16:creationId xmlns:a16="http://schemas.microsoft.com/office/drawing/2014/main" id="{0662BB60-4898-03BC-272F-94D0EF2875D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15">
            <a:extLst>
              <a:ext uri="{FF2B5EF4-FFF2-40B4-BE49-F238E27FC236}">
                <a16:creationId xmlns:a16="http://schemas.microsoft.com/office/drawing/2014/main" id="{1106BBB3-09EC-A503-D244-194E1B90FFAA}"/>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
        <p:nvSpPr>
          <p:cNvPr id="33" name="Text Placeholder 23">
            <a:extLst>
              <a:ext uri="{FF2B5EF4-FFF2-40B4-BE49-F238E27FC236}">
                <a16:creationId xmlns:a16="http://schemas.microsoft.com/office/drawing/2014/main" id="{14BC8F74-B6AD-F9F9-A7BF-44D517FAF33A}"/>
              </a:ext>
            </a:extLst>
          </p:cNvPr>
          <p:cNvSpPr>
            <a:spLocks noGrp="1"/>
          </p:cNvSpPr>
          <p:nvPr>
            <p:ph type="body" sz="quarter" idx="12" hasCustomPrompt="1"/>
          </p:nvPr>
        </p:nvSpPr>
        <p:spPr>
          <a:xfrm>
            <a:off x="0" y="1167757"/>
            <a:ext cx="12192000" cy="813444"/>
          </a:xfrm>
          <a:prstGeom prst="rect">
            <a:avLst/>
          </a:prstGeom>
        </p:spPr>
        <p:txBody>
          <a:bodyPr/>
          <a:lstStyle>
            <a:lvl1pPr marL="0" indent="0" algn="ctr">
              <a:buNone/>
              <a:defRPr sz="4800" b="0">
                <a:solidFill>
                  <a:schemeClr val="bg1"/>
                </a:solidFill>
                <a:latin typeface="+mj-lt"/>
              </a:defRPr>
            </a:lvl1pPr>
          </a:lstStyle>
          <a:p>
            <a:pPr lvl="0"/>
            <a:r>
              <a:rPr lang="en-US" dirty="0"/>
              <a:t>Placeholder for a Title Here</a:t>
            </a:r>
          </a:p>
        </p:txBody>
      </p:sp>
      <p:sp>
        <p:nvSpPr>
          <p:cNvPr id="34" name="Text Placeholder 37">
            <a:extLst>
              <a:ext uri="{FF2B5EF4-FFF2-40B4-BE49-F238E27FC236}">
                <a16:creationId xmlns:a16="http://schemas.microsoft.com/office/drawing/2014/main" id="{91C5CA00-887A-56FA-2175-5F0A0A21AAA7}"/>
              </a:ext>
            </a:extLst>
          </p:cNvPr>
          <p:cNvSpPr>
            <a:spLocks noGrp="1"/>
          </p:cNvSpPr>
          <p:nvPr>
            <p:ph type="body" sz="quarter" idx="20" hasCustomPrompt="1"/>
          </p:nvPr>
        </p:nvSpPr>
        <p:spPr>
          <a:xfrm>
            <a:off x="821004"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35" name="Text Placeholder 37">
            <a:extLst>
              <a:ext uri="{FF2B5EF4-FFF2-40B4-BE49-F238E27FC236}">
                <a16:creationId xmlns:a16="http://schemas.microsoft.com/office/drawing/2014/main" id="{83BCFADF-B59A-4882-7A5E-9A8778745CDC}"/>
              </a:ext>
            </a:extLst>
          </p:cNvPr>
          <p:cNvSpPr>
            <a:spLocks noGrp="1"/>
          </p:cNvSpPr>
          <p:nvPr>
            <p:ph type="body" sz="quarter" idx="22" hasCustomPrompt="1"/>
          </p:nvPr>
        </p:nvSpPr>
        <p:spPr>
          <a:xfrm>
            <a:off x="4462095"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36" name="Text Placeholder 37">
            <a:extLst>
              <a:ext uri="{FF2B5EF4-FFF2-40B4-BE49-F238E27FC236}">
                <a16:creationId xmlns:a16="http://schemas.microsoft.com/office/drawing/2014/main" id="{05DDDE87-C520-1A97-3693-0318098AB038}"/>
              </a:ext>
            </a:extLst>
          </p:cNvPr>
          <p:cNvSpPr>
            <a:spLocks noGrp="1"/>
          </p:cNvSpPr>
          <p:nvPr>
            <p:ph type="body" sz="quarter" idx="24" hasCustomPrompt="1"/>
          </p:nvPr>
        </p:nvSpPr>
        <p:spPr>
          <a:xfrm>
            <a:off x="8124988" y="4405785"/>
            <a:ext cx="3256360" cy="287037"/>
          </a:xfrm>
          <a:prstGeom prst="rect">
            <a:avLst/>
          </a:prstGeom>
        </p:spPr>
        <p:txBody>
          <a:bodyPr/>
          <a:lstStyle>
            <a:lvl1pPr marL="0" indent="0" algn="ctr">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37" name="Text Placeholder 19">
            <a:extLst>
              <a:ext uri="{FF2B5EF4-FFF2-40B4-BE49-F238E27FC236}">
                <a16:creationId xmlns:a16="http://schemas.microsoft.com/office/drawing/2014/main" id="{ADB2A0D6-6F6D-499B-C7CD-4DB683811BFA}"/>
              </a:ext>
            </a:extLst>
          </p:cNvPr>
          <p:cNvSpPr>
            <a:spLocks noGrp="1"/>
          </p:cNvSpPr>
          <p:nvPr>
            <p:ph type="body" sz="quarter" idx="41" hasCustomPrompt="1"/>
          </p:nvPr>
        </p:nvSpPr>
        <p:spPr>
          <a:xfrm>
            <a:off x="821004"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38" name="Text Placeholder 19">
            <a:extLst>
              <a:ext uri="{FF2B5EF4-FFF2-40B4-BE49-F238E27FC236}">
                <a16:creationId xmlns:a16="http://schemas.microsoft.com/office/drawing/2014/main" id="{25C1C43E-7620-4360-5952-592BFC215099}"/>
              </a:ext>
            </a:extLst>
          </p:cNvPr>
          <p:cNvSpPr>
            <a:spLocks noGrp="1"/>
          </p:cNvSpPr>
          <p:nvPr>
            <p:ph type="body" sz="quarter" idx="42" hasCustomPrompt="1"/>
          </p:nvPr>
        </p:nvSpPr>
        <p:spPr>
          <a:xfrm>
            <a:off x="4462095"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a:p>
            <a:pPr lvl="0"/>
            <a:endParaRPr lang="en-US" dirty="0"/>
          </a:p>
        </p:txBody>
      </p:sp>
      <p:sp>
        <p:nvSpPr>
          <p:cNvPr id="39" name="Text Placeholder 19">
            <a:extLst>
              <a:ext uri="{FF2B5EF4-FFF2-40B4-BE49-F238E27FC236}">
                <a16:creationId xmlns:a16="http://schemas.microsoft.com/office/drawing/2014/main" id="{545EADF2-0659-273A-F42F-BA2160D59F35}"/>
              </a:ext>
            </a:extLst>
          </p:cNvPr>
          <p:cNvSpPr>
            <a:spLocks noGrp="1"/>
          </p:cNvSpPr>
          <p:nvPr>
            <p:ph type="body" sz="quarter" idx="43" hasCustomPrompt="1"/>
          </p:nvPr>
        </p:nvSpPr>
        <p:spPr>
          <a:xfrm>
            <a:off x="8124988" y="4709471"/>
            <a:ext cx="3256360" cy="856442"/>
          </a:xfrm>
          <a:prstGeom prst="rect">
            <a:avLst/>
          </a:prstGeom>
        </p:spPr>
        <p:txBody>
          <a:bodyPr/>
          <a:lstStyle>
            <a:lvl1pPr marL="0" indent="0" algn="ct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t>
            </a:r>
            <a:r>
              <a:rPr lang="en-US" dirty="0" err="1"/>
              <a:t>aliquam</a:t>
            </a:r>
            <a:r>
              <a:rPr lang="en-US" dirty="0"/>
              <a:t> </a:t>
            </a:r>
            <a:r>
              <a:rPr lang="en-US" dirty="0" err="1"/>
              <a:t>erat</a:t>
            </a:r>
            <a:r>
              <a:rPr lang="en-US" dirty="0"/>
              <a:t>.</a:t>
            </a:r>
          </a:p>
        </p:txBody>
      </p:sp>
      <p:sp>
        <p:nvSpPr>
          <p:cNvPr id="40" name="Text Placeholder 5">
            <a:extLst>
              <a:ext uri="{FF2B5EF4-FFF2-40B4-BE49-F238E27FC236}">
                <a16:creationId xmlns:a16="http://schemas.microsoft.com/office/drawing/2014/main" id="{4AD5AED2-20F8-76FC-7C07-CC259CF244C7}"/>
              </a:ext>
            </a:extLst>
          </p:cNvPr>
          <p:cNvSpPr>
            <a:spLocks noGrp="1"/>
          </p:cNvSpPr>
          <p:nvPr>
            <p:ph type="body" sz="quarter" idx="31"/>
          </p:nvPr>
        </p:nvSpPr>
        <p:spPr>
          <a:xfrm>
            <a:off x="5878629" y="1030777"/>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1" name="Rectangle 40">
            <a:extLst>
              <a:ext uri="{FF2B5EF4-FFF2-40B4-BE49-F238E27FC236}">
                <a16:creationId xmlns:a16="http://schemas.microsoft.com/office/drawing/2014/main" id="{5600BA82-1996-E2AD-862A-8A1BBACB01C5}"/>
              </a:ext>
            </a:extLst>
          </p:cNvPr>
          <p:cNvSpPr/>
          <p:nvPr userDrawn="1"/>
        </p:nvSpPr>
        <p:spPr>
          <a:xfrm>
            <a:off x="1420484"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icture Placeholder 29">
            <a:extLst>
              <a:ext uri="{FF2B5EF4-FFF2-40B4-BE49-F238E27FC236}">
                <a16:creationId xmlns:a16="http://schemas.microsoft.com/office/drawing/2014/main" id="{FFC6ED6A-C699-A344-863E-B614552D90C5}"/>
              </a:ext>
            </a:extLst>
          </p:cNvPr>
          <p:cNvSpPr>
            <a:spLocks noGrp="1"/>
          </p:cNvSpPr>
          <p:nvPr>
            <p:ph type="pic" sz="quarter" idx="45" hasCustomPrompt="1"/>
          </p:nvPr>
        </p:nvSpPr>
        <p:spPr>
          <a:xfrm>
            <a:off x="145983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3" name="Rectangle 42">
            <a:extLst>
              <a:ext uri="{FF2B5EF4-FFF2-40B4-BE49-F238E27FC236}">
                <a16:creationId xmlns:a16="http://schemas.microsoft.com/office/drawing/2014/main" id="{34BACB37-5AD7-4275-E4E8-3D56C8E813CA}"/>
              </a:ext>
            </a:extLst>
          </p:cNvPr>
          <p:cNvSpPr/>
          <p:nvPr userDrawn="1"/>
        </p:nvSpPr>
        <p:spPr>
          <a:xfrm>
            <a:off x="5067300"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Picture Placeholder 29">
            <a:extLst>
              <a:ext uri="{FF2B5EF4-FFF2-40B4-BE49-F238E27FC236}">
                <a16:creationId xmlns:a16="http://schemas.microsoft.com/office/drawing/2014/main" id="{ED0E536D-925C-7B95-BFF0-E77CF13DA448}"/>
              </a:ext>
            </a:extLst>
          </p:cNvPr>
          <p:cNvSpPr>
            <a:spLocks noGrp="1"/>
          </p:cNvSpPr>
          <p:nvPr>
            <p:ph type="pic" sz="quarter" idx="46" hasCustomPrompt="1"/>
          </p:nvPr>
        </p:nvSpPr>
        <p:spPr>
          <a:xfrm>
            <a:off x="5106650"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5" name="Rectangle 44">
            <a:extLst>
              <a:ext uri="{FF2B5EF4-FFF2-40B4-BE49-F238E27FC236}">
                <a16:creationId xmlns:a16="http://schemas.microsoft.com/office/drawing/2014/main" id="{04A3D9C2-A636-5FE0-0966-B1382BAC30A4}"/>
              </a:ext>
            </a:extLst>
          </p:cNvPr>
          <p:cNvSpPr/>
          <p:nvPr userDrawn="1"/>
        </p:nvSpPr>
        <p:spPr>
          <a:xfrm>
            <a:off x="8675204" y="2200990"/>
            <a:ext cx="2057400" cy="2057400"/>
          </a:xfrm>
          <a:prstGeom prst="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Picture Placeholder 29">
            <a:extLst>
              <a:ext uri="{FF2B5EF4-FFF2-40B4-BE49-F238E27FC236}">
                <a16:creationId xmlns:a16="http://schemas.microsoft.com/office/drawing/2014/main" id="{36E56AD2-D571-D13A-1B01-936B8C105FE6}"/>
              </a:ext>
            </a:extLst>
          </p:cNvPr>
          <p:cNvSpPr>
            <a:spLocks noGrp="1"/>
          </p:cNvSpPr>
          <p:nvPr>
            <p:ph type="pic" sz="quarter" idx="47" hasCustomPrompt="1"/>
          </p:nvPr>
        </p:nvSpPr>
        <p:spPr>
          <a:xfrm>
            <a:off x="8714554" y="2240745"/>
            <a:ext cx="1978699" cy="1974831"/>
          </a:xfrm>
          <a:prstGeom prst="rect">
            <a:avLst/>
          </a:prstGeom>
        </p:spPr>
        <p:txBody>
          <a:bodyPr anchor="ctr"/>
          <a:lstStyle>
            <a:lvl1pPr marL="0" indent="0" algn="ctr">
              <a:buNone/>
              <a:defRPr sz="2800">
                <a:solidFill>
                  <a:schemeClr val="bg1"/>
                </a:solidFill>
                <a:latin typeface="Arial" panose="020B0604020202020204" pitchFamily="34" charset="0"/>
                <a:cs typeface="Arial" panose="020B0604020202020204" pitchFamily="34" charset="0"/>
              </a:defRPr>
            </a:lvl1pPr>
          </a:lstStyle>
          <a:p>
            <a:r>
              <a:rPr lang="en-US" dirty="0"/>
              <a:t>Place</a:t>
            </a:r>
            <a:br>
              <a:rPr lang="en-US" dirty="0"/>
            </a:br>
            <a:r>
              <a:rPr lang="en-US" dirty="0"/>
              <a:t>Icon</a:t>
            </a:r>
          </a:p>
        </p:txBody>
      </p:sp>
      <p:sp>
        <p:nvSpPr>
          <p:cNvPr id="47" name="Text Placeholder 12">
            <a:extLst>
              <a:ext uri="{FF2B5EF4-FFF2-40B4-BE49-F238E27FC236}">
                <a16:creationId xmlns:a16="http://schemas.microsoft.com/office/drawing/2014/main" id="{83F3BDE9-9597-B232-3560-F5693147D701}"/>
              </a:ext>
            </a:extLst>
          </p:cNvPr>
          <p:cNvSpPr>
            <a:spLocks noGrp="1"/>
          </p:cNvSpPr>
          <p:nvPr>
            <p:ph type="body" sz="quarter" idx="29" hasCustomPrompt="1"/>
          </p:nvPr>
        </p:nvSpPr>
        <p:spPr>
          <a:xfrm>
            <a:off x="2728913" y="5700182"/>
            <a:ext cx="6734175" cy="655270"/>
          </a:xfrm>
          <a:prstGeom prst="rect">
            <a:avLst/>
          </a:prstGeom>
          <a:solidFill>
            <a:schemeClr val="accent3"/>
          </a:solidFill>
        </p:spPr>
        <p:txBody>
          <a:bodyPr anchor="ctr"/>
          <a:lstStyle>
            <a:lvl1pPr marL="0" indent="0" algn="ctr">
              <a:lnSpc>
                <a:spcPct val="100000"/>
              </a:lnSpc>
              <a:buNone/>
              <a:defRPr sz="1400" b="1">
                <a:solidFill>
                  <a:schemeClr val="bg1"/>
                </a:solidFill>
                <a:latin typeface="Arial" panose="020B0604020202020204" pitchFamily="34" charset="0"/>
                <a:cs typeface="Arial" panose="020B0604020202020204" pitchFamily="34" charset="0"/>
              </a:defRPr>
            </a:lvl1pPr>
          </a:lstStyle>
          <a:p>
            <a:pPr lvl="0"/>
            <a:r>
              <a:rPr lang="en-US" dirty="0"/>
              <a:t>Lorem ipsum dolor sit amet, consectetuer adipiscing elit, sed diam </a:t>
            </a:r>
            <a:br>
              <a:rPr lang="en-US" dirty="0"/>
            </a:br>
            <a:r>
              <a:rPr lang="en-US" dirty="0"/>
              <a:t>nonummy nibh euismod tincidunt ut laoreet dolore magna</a:t>
            </a:r>
          </a:p>
        </p:txBody>
      </p:sp>
    </p:spTree>
    <p:extLst>
      <p:ext uri="{BB962C8B-B14F-4D97-AF65-F5344CB8AC3E}">
        <p14:creationId xmlns:p14="http://schemas.microsoft.com/office/powerpoint/2010/main" val="99708173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Content Slide (Fille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7FB752-3946-B9C5-4CE7-07102EAD0EC9}"/>
              </a:ext>
            </a:extLst>
          </p:cNvPr>
          <p:cNvSpPr/>
          <p:nvPr userDrawn="1"/>
        </p:nvSpPr>
        <p:spPr>
          <a:xfrm rot="16200000">
            <a:off x="-649937" y="649936"/>
            <a:ext cx="6857998"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a:extLst>
              <a:ext uri="{FF2B5EF4-FFF2-40B4-BE49-F238E27FC236}">
                <a16:creationId xmlns:a16="http://schemas.microsoft.com/office/drawing/2014/main" id="{F48B3B9F-0A45-DB57-C731-3965A69FF5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015112" y="4908912"/>
            <a:ext cx="604389" cy="604389"/>
          </a:xfrm>
          <a:prstGeom prst="rect">
            <a:avLst/>
          </a:prstGeom>
        </p:spPr>
      </p:pic>
      <p:pic>
        <p:nvPicPr>
          <p:cNvPr id="20" name="Graphic 19">
            <a:extLst>
              <a:ext uri="{FF2B5EF4-FFF2-40B4-BE49-F238E27FC236}">
                <a16:creationId xmlns:a16="http://schemas.microsoft.com/office/drawing/2014/main" id="{DF9C5ADF-0FD0-9B72-7FBC-1635D5AFB3D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015112" y="2991539"/>
            <a:ext cx="604389" cy="604389"/>
          </a:xfrm>
          <a:prstGeom prst="rect">
            <a:avLst/>
          </a:prstGeom>
        </p:spPr>
      </p:pic>
      <p:pic>
        <p:nvPicPr>
          <p:cNvPr id="21" name="Graphic 20">
            <a:extLst>
              <a:ext uri="{FF2B5EF4-FFF2-40B4-BE49-F238E27FC236}">
                <a16:creationId xmlns:a16="http://schemas.microsoft.com/office/drawing/2014/main" id="{C1D4199C-399B-7402-5BF7-9D2043C3850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015112" y="1073383"/>
            <a:ext cx="604389" cy="604389"/>
          </a:xfrm>
          <a:prstGeom prst="rect">
            <a:avLst/>
          </a:prstGeom>
        </p:spPr>
      </p:pic>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5" name="Text Placeholder 37">
            <a:extLst>
              <a:ext uri="{FF2B5EF4-FFF2-40B4-BE49-F238E27FC236}">
                <a16:creationId xmlns:a16="http://schemas.microsoft.com/office/drawing/2014/main" id="{87341EAF-8BE9-C091-FF2A-4A0A22B2E90A}"/>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6" name="Text Placeholder 37">
            <a:extLst>
              <a:ext uri="{FF2B5EF4-FFF2-40B4-BE49-F238E27FC236}">
                <a16:creationId xmlns:a16="http://schemas.microsoft.com/office/drawing/2014/main" id="{5275340A-96ED-9B3B-D49B-70DF4CD60ECD}"/>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ext Placeholder 37">
            <a:extLst>
              <a:ext uri="{FF2B5EF4-FFF2-40B4-BE49-F238E27FC236}">
                <a16:creationId xmlns:a16="http://schemas.microsoft.com/office/drawing/2014/main" id="{18AB213A-8F3A-79EF-6F05-899B498063DA}"/>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8" name="Text Placeholder 19">
            <a:extLst>
              <a:ext uri="{FF2B5EF4-FFF2-40B4-BE49-F238E27FC236}">
                <a16:creationId xmlns:a16="http://schemas.microsoft.com/office/drawing/2014/main" id="{E87D563F-DC41-CFC5-01D3-FE81B255A07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9" name="Text Placeholder 19">
            <a:extLst>
              <a:ext uri="{FF2B5EF4-FFF2-40B4-BE49-F238E27FC236}">
                <a16:creationId xmlns:a16="http://schemas.microsoft.com/office/drawing/2014/main" id="{01D9EB66-179E-E045-4085-38332250CB88}"/>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10" name="Text Placeholder 19">
            <a:extLst>
              <a:ext uri="{FF2B5EF4-FFF2-40B4-BE49-F238E27FC236}">
                <a16:creationId xmlns:a16="http://schemas.microsoft.com/office/drawing/2014/main" id="{A5395737-3DF0-C241-BFAF-94930DF5F2ED}"/>
              </a:ext>
            </a:extLst>
          </p:cNvPr>
          <p:cNvSpPr>
            <a:spLocks noGrp="1"/>
          </p:cNvSpPr>
          <p:nvPr>
            <p:ph type="body" sz="quarter" idx="42" hasCustomPrompt="1"/>
          </p:nvPr>
        </p:nvSpPr>
        <p:spPr>
          <a:xfrm>
            <a:off x="6744596"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15" name="Text Placeholder 14">
            <a:extLst>
              <a:ext uri="{FF2B5EF4-FFF2-40B4-BE49-F238E27FC236}">
                <a16:creationId xmlns:a16="http://schemas.microsoft.com/office/drawing/2014/main" id="{584D1C48-E4B8-F1CA-4D61-0B5AFAB8F482}"/>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13" name="Picture 12">
            <a:extLst>
              <a:ext uri="{FF2B5EF4-FFF2-40B4-BE49-F238E27FC236}">
                <a16:creationId xmlns:a16="http://schemas.microsoft.com/office/drawing/2014/main" id="{CFA7D695-C17B-31F0-2D31-FE0FD36709D8}"/>
              </a:ext>
            </a:extLst>
          </p:cNvPr>
          <p:cNvPicPr>
            <a:picLocks noChangeAspect="1"/>
          </p:cNvPicPr>
          <p:nvPr userDrawn="1"/>
        </p:nvPicPr>
        <p:blipFill>
          <a:blip r:embed="rId8"/>
          <a:stretch>
            <a:fillRect/>
          </a:stretch>
        </p:blipFill>
        <p:spPr>
          <a:xfrm>
            <a:off x="403612" y="6311418"/>
            <a:ext cx="1566007" cy="278945"/>
          </a:xfrm>
          <a:prstGeom prst="rect">
            <a:avLst/>
          </a:prstGeom>
        </p:spPr>
      </p:pic>
      <p:sp>
        <p:nvSpPr>
          <p:cNvPr id="17" name="Text Box 18">
            <a:extLst>
              <a:ext uri="{FF2B5EF4-FFF2-40B4-BE49-F238E27FC236}">
                <a16:creationId xmlns:a16="http://schemas.microsoft.com/office/drawing/2014/main" id="{DBFF2C51-48A1-2C4F-C523-B39669471C90}"/>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A31D114-9DCC-0919-C68A-FC2F2F0D3472}"/>
              </a:ext>
            </a:extLst>
          </p:cNvPr>
          <p:cNvSpPr>
            <a:spLocks noGrp="1"/>
          </p:cNvSpPr>
          <p:nvPr>
            <p:ph type="body" sz="quarter" idx="31"/>
          </p:nvPr>
        </p:nvSpPr>
        <p:spPr>
          <a:xfrm>
            <a:off x="6868229" y="90727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0826DBF1-C197-1941-4D53-790E182584AF}"/>
              </a:ext>
            </a:extLst>
          </p:cNvPr>
          <p:cNvSpPr>
            <a:spLocks noGrp="1"/>
          </p:cNvSpPr>
          <p:nvPr>
            <p:ph type="body" sz="quarter" idx="44"/>
          </p:nvPr>
        </p:nvSpPr>
        <p:spPr>
          <a:xfrm>
            <a:off x="6868229" y="281735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CA1FF1A5-47DC-5575-A23F-A02E43D6B459}"/>
              </a:ext>
            </a:extLst>
          </p:cNvPr>
          <p:cNvSpPr>
            <a:spLocks noGrp="1"/>
          </p:cNvSpPr>
          <p:nvPr>
            <p:ph type="body" sz="quarter" idx="45"/>
          </p:nvPr>
        </p:nvSpPr>
        <p:spPr>
          <a:xfrm>
            <a:off x="6868229" y="47375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24" name="Text Placeholder 5">
            <a:extLst>
              <a:ext uri="{FF2B5EF4-FFF2-40B4-BE49-F238E27FC236}">
                <a16:creationId xmlns:a16="http://schemas.microsoft.com/office/drawing/2014/main" id="{249FADE3-0F95-B0B9-7B62-A8C405513F4E}"/>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2" name="Text Placeholder 15">
            <a:extLst>
              <a:ext uri="{FF2B5EF4-FFF2-40B4-BE49-F238E27FC236}">
                <a16:creationId xmlns:a16="http://schemas.microsoft.com/office/drawing/2014/main" id="{E2D91F15-1C78-2D8C-FCD7-E5F8F6412B36}"/>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699930913"/>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Content Slide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2981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729DB07B-75EA-E66C-DC5A-8097FD337BD7}"/>
              </a:ext>
            </a:extLst>
          </p:cNvPr>
          <p:cNvSpPr>
            <a:spLocks noGrp="1"/>
          </p:cNvSpPr>
          <p:nvPr>
            <p:ph type="body" sz="quarter" idx="31"/>
          </p:nvPr>
        </p:nvSpPr>
        <p:spPr>
          <a:xfrm>
            <a:off x="6868229" y="90727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19665B3D-CF8E-37CA-F886-3024EBC012F1}"/>
              </a:ext>
            </a:extLst>
          </p:cNvPr>
          <p:cNvSpPr>
            <a:spLocks noGrp="1"/>
          </p:cNvSpPr>
          <p:nvPr>
            <p:ph type="body" sz="quarter" idx="44"/>
          </p:nvPr>
        </p:nvSpPr>
        <p:spPr>
          <a:xfrm>
            <a:off x="6868229" y="281735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3CEA9B9-2230-056B-0E36-6FDEC6D2BBBA}"/>
              </a:ext>
            </a:extLst>
          </p:cNvPr>
          <p:cNvSpPr>
            <a:spLocks noGrp="1"/>
          </p:cNvSpPr>
          <p:nvPr>
            <p:ph type="body" sz="quarter" idx="45"/>
          </p:nvPr>
        </p:nvSpPr>
        <p:spPr>
          <a:xfrm>
            <a:off x="6868229" y="4737590"/>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C5AD873-CC8F-37F9-4EE3-2DBA00779925}"/>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F80EB63-A724-C4C5-FBFC-034FBAB5840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8948160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Content Slide 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866B7005-1E2A-DD11-27C6-7DEA20F359DA}"/>
              </a:ext>
            </a:extLst>
          </p:cNvPr>
          <p:cNvSpPr>
            <a:spLocks noGrp="1"/>
          </p:cNvSpPr>
          <p:nvPr>
            <p:ph type="body" sz="quarter" idx="31"/>
          </p:nvPr>
        </p:nvSpPr>
        <p:spPr>
          <a:xfrm>
            <a:off x="6868229" y="90727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04EE5F4-564B-9BC5-A97F-E1B75107A6A2}"/>
              </a:ext>
            </a:extLst>
          </p:cNvPr>
          <p:cNvSpPr>
            <a:spLocks noGrp="1"/>
          </p:cNvSpPr>
          <p:nvPr>
            <p:ph type="body" sz="quarter" idx="44"/>
          </p:nvPr>
        </p:nvSpPr>
        <p:spPr>
          <a:xfrm>
            <a:off x="6868229" y="281735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A888ADC6-15D4-32C5-2D59-A8F5EFD1C75C}"/>
              </a:ext>
            </a:extLst>
          </p:cNvPr>
          <p:cNvSpPr>
            <a:spLocks noGrp="1"/>
          </p:cNvSpPr>
          <p:nvPr>
            <p:ph type="body" sz="quarter" idx="45"/>
          </p:nvPr>
        </p:nvSpPr>
        <p:spPr>
          <a:xfrm>
            <a:off x="6868229" y="473759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B68CC122-BEAE-EE54-031D-CEA9494C5D44}"/>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D917444-5474-AE27-9603-F77EB576FAF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2620150"/>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Content Slide 2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FD9479EE-1C09-E368-F774-759022FC27F0}"/>
              </a:ext>
            </a:extLst>
          </p:cNvPr>
          <p:cNvSpPr>
            <a:spLocks noGrp="1"/>
          </p:cNvSpPr>
          <p:nvPr>
            <p:ph type="body" sz="quarter" idx="31"/>
          </p:nvPr>
        </p:nvSpPr>
        <p:spPr>
          <a:xfrm>
            <a:off x="7458293" y="90727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0740263B-7CB3-1D19-0660-1CCCABD55DD5}"/>
              </a:ext>
            </a:extLst>
          </p:cNvPr>
          <p:cNvSpPr>
            <a:spLocks noGrp="1"/>
          </p:cNvSpPr>
          <p:nvPr>
            <p:ph type="body" sz="quarter" idx="44"/>
          </p:nvPr>
        </p:nvSpPr>
        <p:spPr>
          <a:xfrm>
            <a:off x="7458293" y="281735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B44DC881-CEC8-ACA1-5558-E57777750176}"/>
              </a:ext>
            </a:extLst>
          </p:cNvPr>
          <p:cNvSpPr>
            <a:spLocks noGrp="1"/>
          </p:cNvSpPr>
          <p:nvPr>
            <p:ph type="body" sz="quarter" idx="45"/>
          </p:nvPr>
        </p:nvSpPr>
        <p:spPr>
          <a:xfrm>
            <a:off x="7458293" y="4737590"/>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CB897FFA-30D2-1D8F-DA1F-486507AE8D45}"/>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4F6DD433-3378-C3D0-CC16-51FAA302C68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192968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Number Comparison">
    <p:bg>
      <p:bgPr>
        <a:solidFill>
          <a:schemeClr val="tx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91050F9-0343-667F-9795-6086E4247827}"/>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C3F4AA97-0584-20B0-1FB9-A36C326CC1BF}"/>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3D33B8AC-3196-22EA-AFB3-09DC70C4ECE6}"/>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C1F5531B-B579-B2F8-A618-DD4C816CD4B3}"/>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2E058E93-C213-ED14-3E11-90026DEF02B7}"/>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90688ED4-DC39-FA31-C96C-19A9F19B212B}"/>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EDA15B3D-C093-CCCC-B47D-0BECA9CFAAE0}"/>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E5920A0C-D818-1571-DAD5-36F8EA47D309}"/>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3" name="Text Placeholder 5">
            <a:extLst>
              <a:ext uri="{FF2B5EF4-FFF2-40B4-BE49-F238E27FC236}">
                <a16:creationId xmlns:a16="http://schemas.microsoft.com/office/drawing/2014/main" id="{0E0FD177-6937-59F9-E7FE-7E4A5D84E70A}"/>
              </a:ext>
            </a:extLst>
          </p:cNvPr>
          <p:cNvSpPr>
            <a:spLocks noGrp="1"/>
          </p:cNvSpPr>
          <p:nvPr>
            <p:ph type="body" sz="quarter" idx="31"/>
          </p:nvPr>
        </p:nvSpPr>
        <p:spPr>
          <a:xfrm>
            <a:off x="5876730" y="2248931"/>
            <a:ext cx="439737" cy="36576"/>
          </a:xfrm>
          <a:prstGeom prst="rect">
            <a:avLst/>
          </a:prstGeom>
          <a:solidFill>
            <a:schemeClr val="tx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15">
            <a:extLst>
              <a:ext uri="{FF2B5EF4-FFF2-40B4-BE49-F238E27FC236}">
                <a16:creationId xmlns:a16="http://schemas.microsoft.com/office/drawing/2014/main" id="{ABB20C28-3C13-83AB-4CD5-24011A3E55E9}"/>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8992393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Content Slide 3">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65675"/>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EA76730-A8C9-37F5-91DF-48186814153A}"/>
              </a:ext>
            </a:extLst>
          </p:cNvPr>
          <p:cNvSpPr>
            <a:spLocks noGrp="1"/>
          </p:cNvSpPr>
          <p:nvPr>
            <p:ph type="body" sz="quarter" idx="31"/>
          </p:nvPr>
        </p:nvSpPr>
        <p:spPr>
          <a:xfrm>
            <a:off x="6868229" y="90727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F6747C5-C984-7631-8B56-9191B1FAE185}"/>
              </a:ext>
            </a:extLst>
          </p:cNvPr>
          <p:cNvSpPr>
            <a:spLocks noGrp="1"/>
          </p:cNvSpPr>
          <p:nvPr>
            <p:ph type="body" sz="quarter" idx="44"/>
          </p:nvPr>
        </p:nvSpPr>
        <p:spPr>
          <a:xfrm>
            <a:off x="6868229" y="281735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6937C129-3116-F25F-F632-90DA17C7E4BF}"/>
              </a:ext>
            </a:extLst>
          </p:cNvPr>
          <p:cNvSpPr>
            <a:spLocks noGrp="1"/>
          </p:cNvSpPr>
          <p:nvPr>
            <p:ph type="body" sz="quarter" idx="45"/>
          </p:nvPr>
        </p:nvSpPr>
        <p:spPr>
          <a:xfrm>
            <a:off x="6868229" y="473759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02CDA941-A245-25A3-928A-D1E494280499}"/>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6E1B70F9-4AD4-5908-D14E-2F6D5B6308A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38143579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Content Slide 3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9" name="Text Placeholder 5">
            <a:extLst>
              <a:ext uri="{FF2B5EF4-FFF2-40B4-BE49-F238E27FC236}">
                <a16:creationId xmlns:a16="http://schemas.microsoft.com/office/drawing/2014/main" id="{BD0C4CA6-C8F1-5767-5804-59F9F2A0AC45}"/>
              </a:ext>
            </a:extLst>
          </p:cNvPr>
          <p:cNvSpPr>
            <a:spLocks noGrp="1"/>
          </p:cNvSpPr>
          <p:nvPr>
            <p:ph type="body" sz="quarter" idx="31"/>
          </p:nvPr>
        </p:nvSpPr>
        <p:spPr>
          <a:xfrm>
            <a:off x="7458293" y="90727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0" name="Text Placeholder 5">
            <a:extLst>
              <a:ext uri="{FF2B5EF4-FFF2-40B4-BE49-F238E27FC236}">
                <a16:creationId xmlns:a16="http://schemas.microsoft.com/office/drawing/2014/main" id="{1EC6AEC7-AFBD-2B8F-8B9C-7C51D44434CA}"/>
              </a:ext>
            </a:extLst>
          </p:cNvPr>
          <p:cNvSpPr>
            <a:spLocks noGrp="1"/>
          </p:cNvSpPr>
          <p:nvPr>
            <p:ph type="body" sz="quarter" idx="44"/>
          </p:nvPr>
        </p:nvSpPr>
        <p:spPr>
          <a:xfrm>
            <a:off x="7458293" y="281735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1" name="Text Placeholder 5">
            <a:extLst>
              <a:ext uri="{FF2B5EF4-FFF2-40B4-BE49-F238E27FC236}">
                <a16:creationId xmlns:a16="http://schemas.microsoft.com/office/drawing/2014/main" id="{82EA04AC-2931-FF09-A6D2-547358AC1442}"/>
              </a:ext>
            </a:extLst>
          </p:cNvPr>
          <p:cNvSpPr>
            <a:spLocks noGrp="1"/>
          </p:cNvSpPr>
          <p:nvPr>
            <p:ph type="body" sz="quarter" idx="45"/>
          </p:nvPr>
        </p:nvSpPr>
        <p:spPr>
          <a:xfrm>
            <a:off x="7458293" y="4737590"/>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13" name="Text Placeholder 5">
            <a:extLst>
              <a:ext uri="{FF2B5EF4-FFF2-40B4-BE49-F238E27FC236}">
                <a16:creationId xmlns:a16="http://schemas.microsoft.com/office/drawing/2014/main" id="{0352FEA9-A8E5-4B57-584D-AE574858DD72}"/>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1830D463-8DFF-F1DC-3E9B-EFA6E1780D1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3337917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Content Slide 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397D0BC3-3536-954F-CAF9-B72E3D711B62}"/>
              </a:ext>
            </a:extLst>
          </p:cNvPr>
          <p:cNvSpPr>
            <a:spLocks noGrp="1"/>
          </p:cNvSpPr>
          <p:nvPr>
            <p:ph type="body" sz="quarter" idx="31"/>
          </p:nvPr>
        </p:nvSpPr>
        <p:spPr>
          <a:xfrm>
            <a:off x="6868229" y="90727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6B43AD5-9F26-FD4D-84B7-196CFE3B6771}"/>
              </a:ext>
            </a:extLst>
          </p:cNvPr>
          <p:cNvSpPr>
            <a:spLocks noGrp="1"/>
          </p:cNvSpPr>
          <p:nvPr>
            <p:ph type="body" sz="quarter" idx="44"/>
          </p:nvPr>
        </p:nvSpPr>
        <p:spPr>
          <a:xfrm>
            <a:off x="6868229" y="281735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7048C870-8845-8373-0970-1366E2BCD417}"/>
              </a:ext>
            </a:extLst>
          </p:cNvPr>
          <p:cNvSpPr>
            <a:spLocks noGrp="1"/>
          </p:cNvSpPr>
          <p:nvPr>
            <p:ph type="body" sz="quarter" idx="45"/>
          </p:nvPr>
        </p:nvSpPr>
        <p:spPr>
          <a:xfrm>
            <a:off x="6868229" y="473759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CC2B214B-C868-8B98-8CBC-51B6B262016B}"/>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F8B30AE-DC14-3480-057B-7AA581BE47B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8553401"/>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Content Slide 4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 name="Text Placeholder 5">
            <a:extLst>
              <a:ext uri="{FF2B5EF4-FFF2-40B4-BE49-F238E27FC236}">
                <a16:creationId xmlns:a16="http://schemas.microsoft.com/office/drawing/2014/main" id="{BE9CC234-F342-71FD-7B7C-D58CF6D7CD89}"/>
              </a:ext>
            </a:extLst>
          </p:cNvPr>
          <p:cNvSpPr>
            <a:spLocks noGrp="1"/>
          </p:cNvSpPr>
          <p:nvPr>
            <p:ph type="body" sz="quarter" idx="31"/>
          </p:nvPr>
        </p:nvSpPr>
        <p:spPr>
          <a:xfrm>
            <a:off x="7458293" y="90727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718090FB-49C9-06BC-D2B4-953FF950E976}"/>
              </a:ext>
            </a:extLst>
          </p:cNvPr>
          <p:cNvSpPr>
            <a:spLocks noGrp="1"/>
          </p:cNvSpPr>
          <p:nvPr>
            <p:ph type="body" sz="quarter" idx="44"/>
          </p:nvPr>
        </p:nvSpPr>
        <p:spPr>
          <a:xfrm>
            <a:off x="7458293" y="281735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50925BA8-7AE1-6F2A-4486-F4012776D835}"/>
              </a:ext>
            </a:extLst>
          </p:cNvPr>
          <p:cNvSpPr>
            <a:spLocks noGrp="1"/>
          </p:cNvSpPr>
          <p:nvPr>
            <p:ph type="body" sz="quarter" idx="45"/>
          </p:nvPr>
        </p:nvSpPr>
        <p:spPr>
          <a:xfrm>
            <a:off x="7458293" y="4737590"/>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EF4E95EE-4849-305D-6AAF-87181FA0F097}"/>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D46E3410-1C83-C200-B9D8-997A6410992A}"/>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8805914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Content Slide 5">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D2E46111-50C6-9CEC-DD80-5AC1B3E2B090}"/>
              </a:ext>
            </a:extLst>
          </p:cNvPr>
          <p:cNvSpPr>
            <a:spLocks noGrp="1"/>
          </p:cNvSpPr>
          <p:nvPr>
            <p:ph type="body" sz="quarter" idx="31"/>
          </p:nvPr>
        </p:nvSpPr>
        <p:spPr>
          <a:xfrm>
            <a:off x="6868229" y="90727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44DED0BB-1168-93D0-3D66-2F844BA868A0}"/>
              </a:ext>
            </a:extLst>
          </p:cNvPr>
          <p:cNvSpPr>
            <a:spLocks noGrp="1"/>
          </p:cNvSpPr>
          <p:nvPr>
            <p:ph type="body" sz="quarter" idx="44"/>
          </p:nvPr>
        </p:nvSpPr>
        <p:spPr>
          <a:xfrm>
            <a:off x="6868229" y="281735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5FB589A1-A092-B90A-6532-EA6BC513378C}"/>
              </a:ext>
            </a:extLst>
          </p:cNvPr>
          <p:cNvSpPr>
            <a:spLocks noGrp="1"/>
          </p:cNvSpPr>
          <p:nvPr>
            <p:ph type="body" sz="quarter" idx="45"/>
          </p:nvPr>
        </p:nvSpPr>
        <p:spPr>
          <a:xfrm>
            <a:off x="6868229" y="473759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394416C2-FA28-B33C-88DA-9759D1048A2D}"/>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7BBC3D2-F6E1-CE45-F72E-007A98CD8E66}"/>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10460829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Content Slide 5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052F4657-5614-2E97-EC1E-FED92BC4DFBC}"/>
              </a:ext>
            </a:extLst>
          </p:cNvPr>
          <p:cNvSpPr>
            <a:spLocks noGrp="1"/>
          </p:cNvSpPr>
          <p:nvPr>
            <p:ph type="body" sz="quarter" idx="31"/>
          </p:nvPr>
        </p:nvSpPr>
        <p:spPr>
          <a:xfrm>
            <a:off x="7458293" y="90727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35ADB0FC-B8B0-6A46-D770-DC918D066589}"/>
              </a:ext>
            </a:extLst>
          </p:cNvPr>
          <p:cNvSpPr>
            <a:spLocks noGrp="1"/>
          </p:cNvSpPr>
          <p:nvPr>
            <p:ph type="body" sz="quarter" idx="44"/>
          </p:nvPr>
        </p:nvSpPr>
        <p:spPr>
          <a:xfrm>
            <a:off x="7458293" y="281735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61A59CCC-420A-487B-FD15-6AC7D01AF38A}"/>
              </a:ext>
            </a:extLst>
          </p:cNvPr>
          <p:cNvSpPr>
            <a:spLocks noGrp="1"/>
          </p:cNvSpPr>
          <p:nvPr>
            <p:ph type="body" sz="quarter" idx="45"/>
          </p:nvPr>
        </p:nvSpPr>
        <p:spPr>
          <a:xfrm>
            <a:off x="7458293" y="4737590"/>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3247B2B4-6BC1-9587-E696-5BBB8E9913EF}"/>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BFA0182E-4CDB-5E5A-5C82-B31E7471721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20562547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preserve="1" userDrawn="1">
  <p:cSld name="Content Slide 6">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994B1840-2950-60BF-7FD3-97CB01241548}"/>
              </a:ext>
            </a:extLst>
          </p:cNvPr>
          <p:cNvSpPr>
            <a:spLocks noGrp="1"/>
          </p:cNvSpPr>
          <p:nvPr>
            <p:ph type="body" sz="quarter" idx="31"/>
          </p:nvPr>
        </p:nvSpPr>
        <p:spPr>
          <a:xfrm>
            <a:off x="6868229" y="90727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B2374D1C-0AA3-25D2-1243-79E118ED2E11}"/>
              </a:ext>
            </a:extLst>
          </p:cNvPr>
          <p:cNvSpPr>
            <a:spLocks noGrp="1"/>
          </p:cNvSpPr>
          <p:nvPr>
            <p:ph type="body" sz="quarter" idx="44"/>
          </p:nvPr>
        </p:nvSpPr>
        <p:spPr>
          <a:xfrm>
            <a:off x="6868229" y="281735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39659BA-DD78-DFC0-564F-5A76017CA95B}"/>
              </a:ext>
            </a:extLst>
          </p:cNvPr>
          <p:cNvSpPr>
            <a:spLocks noGrp="1"/>
          </p:cNvSpPr>
          <p:nvPr>
            <p:ph type="body" sz="quarter" idx="45"/>
          </p:nvPr>
        </p:nvSpPr>
        <p:spPr>
          <a:xfrm>
            <a:off x="6868229" y="473759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5328DF0E-4B81-1916-3D38-F7ADE186BC5A}"/>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3543B640-1683-2DED-35EF-B66AE0E153B0}"/>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51754801"/>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Content Slide 6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660884F-79D4-CEB5-DFC9-222F90560349}"/>
              </a:ext>
            </a:extLst>
          </p:cNvPr>
          <p:cNvSpPr>
            <a:spLocks noGrp="1"/>
          </p:cNvSpPr>
          <p:nvPr>
            <p:ph type="body" sz="quarter" idx="31"/>
          </p:nvPr>
        </p:nvSpPr>
        <p:spPr>
          <a:xfrm>
            <a:off x="7458293" y="90727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9B17AEE7-1A09-0CBE-2C20-66E656B9ABE2}"/>
              </a:ext>
            </a:extLst>
          </p:cNvPr>
          <p:cNvSpPr>
            <a:spLocks noGrp="1"/>
          </p:cNvSpPr>
          <p:nvPr>
            <p:ph type="body" sz="quarter" idx="44"/>
          </p:nvPr>
        </p:nvSpPr>
        <p:spPr>
          <a:xfrm>
            <a:off x="7458293" y="281735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DF677915-D03E-A736-87C0-5639E68808E7}"/>
              </a:ext>
            </a:extLst>
          </p:cNvPr>
          <p:cNvSpPr>
            <a:spLocks noGrp="1"/>
          </p:cNvSpPr>
          <p:nvPr>
            <p:ph type="body" sz="quarter" idx="45"/>
          </p:nvPr>
        </p:nvSpPr>
        <p:spPr>
          <a:xfrm>
            <a:off x="7458293" y="4737590"/>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B3ADED5F-9E0C-9C48-925A-892C29C0AC44}"/>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40692C34-9554-1403-0C5E-5666D6BBEF77}"/>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815910575"/>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Content Slide 7">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E09DD7E2-0BFE-260A-455E-8F93F84A4BD8}"/>
              </a:ext>
            </a:extLst>
          </p:cNvPr>
          <p:cNvSpPr>
            <a:spLocks noGrp="1"/>
          </p:cNvSpPr>
          <p:nvPr>
            <p:ph type="body" sz="quarter" idx="31"/>
          </p:nvPr>
        </p:nvSpPr>
        <p:spPr>
          <a:xfrm>
            <a:off x="6868229" y="90727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9688CD57-22A2-6326-38E9-97538D669431}"/>
              </a:ext>
            </a:extLst>
          </p:cNvPr>
          <p:cNvSpPr>
            <a:spLocks noGrp="1"/>
          </p:cNvSpPr>
          <p:nvPr>
            <p:ph type="body" sz="quarter" idx="44"/>
          </p:nvPr>
        </p:nvSpPr>
        <p:spPr>
          <a:xfrm>
            <a:off x="6868229" y="281735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F068F211-D23D-C981-876F-AADDE3C7C955}"/>
              </a:ext>
            </a:extLst>
          </p:cNvPr>
          <p:cNvSpPr>
            <a:spLocks noGrp="1"/>
          </p:cNvSpPr>
          <p:nvPr>
            <p:ph type="body" sz="quarter" idx="45"/>
          </p:nvPr>
        </p:nvSpPr>
        <p:spPr>
          <a:xfrm>
            <a:off x="6868229" y="473759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42F5C6E8-C6C9-E11F-9257-9C2AACF7118F}"/>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BBD0BD73-445A-1393-8429-658DF62486CF}"/>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9715242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Content Slide 7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pic>
        <p:nvPicPr>
          <p:cNvPr id="5" name="Picture 4">
            <a:extLst>
              <a:ext uri="{FF2B5EF4-FFF2-40B4-BE49-F238E27FC236}">
                <a16:creationId xmlns:a16="http://schemas.microsoft.com/office/drawing/2014/main" id="{EBBBC19F-84AE-1761-E9F7-821AB860272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7" name="Text Placeholder 14">
            <a:extLst>
              <a:ext uri="{FF2B5EF4-FFF2-40B4-BE49-F238E27FC236}">
                <a16:creationId xmlns:a16="http://schemas.microsoft.com/office/drawing/2014/main" id="{AF3DE467-0641-EBCD-829E-707CF620DF72}"/>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9" name="Text Placeholder 37">
            <a:extLst>
              <a:ext uri="{FF2B5EF4-FFF2-40B4-BE49-F238E27FC236}">
                <a16:creationId xmlns:a16="http://schemas.microsoft.com/office/drawing/2014/main" id="{C6A0FA41-BE30-5DD4-9EFD-A5A8A043D05B}"/>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37">
            <a:extLst>
              <a:ext uri="{FF2B5EF4-FFF2-40B4-BE49-F238E27FC236}">
                <a16:creationId xmlns:a16="http://schemas.microsoft.com/office/drawing/2014/main" id="{BAEBC4D3-724C-528E-E2BA-998AEEC4B2C7}"/>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1" name="Text Placeholder 37">
            <a:extLst>
              <a:ext uri="{FF2B5EF4-FFF2-40B4-BE49-F238E27FC236}">
                <a16:creationId xmlns:a16="http://schemas.microsoft.com/office/drawing/2014/main" id="{ED19652A-379F-717C-A4EC-91BBA612D999}"/>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2" name="Text Placeholder 19">
            <a:extLst>
              <a:ext uri="{FF2B5EF4-FFF2-40B4-BE49-F238E27FC236}">
                <a16:creationId xmlns:a16="http://schemas.microsoft.com/office/drawing/2014/main" id="{5CA6C802-D601-F777-5C72-A8EB7F71D5C2}"/>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3" name="Text Placeholder 19">
            <a:extLst>
              <a:ext uri="{FF2B5EF4-FFF2-40B4-BE49-F238E27FC236}">
                <a16:creationId xmlns:a16="http://schemas.microsoft.com/office/drawing/2014/main" id="{745B915C-985C-A77F-FF38-C3174B1B8D25}"/>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7" name="Text Placeholder 19">
            <a:extLst>
              <a:ext uri="{FF2B5EF4-FFF2-40B4-BE49-F238E27FC236}">
                <a16:creationId xmlns:a16="http://schemas.microsoft.com/office/drawing/2014/main" id="{4793AFF5-FF47-886A-8CC2-8C4D34901C2B}"/>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4D3AFA9C-147E-583A-70EB-02C72B82783F}"/>
              </a:ext>
            </a:extLst>
          </p:cNvPr>
          <p:cNvSpPr>
            <a:spLocks noGrp="1"/>
          </p:cNvSpPr>
          <p:nvPr>
            <p:ph type="body" sz="quarter" idx="31"/>
          </p:nvPr>
        </p:nvSpPr>
        <p:spPr>
          <a:xfrm>
            <a:off x="7458293" y="90727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5EDBCE1B-32FB-65C3-D173-EAAF2267E2C7}"/>
              </a:ext>
            </a:extLst>
          </p:cNvPr>
          <p:cNvSpPr>
            <a:spLocks noGrp="1"/>
          </p:cNvSpPr>
          <p:nvPr>
            <p:ph type="body" sz="quarter" idx="44"/>
          </p:nvPr>
        </p:nvSpPr>
        <p:spPr>
          <a:xfrm>
            <a:off x="7458293" y="281735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2CB66AC9-50AD-5CB2-CE37-A66FC2FF84BC}"/>
              </a:ext>
            </a:extLst>
          </p:cNvPr>
          <p:cNvSpPr>
            <a:spLocks noGrp="1"/>
          </p:cNvSpPr>
          <p:nvPr>
            <p:ph type="body" sz="quarter" idx="45"/>
          </p:nvPr>
        </p:nvSpPr>
        <p:spPr>
          <a:xfrm>
            <a:off x="7458293" y="4737590"/>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531AAB08-7A80-3B02-93B9-73A2FD5A24D1}"/>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AF58A077-352B-AF90-03B4-9CC0AB198FF5}"/>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81253403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hree Number Comparison 2">
    <p:bg>
      <p:bgPr>
        <a:solidFill>
          <a:schemeClr val="accent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8C6FC57-12F2-6B00-011B-A83D5A9667C8}"/>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6C594BCF-A91D-4A85-D2A6-57A4AC27FEA4}"/>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chemeClr val="bg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1871A9E9-675D-7387-9FC7-61F67AE30EE2}"/>
              </a:ext>
            </a:extLst>
          </p:cNvPr>
          <p:cNvSpPr>
            <a:spLocks noGrp="1"/>
          </p:cNvSpPr>
          <p:nvPr>
            <p:ph type="body" sz="quarter" idx="31"/>
          </p:nvPr>
        </p:nvSpPr>
        <p:spPr>
          <a:xfrm>
            <a:off x="5876730" y="2248931"/>
            <a:ext cx="439737" cy="36576"/>
          </a:xfrm>
          <a:prstGeom prst="rect">
            <a:avLst/>
          </a:prstGeom>
          <a:solidFill>
            <a:schemeClr val="bg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77F4DB51-E1D5-DADB-DC56-BA5E17FD0613}"/>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384962122"/>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preserve="1" userDrawn="1">
  <p:cSld name="Content Slide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rgbClr val="5F2E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2AE6687D-AAC1-C26A-B067-A2F3C74856DC}"/>
              </a:ext>
            </a:extLst>
          </p:cNvPr>
          <p:cNvSpPr>
            <a:spLocks noGrp="1"/>
          </p:cNvSpPr>
          <p:nvPr>
            <p:ph type="body" sz="quarter" idx="31"/>
          </p:nvPr>
        </p:nvSpPr>
        <p:spPr>
          <a:xfrm>
            <a:off x="6868229" y="90727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DED63AC7-301F-D7FD-C6A9-92CD1BFA327A}"/>
              </a:ext>
            </a:extLst>
          </p:cNvPr>
          <p:cNvSpPr>
            <a:spLocks noGrp="1"/>
          </p:cNvSpPr>
          <p:nvPr>
            <p:ph type="body" sz="quarter" idx="44"/>
          </p:nvPr>
        </p:nvSpPr>
        <p:spPr>
          <a:xfrm>
            <a:off x="6868229" y="281735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DACC3489-8367-9085-97E5-D291AFCD68B2}"/>
              </a:ext>
            </a:extLst>
          </p:cNvPr>
          <p:cNvSpPr>
            <a:spLocks noGrp="1"/>
          </p:cNvSpPr>
          <p:nvPr>
            <p:ph type="body" sz="quarter" idx="45"/>
          </p:nvPr>
        </p:nvSpPr>
        <p:spPr>
          <a:xfrm>
            <a:off x="6868229" y="473759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D68DC7D9-06ED-22B7-CC95-0F0C1A84E88E}"/>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4573F545-FBCB-87DB-FE69-9060CC824BA8}"/>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74719580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preserve="1" userDrawn="1">
  <p:cSld name="Content Slide 8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8F9714CC-927B-F138-1E8F-FCCDC129A81C}"/>
              </a:ext>
            </a:extLst>
          </p:cNvPr>
          <p:cNvSpPr>
            <a:spLocks noGrp="1"/>
          </p:cNvSpPr>
          <p:nvPr>
            <p:ph type="body" sz="quarter" idx="31"/>
          </p:nvPr>
        </p:nvSpPr>
        <p:spPr>
          <a:xfrm>
            <a:off x="7458293" y="90727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B38BED67-960A-BCA7-617A-F25C091CC17A}"/>
              </a:ext>
            </a:extLst>
          </p:cNvPr>
          <p:cNvSpPr>
            <a:spLocks noGrp="1"/>
          </p:cNvSpPr>
          <p:nvPr>
            <p:ph type="body" sz="quarter" idx="44"/>
          </p:nvPr>
        </p:nvSpPr>
        <p:spPr>
          <a:xfrm>
            <a:off x="7458293" y="281735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3FA6A6E6-FAB5-DDAB-32C2-EE167FAD03D7}"/>
              </a:ext>
            </a:extLst>
          </p:cNvPr>
          <p:cNvSpPr>
            <a:spLocks noGrp="1"/>
          </p:cNvSpPr>
          <p:nvPr>
            <p:ph type="body" sz="quarter" idx="45"/>
          </p:nvPr>
        </p:nvSpPr>
        <p:spPr>
          <a:xfrm>
            <a:off x="7458293" y="4737590"/>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44E2D236-8D34-537F-67E2-B3C0EB42185B}"/>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FF09EF3B-7BEF-6E12-1348-CCD621DEB470}"/>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04687488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preserve="1" userDrawn="1">
  <p:cSld name="Content Slide 9">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DB69558-CC3E-7160-024D-D5E19D69E262}"/>
              </a:ext>
            </a:extLst>
          </p:cNvPr>
          <p:cNvSpPr/>
          <p:nvPr userDrawn="1"/>
        </p:nvSpPr>
        <p:spPr>
          <a:xfrm rot="16200000">
            <a:off x="-649937" y="649936"/>
            <a:ext cx="6857998" cy="55581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23">
            <a:extLst>
              <a:ext uri="{FF2B5EF4-FFF2-40B4-BE49-F238E27FC236}">
                <a16:creationId xmlns:a16="http://schemas.microsoft.com/office/drawing/2014/main" id="{6ECDB50C-C4D9-081B-BB7F-CE865ADD83B2}"/>
              </a:ext>
            </a:extLst>
          </p:cNvPr>
          <p:cNvSpPr>
            <a:spLocks noGrp="1"/>
          </p:cNvSpPr>
          <p:nvPr>
            <p:ph type="body" sz="quarter" idx="12" hasCustomPrompt="1"/>
          </p:nvPr>
        </p:nvSpPr>
        <p:spPr>
          <a:xfrm>
            <a:off x="710542" y="1067466"/>
            <a:ext cx="4073744" cy="2078420"/>
          </a:xfrm>
          <a:prstGeom prst="rect">
            <a:avLst/>
          </a:prstGeom>
        </p:spPr>
        <p:txBody>
          <a:bodyPr/>
          <a:lstStyle>
            <a:lvl1pPr marL="0" indent="0" algn="l">
              <a:buNone/>
              <a:defRPr sz="4800" b="0">
                <a:solidFill>
                  <a:schemeClr val="bg1"/>
                </a:solidFill>
                <a:latin typeface="+mj-lt"/>
              </a:defRPr>
            </a:lvl1pPr>
          </a:lstStyle>
          <a:p>
            <a:pPr lvl="0"/>
            <a:r>
              <a:rPr lang="en-US" dirty="0"/>
              <a:t>Placeholder for Any Title You Desire.</a:t>
            </a:r>
          </a:p>
        </p:txBody>
      </p:sp>
      <p:sp>
        <p:nvSpPr>
          <p:cNvPr id="23" name="Text Placeholder 14">
            <a:extLst>
              <a:ext uri="{FF2B5EF4-FFF2-40B4-BE49-F238E27FC236}">
                <a16:creationId xmlns:a16="http://schemas.microsoft.com/office/drawing/2014/main" id="{9F054557-E391-EE24-A540-3649655453DE}"/>
              </a:ext>
            </a:extLst>
          </p:cNvPr>
          <p:cNvSpPr>
            <a:spLocks noGrp="1"/>
          </p:cNvSpPr>
          <p:nvPr>
            <p:ph type="body" sz="quarter" idx="43" hasCustomPrompt="1"/>
          </p:nvPr>
        </p:nvSpPr>
        <p:spPr>
          <a:xfrm>
            <a:off x="709986" y="3666096"/>
            <a:ext cx="4073525" cy="1192212"/>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pic>
        <p:nvPicPr>
          <p:cNvPr id="27" name="Picture 26">
            <a:extLst>
              <a:ext uri="{FF2B5EF4-FFF2-40B4-BE49-F238E27FC236}">
                <a16:creationId xmlns:a16="http://schemas.microsoft.com/office/drawing/2014/main" id="{311EC483-E764-3FB6-BD5E-743B75C82E76}"/>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31" name="Text Placeholder 37">
            <a:extLst>
              <a:ext uri="{FF2B5EF4-FFF2-40B4-BE49-F238E27FC236}">
                <a16:creationId xmlns:a16="http://schemas.microsoft.com/office/drawing/2014/main" id="{955A38B1-301B-9F1B-BF78-C9F866ED5180}"/>
              </a:ext>
            </a:extLst>
          </p:cNvPr>
          <p:cNvSpPr>
            <a:spLocks noGrp="1"/>
          </p:cNvSpPr>
          <p:nvPr>
            <p:ph type="body" sz="quarter" idx="18" hasCustomPrompt="1"/>
          </p:nvPr>
        </p:nvSpPr>
        <p:spPr>
          <a:xfrm>
            <a:off x="674459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2" name="Text Placeholder 37">
            <a:extLst>
              <a:ext uri="{FF2B5EF4-FFF2-40B4-BE49-F238E27FC236}">
                <a16:creationId xmlns:a16="http://schemas.microsoft.com/office/drawing/2014/main" id="{359B8B95-8627-FB44-40AD-F22E70A1624E}"/>
              </a:ext>
            </a:extLst>
          </p:cNvPr>
          <p:cNvSpPr>
            <a:spLocks noGrp="1"/>
          </p:cNvSpPr>
          <p:nvPr>
            <p:ph type="body" sz="quarter" idx="20" hasCustomPrompt="1"/>
          </p:nvPr>
        </p:nvSpPr>
        <p:spPr>
          <a:xfrm>
            <a:off x="674459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3" name="Text Placeholder 37">
            <a:extLst>
              <a:ext uri="{FF2B5EF4-FFF2-40B4-BE49-F238E27FC236}">
                <a16:creationId xmlns:a16="http://schemas.microsoft.com/office/drawing/2014/main" id="{B69EF2FE-3059-310C-F706-DC34F732CA9C}"/>
              </a:ext>
            </a:extLst>
          </p:cNvPr>
          <p:cNvSpPr>
            <a:spLocks noGrp="1"/>
          </p:cNvSpPr>
          <p:nvPr>
            <p:ph type="body" sz="quarter" idx="22" hasCustomPrompt="1"/>
          </p:nvPr>
        </p:nvSpPr>
        <p:spPr>
          <a:xfrm>
            <a:off x="674459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34" name="Text Placeholder 19">
            <a:extLst>
              <a:ext uri="{FF2B5EF4-FFF2-40B4-BE49-F238E27FC236}">
                <a16:creationId xmlns:a16="http://schemas.microsoft.com/office/drawing/2014/main" id="{EE7247C5-3A9B-9B02-5BCD-326EAC3A96BA}"/>
              </a:ext>
            </a:extLst>
          </p:cNvPr>
          <p:cNvSpPr>
            <a:spLocks noGrp="1"/>
          </p:cNvSpPr>
          <p:nvPr>
            <p:ph type="body" sz="quarter" idx="40" hasCustomPrompt="1"/>
          </p:nvPr>
        </p:nvSpPr>
        <p:spPr>
          <a:xfrm>
            <a:off x="674459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p:txBody>
      </p:sp>
      <p:sp>
        <p:nvSpPr>
          <p:cNvPr id="35" name="Text Placeholder 19">
            <a:extLst>
              <a:ext uri="{FF2B5EF4-FFF2-40B4-BE49-F238E27FC236}">
                <a16:creationId xmlns:a16="http://schemas.microsoft.com/office/drawing/2014/main" id="{4FF00A45-F5E9-093F-B80F-2DE65966AC72}"/>
              </a:ext>
            </a:extLst>
          </p:cNvPr>
          <p:cNvSpPr>
            <a:spLocks noGrp="1"/>
          </p:cNvSpPr>
          <p:nvPr>
            <p:ph type="body" sz="quarter" idx="41" hasCustomPrompt="1"/>
          </p:nvPr>
        </p:nvSpPr>
        <p:spPr>
          <a:xfrm>
            <a:off x="674459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endParaRPr lang="en-US" dirty="0"/>
          </a:p>
          <a:p>
            <a:pPr lvl="0"/>
            <a:endParaRPr lang="en-US" dirty="0"/>
          </a:p>
        </p:txBody>
      </p:sp>
      <p:sp>
        <p:nvSpPr>
          <p:cNvPr id="36" name="Text Placeholder 19">
            <a:extLst>
              <a:ext uri="{FF2B5EF4-FFF2-40B4-BE49-F238E27FC236}">
                <a16:creationId xmlns:a16="http://schemas.microsoft.com/office/drawing/2014/main" id="{5C30E82A-FE40-D3EF-6C48-DB6823EC2474}"/>
              </a:ext>
            </a:extLst>
          </p:cNvPr>
          <p:cNvSpPr>
            <a:spLocks noGrp="1"/>
          </p:cNvSpPr>
          <p:nvPr>
            <p:ph type="body" sz="quarter" idx="42" hasCustomPrompt="1"/>
          </p:nvPr>
        </p:nvSpPr>
        <p:spPr>
          <a:xfrm>
            <a:off x="6744596" y="5227549"/>
            <a:ext cx="4694369" cy="101188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a:t>
            </a:r>
          </a:p>
        </p:txBody>
      </p:sp>
      <p:sp>
        <p:nvSpPr>
          <p:cNvPr id="37" name="Text Box 18">
            <a:extLst>
              <a:ext uri="{FF2B5EF4-FFF2-40B4-BE49-F238E27FC236}">
                <a16:creationId xmlns:a16="http://schemas.microsoft.com/office/drawing/2014/main" id="{AA6BE6E8-FBD7-F7DA-C3C4-B312DD9C87E1}"/>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FFD3EF01-3897-D8A6-E012-73362AEB8F15}"/>
              </a:ext>
            </a:extLst>
          </p:cNvPr>
          <p:cNvSpPr>
            <a:spLocks noGrp="1"/>
          </p:cNvSpPr>
          <p:nvPr>
            <p:ph type="body" sz="quarter" idx="31"/>
          </p:nvPr>
        </p:nvSpPr>
        <p:spPr>
          <a:xfrm>
            <a:off x="6868229" y="90727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5">
            <a:extLst>
              <a:ext uri="{FF2B5EF4-FFF2-40B4-BE49-F238E27FC236}">
                <a16:creationId xmlns:a16="http://schemas.microsoft.com/office/drawing/2014/main" id="{50BFB622-445C-585E-D0AD-F2483A6C493E}"/>
              </a:ext>
            </a:extLst>
          </p:cNvPr>
          <p:cNvSpPr>
            <a:spLocks noGrp="1"/>
          </p:cNvSpPr>
          <p:nvPr>
            <p:ph type="body" sz="quarter" idx="44"/>
          </p:nvPr>
        </p:nvSpPr>
        <p:spPr>
          <a:xfrm>
            <a:off x="6868229" y="281735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4" name="Text Placeholder 5">
            <a:extLst>
              <a:ext uri="{FF2B5EF4-FFF2-40B4-BE49-F238E27FC236}">
                <a16:creationId xmlns:a16="http://schemas.microsoft.com/office/drawing/2014/main" id="{0223AD9C-4A64-48AF-0286-231DBF8848E2}"/>
              </a:ext>
            </a:extLst>
          </p:cNvPr>
          <p:cNvSpPr>
            <a:spLocks noGrp="1"/>
          </p:cNvSpPr>
          <p:nvPr>
            <p:ph type="body" sz="quarter" idx="45"/>
          </p:nvPr>
        </p:nvSpPr>
        <p:spPr>
          <a:xfrm>
            <a:off x="6868229" y="473759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5">
            <a:extLst>
              <a:ext uri="{FF2B5EF4-FFF2-40B4-BE49-F238E27FC236}">
                <a16:creationId xmlns:a16="http://schemas.microsoft.com/office/drawing/2014/main" id="{A49CCBD6-24EF-CBBD-AD0B-054F891F7483}"/>
              </a:ext>
            </a:extLst>
          </p:cNvPr>
          <p:cNvSpPr>
            <a:spLocks noGrp="1"/>
          </p:cNvSpPr>
          <p:nvPr>
            <p:ph type="body" sz="quarter" idx="46"/>
          </p:nvPr>
        </p:nvSpPr>
        <p:spPr>
          <a:xfrm>
            <a:off x="823029" y="33761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557A5450-5B3D-175E-68D1-089D99F1245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927145450"/>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Content Slide 9 (Alternate)">
    <p:spTree>
      <p:nvGrpSpPr>
        <p:cNvPr id="1" name=""/>
        <p:cNvGrpSpPr/>
        <p:nvPr/>
      </p:nvGrpSpPr>
      <p:grpSpPr>
        <a:xfrm>
          <a:off x="0" y="0"/>
          <a:ext cx="0" cy="0"/>
          <a:chOff x="0" y="0"/>
          <a:chExt cx="0" cy="0"/>
        </a:xfrm>
      </p:grpSpPr>
      <p:sp>
        <p:nvSpPr>
          <p:cNvPr id="24" name="Text Box 18">
            <a:extLst>
              <a:ext uri="{FF2B5EF4-FFF2-40B4-BE49-F238E27FC236}">
                <a16:creationId xmlns:a16="http://schemas.microsoft.com/office/drawing/2014/main" id="{404EDEDC-63BB-303E-87FC-FEFECB9E22E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4" name="Rectangle 3">
            <a:extLst>
              <a:ext uri="{FF2B5EF4-FFF2-40B4-BE49-F238E27FC236}">
                <a16:creationId xmlns:a16="http://schemas.microsoft.com/office/drawing/2014/main" id="{A17FB752-3946-B9C5-4CE7-07102EAD0EC9}"/>
              </a:ext>
            </a:extLst>
          </p:cNvPr>
          <p:cNvSpPr/>
          <p:nvPr userDrawn="1"/>
        </p:nvSpPr>
        <p:spPr>
          <a:xfrm rot="16200000">
            <a:off x="-147081" y="614912"/>
            <a:ext cx="6857998" cy="562817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 Placeholder 23">
            <a:extLst>
              <a:ext uri="{FF2B5EF4-FFF2-40B4-BE49-F238E27FC236}">
                <a16:creationId xmlns:a16="http://schemas.microsoft.com/office/drawing/2014/main" id="{61F64624-619E-67D3-3C59-7418D3CB6B81}"/>
              </a:ext>
            </a:extLst>
          </p:cNvPr>
          <p:cNvSpPr>
            <a:spLocks noGrp="1"/>
          </p:cNvSpPr>
          <p:nvPr>
            <p:ph type="body" sz="quarter" idx="12" hasCustomPrompt="1"/>
          </p:nvPr>
        </p:nvSpPr>
        <p:spPr>
          <a:xfrm>
            <a:off x="1122919" y="2967986"/>
            <a:ext cx="4073744" cy="2078420"/>
          </a:xfrm>
          <a:prstGeom prst="rect">
            <a:avLst/>
          </a:prstGeom>
        </p:spPr>
        <p:txBody>
          <a:bodyPr/>
          <a:lstStyle>
            <a:lvl1pPr marL="0" indent="0" algn="l">
              <a:buNone/>
              <a:defRPr sz="4800" b="0">
                <a:solidFill>
                  <a:schemeClr val="accent6"/>
                </a:solidFill>
                <a:latin typeface="+mj-lt"/>
              </a:defRPr>
            </a:lvl1pPr>
          </a:lstStyle>
          <a:p>
            <a:pPr lvl="0"/>
            <a:r>
              <a:rPr lang="en-US" dirty="0"/>
              <a:t>Placeholder for Any Title you Desire.</a:t>
            </a:r>
          </a:p>
        </p:txBody>
      </p:sp>
      <p:pic>
        <p:nvPicPr>
          <p:cNvPr id="2" name="Picture 1">
            <a:extLst>
              <a:ext uri="{FF2B5EF4-FFF2-40B4-BE49-F238E27FC236}">
                <a16:creationId xmlns:a16="http://schemas.microsoft.com/office/drawing/2014/main" id="{BA1F4E25-D9CF-A583-A324-13B9F9B45EEC}"/>
              </a:ext>
            </a:extLst>
          </p:cNvPr>
          <p:cNvPicPr>
            <a:picLocks noChangeAspect="1"/>
          </p:cNvPicPr>
          <p:nvPr userDrawn="1"/>
        </p:nvPicPr>
        <p:blipFill>
          <a:blip r:embed="rId2"/>
          <a:stretch>
            <a:fillRect/>
          </a:stretch>
        </p:blipFill>
        <p:spPr>
          <a:xfrm>
            <a:off x="866066" y="314963"/>
            <a:ext cx="1704143" cy="303551"/>
          </a:xfrm>
          <a:prstGeom prst="rect">
            <a:avLst/>
          </a:prstGeom>
        </p:spPr>
      </p:pic>
      <p:sp>
        <p:nvSpPr>
          <p:cNvPr id="13" name="Text Placeholder 14">
            <a:extLst>
              <a:ext uri="{FF2B5EF4-FFF2-40B4-BE49-F238E27FC236}">
                <a16:creationId xmlns:a16="http://schemas.microsoft.com/office/drawing/2014/main" id="{043CD80D-033F-7631-9768-D978136C41D6}"/>
              </a:ext>
            </a:extLst>
          </p:cNvPr>
          <p:cNvSpPr>
            <a:spLocks noGrp="1"/>
          </p:cNvSpPr>
          <p:nvPr>
            <p:ph type="body" sz="quarter" idx="43" hasCustomPrompt="1"/>
          </p:nvPr>
        </p:nvSpPr>
        <p:spPr>
          <a:xfrm>
            <a:off x="1122363" y="5046663"/>
            <a:ext cx="4073525" cy="1192212"/>
          </a:xfrm>
          <a:prstGeom prst="rect">
            <a:avLst/>
          </a:prstGeom>
        </p:spPr>
        <p:txBody>
          <a:bodyPr/>
          <a:lstStyle>
            <a:lvl1pPr marL="0" indent="0">
              <a:buNone/>
              <a:defRPr sz="1400">
                <a:solidFill>
                  <a:schemeClr val="accent6"/>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a:t>
            </a:r>
          </a:p>
          <a:p>
            <a:pPr lvl="0"/>
            <a:endParaRPr lang="en-US" dirty="0"/>
          </a:p>
        </p:txBody>
      </p:sp>
      <p:sp>
        <p:nvSpPr>
          <p:cNvPr id="15" name="Text Placeholder 37">
            <a:extLst>
              <a:ext uri="{FF2B5EF4-FFF2-40B4-BE49-F238E27FC236}">
                <a16:creationId xmlns:a16="http://schemas.microsoft.com/office/drawing/2014/main" id="{B489E25A-5860-D9EA-1BE1-7F60EA379362}"/>
              </a:ext>
            </a:extLst>
          </p:cNvPr>
          <p:cNvSpPr>
            <a:spLocks noGrp="1"/>
          </p:cNvSpPr>
          <p:nvPr>
            <p:ph type="body" sz="quarter" idx="18" hasCustomPrompt="1"/>
          </p:nvPr>
        </p:nvSpPr>
        <p:spPr>
          <a:xfrm>
            <a:off x="7336267" y="107523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7" name="Text Placeholder 37">
            <a:extLst>
              <a:ext uri="{FF2B5EF4-FFF2-40B4-BE49-F238E27FC236}">
                <a16:creationId xmlns:a16="http://schemas.microsoft.com/office/drawing/2014/main" id="{FADA81B0-99AA-417B-54CD-DC43B55B99D5}"/>
              </a:ext>
            </a:extLst>
          </p:cNvPr>
          <p:cNvSpPr>
            <a:spLocks noGrp="1"/>
          </p:cNvSpPr>
          <p:nvPr>
            <p:ph type="body" sz="quarter" idx="20" hasCustomPrompt="1"/>
          </p:nvPr>
        </p:nvSpPr>
        <p:spPr>
          <a:xfrm>
            <a:off x="7336267" y="300318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9" name="Text Placeholder 37">
            <a:extLst>
              <a:ext uri="{FF2B5EF4-FFF2-40B4-BE49-F238E27FC236}">
                <a16:creationId xmlns:a16="http://schemas.microsoft.com/office/drawing/2014/main" id="{7EB16AFE-F94A-2D4E-558E-54FBE7656A6E}"/>
              </a:ext>
            </a:extLst>
          </p:cNvPr>
          <p:cNvSpPr>
            <a:spLocks noGrp="1"/>
          </p:cNvSpPr>
          <p:nvPr>
            <p:ph type="body" sz="quarter" idx="22" hasCustomPrompt="1"/>
          </p:nvPr>
        </p:nvSpPr>
        <p:spPr>
          <a:xfrm>
            <a:off x="7336267" y="493113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20" name="Text Placeholder 19">
            <a:extLst>
              <a:ext uri="{FF2B5EF4-FFF2-40B4-BE49-F238E27FC236}">
                <a16:creationId xmlns:a16="http://schemas.microsoft.com/office/drawing/2014/main" id="{76205699-336A-49EC-CD56-353FAC9DEFF5}"/>
              </a:ext>
            </a:extLst>
          </p:cNvPr>
          <p:cNvSpPr>
            <a:spLocks noGrp="1"/>
          </p:cNvSpPr>
          <p:nvPr>
            <p:ph type="body" sz="quarter" idx="40" hasCustomPrompt="1"/>
          </p:nvPr>
        </p:nvSpPr>
        <p:spPr>
          <a:xfrm>
            <a:off x="7336267" y="1377714"/>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a:p>
            <a:pPr lvl="0"/>
            <a:endParaRPr lang="en-US" dirty="0"/>
          </a:p>
        </p:txBody>
      </p:sp>
      <p:sp>
        <p:nvSpPr>
          <p:cNvPr id="21" name="Text Placeholder 19">
            <a:extLst>
              <a:ext uri="{FF2B5EF4-FFF2-40B4-BE49-F238E27FC236}">
                <a16:creationId xmlns:a16="http://schemas.microsoft.com/office/drawing/2014/main" id="{49F1CA80-1302-079B-4965-1106511F09FD}"/>
              </a:ext>
            </a:extLst>
          </p:cNvPr>
          <p:cNvSpPr>
            <a:spLocks noGrp="1"/>
          </p:cNvSpPr>
          <p:nvPr>
            <p:ph type="body" sz="quarter" idx="41" hasCustomPrompt="1"/>
          </p:nvPr>
        </p:nvSpPr>
        <p:spPr>
          <a:xfrm>
            <a:off x="7336267" y="3312508"/>
            <a:ext cx="4469910" cy="1301118"/>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22" name="Text Placeholder 19">
            <a:extLst>
              <a:ext uri="{FF2B5EF4-FFF2-40B4-BE49-F238E27FC236}">
                <a16:creationId xmlns:a16="http://schemas.microsoft.com/office/drawing/2014/main" id="{AA123A84-D014-89BD-1F83-FCA052DE8F5A}"/>
              </a:ext>
            </a:extLst>
          </p:cNvPr>
          <p:cNvSpPr>
            <a:spLocks noGrp="1"/>
          </p:cNvSpPr>
          <p:nvPr>
            <p:ph type="body" sz="quarter" idx="42" hasCustomPrompt="1"/>
          </p:nvPr>
        </p:nvSpPr>
        <p:spPr>
          <a:xfrm>
            <a:off x="7336267" y="5227549"/>
            <a:ext cx="4469910" cy="1174476"/>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endParaRPr lang="en-US" dirty="0"/>
          </a:p>
        </p:txBody>
      </p:sp>
      <p:sp>
        <p:nvSpPr>
          <p:cNvPr id="3" name="Text Placeholder 5">
            <a:extLst>
              <a:ext uri="{FF2B5EF4-FFF2-40B4-BE49-F238E27FC236}">
                <a16:creationId xmlns:a16="http://schemas.microsoft.com/office/drawing/2014/main" id="{1512D7C1-E45C-0BE4-7DD2-D28AABA32250}"/>
              </a:ext>
            </a:extLst>
          </p:cNvPr>
          <p:cNvSpPr>
            <a:spLocks noGrp="1"/>
          </p:cNvSpPr>
          <p:nvPr>
            <p:ph type="body" sz="quarter" idx="31"/>
          </p:nvPr>
        </p:nvSpPr>
        <p:spPr>
          <a:xfrm>
            <a:off x="7458293" y="90727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5">
            <a:extLst>
              <a:ext uri="{FF2B5EF4-FFF2-40B4-BE49-F238E27FC236}">
                <a16:creationId xmlns:a16="http://schemas.microsoft.com/office/drawing/2014/main" id="{44DFC3FA-E534-4946-1181-75034C096EAB}"/>
              </a:ext>
            </a:extLst>
          </p:cNvPr>
          <p:cNvSpPr>
            <a:spLocks noGrp="1"/>
          </p:cNvSpPr>
          <p:nvPr>
            <p:ph type="body" sz="quarter" idx="44"/>
          </p:nvPr>
        </p:nvSpPr>
        <p:spPr>
          <a:xfrm>
            <a:off x="7458293" y="281735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5">
            <a:extLst>
              <a:ext uri="{FF2B5EF4-FFF2-40B4-BE49-F238E27FC236}">
                <a16:creationId xmlns:a16="http://schemas.microsoft.com/office/drawing/2014/main" id="{03DE5E09-E792-C3CF-A270-9B65EE4732D3}"/>
              </a:ext>
            </a:extLst>
          </p:cNvPr>
          <p:cNvSpPr>
            <a:spLocks noGrp="1"/>
          </p:cNvSpPr>
          <p:nvPr>
            <p:ph type="body" sz="quarter" idx="45"/>
          </p:nvPr>
        </p:nvSpPr>
        <p:spPr>
          <a:xfrm>
            <a:off x="7458293" y="4737590"/>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5">
            <a:extLst>
              <a:ext uri="{FF2B5EF4-FFF2-40B4-BE49-F238E27FC236}">
                <a16:creationId xmlns:a16="http://schemas.microsoft.com/office/drawing/2014/main" id="{17D516B6-B798-B8BE-BB31-77CCDF832F49}"/>
              </a:ext>
            </a:extLst>
          </p:cNvPr>
          <p:cNvSpPr>
            <a:spLocks noGrp="1"/>
          </p:cNvSpPr>
          <p:nvPr>
            <p:ph type="body" sz="quarter" idx="46"/>
          </p:nvPr>
        </p:nvSpPr>
        <p:spPr>
          <a:xfrm>
            <a:off x="1224181" y="2817350"/>
            <a:ext cx="439737" cy="36576"/>
          </a:xfrm>
          <a:prstGeom prst="rect">
            <a:avLst/>
          </a:prstGeom>
          <a:solidFill>
            <a:schemeClr val="accent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78510C09-3AFF-9FE6-ED3E-CAC040AB31ED}"/>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374235862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Four Points Vertical (Fill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a:extLst>
              <a:ext uri="{FF2B5EF4-FFF2-40B4-BE49-F238E27FC236}">
                <a16:creationId xmlns:a16="http://schemas.microsoft.com/office/drawing/2014/main" id="{7ECADA0D-C023-1B9B-E02B-4E7E343121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556653" y="1303176"/>
            <a:ext cx="549445" cy="549445"/>
          </a:xfrm>
          <a:prstGeom prst="rect">
            <a:avLst/>
          </a:prstGeom>
        </p:spPr>
      </p:pic>
      <p:pic>
        <p:nvPicPr>
          <p:cNvPr id="18" name="Graphic 17">
            <a:extLst>
              <a:ext uri="{FF2B5EF4-FFF2-40B4-BE49-F238E27FC236}">
                <a16:creationId xmlns:a16="http://schemas.microsoft.com/office/drawing/2014/main" id="{301F92A6-5A21-3EE1-6CF3-6B78C62D157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556653" y="5005377"/>
            <a:ext cx="549445" cy="549445"/>
          </a:xfrm>
          <a:prstGeom prst="rect">
            <a:avLst/>
          </a:prstGeom>
        </p:spPr>
      </p:pic>
      <p:pic>
        <p:nvPicPr>
          <p:cNvPr id="19" name="Graphic 18">
            <a:extLst>
              <a:ext uri="{FF2B5EF4-FFF2-40B4-BE49-F238E27FC236}">
                <a16:creationId xmlns:a16="http://schemas.microsoft.com/office/drawing/2014/main" id="{4084FF7F-81A6-EB29-75FA-C705605EBAC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6556653" y="3809438"/>
            <a:ext cx="549445" cy="549445"/>
          </a:xfrm>
          <a:prstGeom prst="rect">
            <a:avLst/>
          </a:prstGeom>
        </p:spPr>
      </p:pic>
      <p:pic>
        <p:nvPicPr>
          <p:cNvPr id="20" name="Graphic 19">
            <a:extLst>
              <a:ext uri="{FF2B5EF4-FFF2-40B4-BE49-F238E27FC236}">
                <a16:creationId xmlns:a16="http://schemas.microsoft.com/office/drawing/2014/main" id="{5EA0E856-20B4-7900-E91E-5B3B80F85C24}"/>
              </a:ext>
            </a:extLst>
          </p:cNvPr>
          <p:cNvPicPr>
            <a:picLocks noChangeAspect="1"/>
          </p:cNvPicPr>
          <p:nvPr userDrawn="1"/>
        </p:nvPicPr>
        <p:blipFill>
          <a:blip r:embed="rId8">
            <a:extLst>
              <a:ext uri="{96DAC541-7B7A-43D3-8B79-37D633B846F1}">
                <asvg:svgBlip xmlns:asvg="http://schemas.microsoft.com/office/drawing/2016/SVG/main" r:embed="rId9"/>
              </a:ext>
            </a:extLst>
          </a:blip>
          <a:stretch>
            <a:fillRect/>
          </a:stretch>
        </p:blipFill>
        <p:spPr>
          <a:xfrm>
            <a:off x="6556653" y="2577371"/>
            <a:ext cx="549445" cy="549445"/>
          </a:xfrm>
          <a:prstGeom prst="rect">
            <a:avLst/>
          </a:prstGeom>
        </p:spPr>
      </p:pic>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10"/>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37504B2-6BA6-71D6-F721-EDC03B4CFA06}"/>
              </a:ext>
            </a:extLst>
          </p:cNvPr>
          <p:cNvSpPr>
            <a:spLocks noGrp="1"/>
          </p:cNvSpPr>
          <p:nvPr>
            <p:ph type="body" sz="quarter" idx="31"/>
          </p:nvPr>
        </p:nvSpPr>
        <p:spPr>
          <a:xfrm>
            <a:off x="85787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F0D734E-D31C-968C-38D1-ED76488EC37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5953480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Four Points Vertical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9E304DD8-1C07-2652-D4BC-C04099284233}"/>
              </a:ext>
            </a:extLst>
          </p:cNvPr>
          <p:cNvSpPr>
            <a:spLocks noGrp="1"/>
          </p:cNvSpPr>
          <p:nvPr>
            <p:ph type="body" sz="quarter" idx="31"/>
          </p:nvPr>
        </p:nvSpPr>
        <p:spPr>
          <a:xfrm>
            <a:off x="85787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6310195F-3066-AB21-0B65-3BD7A29F745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600663046"/>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Four Points Vertical 1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1" name="Text Placeholder 37">
            <a:extLst>
              <a:ext uri="{FF2B5EF4-FFF2-40B4-BE49-F238E27FC236}">
                <a16:creationId xmlns:a16="http://schemas.microsoft.com/office/drawing/2014/main" id="{7C506A54-364C-4174-24BA-7E8DE3F8F4C4}"/>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8" name="Text Placeholder 19">
            <a:extLst>
              <a:ext uri="{FF2B5EF4-FFF2-40B4-BE49-F238E27FC236}">
                <a16:creationId xmlns:a16="http://schemas.microsoft.com/office/drawing/2014/main" id="{0EE9AB34-27EC-4C11-4368-8FA6355B72FE}"/>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Box 18">
            <a:extLst>
              <a:ext uri="{FF2B5EF4-FFF2-40B4-BE49-F238E27FC236}">
                <a16:creationId xmlns:a16="http://schemas.microsoft.com/office/drawing/2014/main" id="{C6A0FEB9-A354-6656-D5CB-5C74AB360CCE}"/>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CB306FF2-9A3D-896B-3D02-D2E79969F391}"/>
              </a:ext>
            </a:extLst>
          </p:cNvPr>
          <p:cNvSpPr>
            <a:spLocks noGrp="1"/>
          </p:cNvSpPr>
          <p:nvPr>
            <p:ph type="body" sz="quarter" idx="31"/>
          </p:nvPr>
        </p:nvSpPr>
        <p:spPr>
          <a:xfrm>
            <a:off x="903591" y="2642237"/>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AEC2DA04-33FA-A5C9-E34B-A0AC36FD54FE}"/>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046758467"/>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Four Points Vertical 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9" name="Text Placeholder 5">
            <a:extLst>
              <a:ext uri="{FF2B5EF4-FFF2-40B4-BE49-F238E27FC236}">
                <a16:creationId xmlns:a16="http://schemas.microsoft.com/office/drawing/2014/main" id="{D9293A37-5441-5E48-A59E-6BAEB7790B15}"/>
              </a:ext>
            </a:extLst>
          </p:cNvPr>
          <p:cNvSpPr>
            <a:spLocks noGrp="1"/>
          </p:cNvSpPr>
          <p:nvPr>
            <p:ph type="body" sz="quarter" idx="31"/>
          </p:nvPr>
        </p:nvSpPr>
        <p:spPr>
          <a:xfrm>
            <a:off x="857871" y="264223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5" name="Text Placeholder 15">
            <a:extLst>
              <a:ext uri="{FF2B5EF4-FFF2-40B4-BE49-F238E27FC236}">
                <a16:creationId xmlns:a16="http://schemas.microsoft.com/office/drawing/2014/main" id="{B2B9F873-2EBD-247D-EF14-C2C730913866}"/>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2247402562"/>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Four Points Vertical 2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A4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60D62BBF-9694-62F6-FA4F-F4DEA6E0FB65}"/>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2330E6-F45A-1A37-B13B-E2D2903149AC}"/>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70F38722-C3D9-A70B-8832-E5CC5255B0D5}"/>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7C09903B-2F12-F275-EF1C-AAA9F5D05ADB}"/>
              </a:ext>
            </a:extLst>
          </p:cNvPr>
          <p:cNvSpPr>
            <a:spLocks noGrp="1"/>
          </p:cNvSpPr>
          <p:nvPr>
            <p:ph type="body" sz="quarter" idx="31"/>
          </p:nvPr>
        </p:nvSpPr>
        <p:spPr>
          <a:xfrm>
            <a:off x="903591" y="2642237"/>
            <a:ext cx="439737" cy="36576"/>
          </a:xfrm>
          <a:prstGeom prst="rect">
            <a:avLst/>
          </a:prstGeom>
          <a:solidFill>
            <a:srgbClr val="00AA4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BC095AE-95BD-1449-6213-F383CC5D052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0658461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preserve="1" userDrawn="1">
  <p:cSld name="Four Points Vertical 3">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87C6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2A8BC84-ED09-809F-37DF-39D638C52A26}"/>
              </a:ext>
            </a:extLst>
          </p:cNvPr>
          <p:cNvSpPr>
            <a:spLocks noGrp="1"/>
          </p:cNvSpPr>
          <p:nvPr>
            <p:ph type="body" sz="quarter" idx="31"/>
          </p:nvPr>
        </p:nvSpPr>
        <p:spPr>
          <a:xfrm>
            <a:off x="857871" y="2642237"/>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76E9115-B360-CA81-4A87-8B281E8194F4}"/>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2309456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hree Number Comparison 3">
    <p:bg>
      <p:bgPr>
        <a:solidFill>
          <a:srgbClr val="872352"/>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6E203F3-AAAE-DF47-C5D6-2A86315EBA7E}"/>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01AEA88D-22D8-11D6-45EC-707751A010B8}"/>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872352"/>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D41E0C9-0078-533C-4C48-EEE9BB6B6EAD}"/>
              </a:ext>
            </a:extLst>
          </p:cNvPr>
          <p:cNvSpPr>
            <a:spLocks noGrp="1"/>
          </p:cNvSpPr>
          <p:nvPr>
            <p:ph type="body" sz="quarter" idx="31"/>
          </p:nvPr>
        </p:nvSpPr>
        <p:spPr>
          <a:xfrm>
            <a:off x="5876730" y="2248931"/>
            <a:ext cx="439737" cy="36576"/>
          </a:xfrm>
          <a:prstGeom prst="rect">
            <a:avLst/>
          </a:prstGeom>
          <a:solidFill>
            <a:srgbClr val="872352"/>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517D7F5-36CD-65DA-B1DA-D3377A39F3F0}"/>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49212662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preserve="1" userDrawn="1">
  <p:cSld name="Four Points Vertical 3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C7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BC8A76A5-3242-9BEC-00FF-25674A07F6B3}"/>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B1BDB6C-E7A9-5550-DEBB-369E69067367}"/>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7" name="Text Box 18">
            <a:extLst>
              <a:ext uri="{FF2B5EF4-FFF2-40B4-BE49-F238E27FC236}">
                <a16:creationId xmlns:a16="http://schemas.microsoft.com/office/drawing/2014/main" id="{E124D65C-A89B-58E5-D5E7-86678620B8E8}"/>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592CAED3-13AD-395A-ED61-658E84935FC3}"/>
              </a:ext>
            </a:extLst>
          </p:cNvPr>
          <p:cNvSpPr>
            <a:spLocks noGrp="1"/>
          </p:cNvSpPr>
          <p:nvPr>
            <p:ph type="body" sz="quarter" idx="31"/>
          </p:nvPr>
        </p:nvSpPr>
        <p:spPr>
          <a:xfrm>
            <a:off x="903591" y="2642237"/>
            <a:ext cx="439737" cy="36576"/>
          </a:xfrm>
          <a:prstGeom prst="rect">
            <a:avLst/>
          </a:prstGeom>
          <a:solidFill>
            <a:srgbClr val="87C700"/>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5864C84C-1EF3-422D-99EC-37D7098A1D97}"/>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99258416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Four Points Vertical 4">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tx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tx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tx1"/>
                </a:solidFill>
                <a:latin typeface="+mn-lt"/>
              </a:rPr>
              <a:pPr algn="l" defTabSz="457200" eaLnBrk="1" fontAlgn="auto" hangingPunct="1">
                <a:spcBef>
                  <a:spcPts val="0"/>
                </a:spcBef>
                <a:spcAft>
                  <a:spcPts val="0"/>
                </a:spcAft>
              </a:pPr>
              <a:t>‹#›</a:t>
            </a:fld>
            <a:r>
              <a:rPr lang="en-US" sz="1200" b="1" i="0" dirty="0">
                <a:solidFill>
                  <a:schemeClr val="tx1"/>
                </a:solidFill>
                <a:latin typeface="+mn-lt"/>
              </a:rPr>
              <a:t> </a:t>
            </a:r>
          </a:p>
        </p:txBody>
      </p:sp>
      <p:sp>
        <p:nvSpPr>
          <p:cNvPr id="5" name="Text Placeholder 5">
            <a:extLst>
              <a:ext uri="{FF2B5EF4-FFF2-40B4-BE49-F238E27FC236}">
                <a16:creationId xmlns:a16="http://schemas.microsoft.com/office/drawing/2014/main" id="{63673B66-B396-D1BE-1163-F607CC1D1DF3}"/>
              </a:ext>
            </a:extLst>
          </p:cNvPr>
          <p:cNvSpPr>
            <a:spLocks noGrp="1"/>
          </p:cNvSpPr>
          <p:nvPr>
            <p:ph type="body" sz="quarter" idx="31"/>
          </p:nvPr>
        </p:nvSpPr>
        <p:spPr>
          <a:xfrm>
            <a:off x="857871" y="2642237"/>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9" name="Text Placeholder 15">
            <a:extLst>
              <a:ext uri="{FF2B5EF4-FFF2-40B4-BE49-F238E27FC236}">
                <a16:creationId xmlns:a16="http://schemas.microsoft.com/office/drawing/2014/main" id="{C3BECDE8-ECAB-90B6-7C96-C0F7A8793B5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484966142"/>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Four Points Vertical 4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FFC02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accent5"/>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EA47FD86-BDC7-3C75-8A5B-B15D6DCE5A54}"/>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41A7D29-7DAF-9A84-34AB-30E4DFB105C5}"/>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2A55197-F94A-1839-7071-ADE90C4866E0}"/>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tx1"/>
                </a:solidFill>
                <a:latin typeface="+mn-lt"/>
              </a:rPr>
              <a:pPr algn="l" defTabSz="457200" eaLnBrk="1" fontAlgn="auto" hangingPunct="1">
                <a:spcBef>
                  <a:spcPts val="0"/>
                </a:spcBef>
                <a:spcAft>
                  <a:spcPts val="0"/>
                </a:spcAft>
              </a:pPr>
              <a:t>‹#›</a:t>
            </a:fld>
            <a:r>
              <a:rPr lang="en-US" sz="1200" b="1" i="0" dirty="0">
                <a:solidFill>
                  <a:schemeClr val="tx1"/>
                </a:solidFill>
                <a:latin typeface="+mn-lt"/>
              </a:rPr>
              <a:t> </a:t>
            </a:r>
          </a:p>
        </p:txBody>
      </p:sp>
      <p:sp>
        <p:nvSpPr>
          <p:cNvPr id="7" name="Text Placeholder 5">
            <a:extLst>
              <a:ext uri="{FF2B5EF4-FFF2-40B4-BE49-F238E27FC236}">
                <a16:creationId xmlns:a16="http://schemas.microsoft.com/office/drawing/2014/main" id="{B68BB2C7-29E2-A300-1730-95444C75EFD2}"/>
              </a:ext>
            </a:extLst>
          </p:cNvPr>
          <p:cNvSpPr>
            <a:spLocks noGrp="1"/>
          </p:cNvSpPr>
          <p:nvPr>
            <p:ph type="body" sz="quarter" idx="31"/>
          </p:nvPr>
        </p:nvSpPr>
        <p:spPr>
          <a:xfrm>
            <a:off x="903591" y="2642237"/>
            <a:ext cx="439737" cy="36576"/>
          </a:xfrm>
          <a:prstGeom prst="rect">
            <a:avLst/>
          </a:prstGeom>
          <a:solidFill>
            <a:srgbClr val="FFC02D"/>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449AF80-9ED5-CA74-A5F8-972CBA1B5B92}"/>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02370000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Four Points Vertical 5">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FD6179E-47E9-2462-1DCD-A8CBFD202C44}"/>
              </a:ext>
            </a:extLst>
          </p:cNvPr>
          <p:cNvSpPr>
            <a:spLocks noGrp="1"/>
          </p:cNvSpPr>
          <p:nvPr>
            <p:ph type="body" sz="quarter" idx="31"/>
          </p:nvPr>
        </p:nvSpPr>
        <p:spPr>
          <a:xfrm>
            <a:off x="857871" y="2642237"/>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A7A716-80A3-2C77-DE3D-C8C762194D30}"/>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88749077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Four Points Vertical 5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9E9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32AACCA1-A302-7A7C-14AC-C9BCD787944C}"/>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468ECBCD-5082-BBC6-730C-62B0772A32A0}"/>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4D72E20-F113-D394-5D21-E189511AB717}"/>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7BF0212-7DC8-CEE4-7882-955138B07EAF}"/>
              </a:ext>
            </a:extLst>
          </p:cNvPr>
          <p:cNvSpPr>
            <a:spLocks noGrp="1"/>
          </p:cNvSpPr>
          <p:nvPr>
            <p:ph type="body" sz="quarter" idx="31"/>
          </p:nvPr>
        </p:nvSpPr>
        <p:spPr>
          <a:xfrm>
            <a:off x="903591" y="2642237"/>
            <a:ext cx="439737" cy="36576"/>
          </a:xfrm>
          <a:prstGeom prst="rect">
            <a:avLst/>
          </a:prstGeom>
          <a:solidFill>
            <a:srgbClr val="009E96"/>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B297E838-7E01-04D2-D926-265C40AE923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219523155"/>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Four Points Vertical 6">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BB2F3176-F6C4-91C6-09DF-C9B83674EAD4}"/>
              </a:ext>
            </a:extLst>
          </p:cNvPr>
          <p:cNvSpPr>
            <a:spLocks noGrp="1"/>
          </p:cNvSpPr>
          <p:nvPr>
            <p:ph type="body" sz="quarter" idx="31"/>
          </p:nvPr>
        </p:nvSpPr>
        <p:spPr>
          <a:xfrm>
            <a:off x="857871" y="2642237"/>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0CA3005A-4475-0AB4-1DCC-BEC6FF0AEF4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130284130"/>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Four Points Vertical 6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00A6C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AD77639C-5ACD-FA33-6CDB-200D14CCE87B}"/>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628DF7EB-AE06-1EFE-74CE-0AA658142E39}"/>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D9013549-80DA-489B-3FF8-4CEA012A2BCC}"/>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DCDD338C-35AA-05F0-B9F1-07DA5C96279C}"/>
              </a:ext>
            </a:extLst>
          </p:cNvPr>
          <p:cNvSpPr>
            <a:spLocks noGrp="1"/>
          </p:cNvSpPr>
          <p:nvPr>
            <p:ph type="body" sz="quarter" idx="31"/>
          </p:nvPr>
        </p:nvSpPr>
        <p:spPr>
          <a:xfrm>
            <a:off x="903591" y="2642237"/>
            <a:ext cx="439737" cy="36576"/>
          </a:xfrm>
          <a:prstGeom prst="rect">
            <a:avLst/>
          </a:prstGeom>
          <a:solidFill>
            <a:srgbClr val="00A6C4"/>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DDC0B7C-3A69-7F4F-D51C-B8D7D32FDD2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92544311"/>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Four Points Vertical 7">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83D4F3C7-9227-3EF6-F74B-9532EF8AB8CB}"/>
              </a:ext>
            </a:extLst>
          </p:cNvPr>
          <p:cNvSpPr>
            <a:spLocks noGrp="1"/>
          </p:cNvSpPr>
          <p:nvPr>
            <p:ph type="body" sz="quarter" idx="31"/>
          </p:nvPr>
        </p:nvSpPr>
        <p:spPr>
          <a:xfrm>
            <a:off x="857871" y="2642237"/>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3AC1B297-15F6-BF87-228F-D7196AAD1983}"/>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196925770"/>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Four Points Vertical 7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8723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FF602C8A-FBDD-69E8-615C-CDC73C8F7D30}"/>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DDFB33E3-21DA-8D8E-4FFC-FC2DFF305598}"/>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B6C21D0D-17CD-3880-806A-82E188C06B9B}"/>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2C8902C-B7DB-16BD-6535-7D2F368A5F59}"/>
              </a:ext>
            </a:extLst>
          </p:cNvPr>
          <p:cNvSpPr>
            <a:spLocks noGrp="1"/>
          </p:cNvSpPr>
          <p:nvPr>
            <p:ph type="body" sz="quarter" idx="31"/>
          </p:nvPr>
        </p:nvSpPr>
        <p:spPr>
          <a:xfrm>
            <a:off x="894447" y="2642237"/>
            <a:ext cx="439737" cy="36576"/>
          </a:xfrm>
          <a:prstGeom prst="rect">
            <a:avLst/>
          </a:prstGeom>
          <a:solidFill>
            <a:srgbClr val="87235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8C63D5C1-5F9E-BB0E-69D5-BFC8621764D5}"/>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565282726"/>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Four Points Vertical 8">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59226FE9-7D46-8F5D-4801-646AB1DD58EE}"/>
              </a:ext>
            </a:extLst>
          </p:cNvPr>
          <p:cNvSpPr>
            <a:spLocks noGrp="1"/>
          </p:cNvSpPr>
          <p:nvPr>
            <p:ph type="body" sz="quarter" idx="31"/>
          </p:nvPr>
        </p:nvSpPr>
        <p:spPr>
          <a:xfrm>
            <a:off x="857871" y="2642237"/>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724CA1B9-6C72-B321-860A-612C40E5E560}"/>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408014179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hree Number Comparison 4">
    <p:bg>
      <p:bgPr>
        <a:solidFill>
          <a:srgbClr val="00AA44"/>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5657D66-4681-2AB3-64C6-ADB69F252D85}"/>
              </a:ext>
            </a:extLst>
          </p:cNvPr>
          <p:cNvSpPr/>
          <p:nvPr userDrawn="1"/>
        </p:nvSpPr>
        <p:spPr>
          <a:xfrm>
            <a:off x="749086" y="721820"/>
            <a:ext cx="10693831" cy="5414360"/>
          </a:xfrm>
          <a:prstGeom prst="rect">
            <a:avLst/>
          </a:prstGeom>
          <a:solidFill>
            <a:schemeClr val="bg1"/>
          </a:solidFill>
          <a:ln w="254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dirty="0"/>
          </a:p>
        </p:txBody>
      </p:sp>
      <p:pic>
        <p:nvPicPr>
          <p:cNvPr id="18" name="Picture 17">
            <a:extLst>
              <a:ext uri="{FF2B5EF4-FFF2-40B4-BE49-F238E27FC236}">
                <a16:creationId xmlns:a16="http://schemas.microsoft.com/office/drawing/2014/main" id="{DDBFB680-CC87-1DFA-6668-D4BE63F35639}"/>
              </a:ext>
            </a:extLst>
          </p:cNvPr>
          <p:cNvPicPr>
            <a:picLocks noChangeAspect="1"/>
          </p:cNvPicPr>
          <p:nvPr userDrawn="1"/>
        </p:nvPicPr>
        <p:blipFill>
          <a:blip r:embed="rId2"/>
          <a:stretch>
            <a:fillRect/>
          </a:stretch>
        </p:blipFill>
        <p:spPr>
          <a:xfrm>
            <a:off x="403614" y="6311420"/>
            <a:ext cx="1566007" cy="278945"/>
          </a:xfrm>
          <a:prstGeom prst="rect">
            <a:avLst/>
          </a:prstGeom>
        </p:spPr>
      </p:pic>
      <p:sp>
        <p:nvSpPr>
          <p:cNvPr id="22" name="Text Placeholder 21">
            <a:extLst>
              <a:ext uri="{FF2B5EF4-FFF2-40B4-BE49-F238E27FC236}">
                <a16:creationId xmlns:a16="http://schemas.microsoft.com/office/drawing/2014/main" id="{99A8657E-178F-0D5F-50A3-12A5EC8C998D}"/>
              </a:ext>
            </a:extLst>
          </p:cNvPr>
          <p:cNvSpPr>
            <a:spLocks noGrp="1"/>
          </p:cNvSpPr>
          <p:nvPr>
            <p:ph type="body" sz="quarter" idx="10" hasCustomPrompt="1"/>
          </p:nvPr>
        </p:nvSpPr>
        <p:spPr>
          <a:xfrm>
            <a:off x="1832898" y="3284873"/>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36" name="Text Placeholder 21">
            <a:extLst>
              <a:ext uri="{FF2B5EF4-FFF2-40B4-BE49-F238E27FC236}">
                <a16:creationId xmlns:a16="http://schemas.microsoft.com/office/drawing/2014/main" id="{42A9D86B-2C4F-633F-233E-4576E3785107}"/>
              </a:ext>
            </a:extLst>
          </p:cNvPr>
          <p:cNvSpPr>
            <a:spLocks noGrp="1"/>
          </p:cNvSpPr>
          <p:nvPr>
            <p:ph type="body" sz="quarter" idx="13" hasCustomPrompt="1"/>
          </p:nvPr>
        </p:nvSpPr>
        <p:spPr>
          <a:xfrm>
            <a:off x="2063399" y="1417023"/>
            <a:ext cx="8065196" cy="743012"/>
          </a:xfrm>
          <a:prstGeom prst="rect">
            <a:avLst/>
          </a:prstGeom>
        </p:spPr>
        <p:txBody>
          <a:bodyPr/>
          <a:lstStyle>
            <a:lvl1pPr marL="0" indent="0" algn="ctr">
              <a:buNone/>
              <a:defRPr sz="4800" b="0">
                <a:solidFill>
                  <a:schemeClr val="accent5"/>
                </a:solidFill>
                <a:latin typeface="+mj-lt"/>
                <a:cs typeface="Arial" panose="020B0604020202020204" pitchFamily="34" charset="0"/>
              </a:defRPr>
            </a:lvl1pPr>
          </a:lstStyle>
          <a:p>
            <a:pPr lvl="0"/>
            <a:r>
              <a:rPr lang="en-US" dirty="0"/>
              <a:t>Title  Placeholder</a:t>
            </a:r>
          </a:p>
        </p:txBody>
      </p:sp>
      <p:sp>
        <p:nvSpPr>
          <p:cNvPr id="40" name="Text Placeholder 21">
            <a:extLst>
              <a:ext uri="{FF2B5EF4-FFF2-40B4-BE49-F238E27FC236}">
                <a16:creationId xmlns:a16="http://schemas.microsoft.com/office/drawing/2014/main" id="{FA1CC246-B5F4-CB92-A7F5-D8247B530EF2}"/>
              </a:ext>
            </a:extLst>
          </p:cNvPr>
          <p:cNvSpPr>
            <a:spLocks noGrp="1"/>
          </p:cNvSpPr>
          <p:nvPr>
            <p:ph type="body" sz="quarter" idx="16" hasCustomPrompt="1"/>
          </p:nvPr>
        </p:nvSpPr>
        <p:spPr>
          <a:xfrm>
            <a:off x="5074006" y="3296216"/>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21">
            <a:extLst>
              <a:ext uri="{FF2B5EF4-FFF2-40B4-BE49-F238E27FC236}">
                <a16:creationId xmlns:a16="http://schemas.microsoft.com/office/drawing/2014/main" id="{BE4CF021-F897-EEAB-A915-EADD644CD4B9}"/>
              </a:ext>
            </a:extLst>
          </p:cNvPr>
          <p:cNvSpPr>
            <a:spLocks noGrp="1"/>
          </p:cNvSpPr>
          <p:nvPr>
            <p:ph type="body" sz="quarter" idx="19" hasCustomPrompt="1"/>
          </p:nvPr>
        </p:nvSpPr>
        <p:spPr>
          <a:xfrm>
            <a:off x="8315562" y="3296216"/>
            <a:ext cx="2043543" cy="972763"/>
          </a:xfrm>
          <a:prstGeom prst="rect">
            <a:avLst/>
          </a:prstGeom>
        </p:spPr>
        <p:txBody>
          <a:bodyPr/>
          <a:lstStyle>
            <a:lvl1pPr marL="0" indent="0" algn="ctr">
              <a:buNone/>
              <a:defRPr sz="7200" b="1">
                <a:solidFill>
                  <a:srgbClr val="00AA44"/>
                </a:solidFill>
                <a:latin typeface="Arial" panose="020B0604020202020204" pitchFamily="34" charset="0"/>
                <a:cs typeface="Arial" panose="020B0604020202020204" pitchFamily="34" charset="0"/>
              </a:defRPr>
            </a:lvl1pPr>
          </a:lstStyle>
          <a:p>
            <a:pPr lvl="0"/>
            <a:r>
              <a:rPr lang="en-US" dirty="0"/>
              <a:t>##</a:t>
            </a:r>
          </a:p>
        </p:txBody>
      </p:sp>
      <p:sp>
        <p:nvSpPr>
          <p:cNvPr id="9" name="Picture Placeholder 2">
            <a:extLst>
              <a:ext uri="{FF2B5EF4-FFF2-40B4-BE49-F238E27FC236}">
                <a16:creationId xmlns:a16="http://schemas.microsoft.com/office/drawing/2014/main" id="{B2213496-F7B9-BE83-319D-1170A10F6D29}"/>
              </a:ext>
            </a:extLst>
          </p:cNvPr>
          <p:cNvSpPr>
            <a:spLocks noGrp="1"/>
          </p:cNvSpPr>
          <p:nvPr>
            <p:ph type="pic" sz="quarter" idx="26" hasCustomPrompt="1"/>
          </p:nvPr>
        </p:nvSpPr>
        <p:spPr>
          <a:xfrm>
            <a:off x="5834940"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10" name="Picture Placeholder 2">
            <a:extLst>
              <a:ext uri="{FF2B5EF4-FFF2-40B4-BE49-F238E27FC236}">
                <a16:creationId xmlns:a16="http://schemas.microsoft.com/office/drawing/2014/main" id="{2CFD542D-3A3F-D79E-FBA8-AAB5717EAAC7}"/>
              </a:ext>
            </a:extLst>
          </p:cNvPr>
          <p:cNvSpPr>
            <a:spLocks noGrp="1"/>
          </p:cNvSpPr>
          <p:nvPr>
            <p:ph type="pic" sz="quarter" idx="27" hasCustomPrompt="1"/>
          </p:nvPr>
        </p:nvSpPr>
        <p:spPr>
          <a:xfrm>
            <a:off x="2592069" y="2733381"/>
            <a:ext cx="525201" cy="526583"/>
          </a:xfrm>
          <a:prstGeom prst="rect">
            <a:avLst/>
          </a:prstGeom>
        </p:spPr>
        <p:txBody>
          <a:bodyPr/>
          <a:lstStyle>
            <a:lvl1pPr marL="0" indent="0">
              <a:buNone/>
              <a:defRPr>
                <a:solidFill>
                  <a:schemeClr val="bg1"/>
                </a:solidFill>
              </a:defRPr>
            </a:lvl1pPr>
          </a:lstStyle>
          <a:p>
            <a:r>
              <a:rPr lang="en-US" dirty="0"/>
              <a:t>.</a:t>
            </a:r>
          </a:p>
        </p:txBody>
      </p:sp>
      <p:sp>
        <p:nvSpPr>
          <p:cNvPr id="11" name="Picture Placeholder 2">
            <a:extLst>
              <a:ext uri="{FF2B5EF4-FFF2-40B4-BE49-F238E27FC236}">
                <a16:creationId xmlns:a16="http://schemas.microsoft.com/office/drawing/2014/main" id="{BC332625-04DC-A0F0-6D83-7551EE8FB957}"/>
              </a:ext>
            </a:extLst>
          </p:cNvPr>
          <p:cNvSpPr>
            <a:spLocks noGrp="1"/>
          </p:cNvSpPr>
          <p:nvPr>
            <p:ph type="pic" sz="quarter" idx="28" hasCustomPrompt="1"/>
          </p:nvPr>
        </p:nvSpPr>
        <p:spPr>
          <a:xfrm>
            <a:off x="9074729" y="2752265"/>
            <a:ext cx="525201" cy="526583"/>
          </a:xfrm>
          <a:prstGeom prst="rect">
            <a:avLst/>
          </a:prstGeom>
        </p:spPr>
        <p:txBody>
          <a:bodyPr/>
          <a:lstStyle>
            <a:lvl1pPr marL="0" indent="0">
              <a:buNone/>
              <a:defRPr>
                <a:solidFill>
                  <a:schemeClr val="bg1"/>
                </a:solidFill>
              </a:defRPr>
            </a:lvl1pPr>
          </a:lstStyle>
          <a:p>
            <a:r>
              <a:rPr lang="en-US" dirty="0"/>
              <a:t>.</a:t>
            </a:r>
          </a:p>
        </p:txBody>
      </p:sp>
      <p:sp>
        <p:nvSpPr>
          <p:cNvPr id="7" name="Text Placeholder 37">
            <a:extLst>
              <a:ext uri="{FF2B5EF4-FFF2-40B4-BE49-F238E27FC236}">
                <a16:creationId xmlns:a16="http://schemas.microsoft.com/office/drawing/2014/main" id="{D1752893-A799-9EDD-440A-57BE35664EFA}"/>
              </a:ext>
            </a:extLst>
          </p:cNvPr>
          <p:cNvSpPr>
            <a:spLocks noGrp="1"/>
          </p:cNvSpPr>
          <p:nvPr>
            <p:ph type="body" sz="quarter" idx="15" hasCustomPrompt="1"/>
          </p:nvPr>
        </p:nvSpPr>
        <p:spPr>
          <a:xfrm>
            <a:off x="1832898" y="4307456"/>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Support</a:t>
            </a:r>
          </a:p>
        </p:txBody>
      </p:sp>
      <p:sp>
        <p:nvSpPr>
          <p:cNvPr id="12" name="Text Placeholder 37">
            <a:extLst>
              <a:ext uri="{FF2B5EF4-FFF2-40B4-BE49-F238E27FC236}">
                <a16:creationId xmlns:a16="http://schemas.microsoft.com/office/drawing/2014/main" id="{6E8F8276-E13B-5EDD-8A13-98BEF96C8079}"/>
              </a:ext>
            </a:extLst>
          </p:cNvPr>
          <p:cNvSpPr>
            <a:spLocks noGrp="1"/>
          </p:cNvSpPr>
          <p:nvPr>
            <p:ph type="body" sz="quarter" idx="18" hasCustomPrompt="1"/>
          </p:nvPr>
        </p:nvSpPr>
        <p:spPr>
          <a:xfrm>
            <a:off x="5074005"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13" name="Text Placeholder 37">
            <a:extLst>
              <a:ext uri="{FF2B5EF4-FFF2-40B4-BE49-F238E27FC236}">
                <a16:creationId xmlns:a16="http://schemas.microsoft.com/office/drawing/2014/main" id="{FDDE9796-A826-A9A5-3868-F10B9FD76565}"/>
              </a:ext>
            </a:extLst>
          </p:cNvPr>
          <p:cNvSpPr>
            <a:spLocks noGrp="1"/>
          </p:cNvSpPr>
          <p:nvPr>
            <p:ph type="body" sz="quarter" idx="21" hasCustomPrompt="1"/>
          </p:nvPr>
        </p:nvSpPr>
        <p:spPr>
          <a:xfrm>
            <a:off x="8315561" y="4318799"/>
            <a:ext cx="2043543" cy="287037"/>
          </a:xfrm>
          <a:prstGeom prst="rect">
            <a:avLst/>
          </a:prstGeom>
        </p:spPr>
        <p:txBody>
          <a:bodyPr/>
          <a:lstStyle>
            <a:lvl1pPr marL="0" indent="0" algn="ctr">
              <a:buNone/>
              <a:defRPr sz="1600" b="1">
                <a:solidFill>
                  <a:schemeClr val="accent5"/>
                </a:solidFill>
                <a:latin typeface="Arial" panose="020B0604020202020204" pitchFamily="34" charset="0"/>
                <a:cs typeface="Arial" panose="020B0604020202020204" pitchFamily="34" charset="0"/>
              </a:defRPr>
            </a:lvl1pPr>
          </a:lstStyle>
          <a:p>
            <a:pPr lvl="0"/>
            <a:r>
              <a:rPr lang="en-US" dirty="0" err="1"/>
              <a:t>Wordpress</a:t>
            </a:r>
            <a:endParaRPr lang="en-US" dirty="0"/>
          </a:p>
        </p:txBody>
      </p:sp>
      <p:sp>
        <p:nvSpPr>
          <p:cNvPr id="14" name="Text Placeholder 19">
            <a:extLst>
              <a:ext uri="{FF2B5EF4-FFF2-40B4-BE49-F238E27FC236}">
                <a16:creationId xmlns:a16="http://schemas.microsoft.com/office/drawing/2014/main" id="{BA12BED0-4455-F69C-20FD-6FB9B5A45841}"/>
              </a:ext>
            </a:extLst>
          </p:cNvPr>
          <p:cNvSpPr>
            <a:spLocks noGrp="1"/>
          </p:cNvSpPr>
          <p:nvPr>
            <p:ph type="body" sz="quarter" idx="42" hasCustomPrompt="1"/>
          </p:nvPr>
        </p:nvSpPr>
        <p:spPr>
          <a:xfrm>
            <a:off x="1832896" y="4616566"/>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5" name="Text Placeholder 19">
            <a:extLst>
              <a:ext uri="{FF2B5EF4-FFF2-40B4-BE49-F238E27FC236}">
                <a16:creationId xmlns:a16="http://schemas.microsoft.com/office/drawing/2014/main" id="{BF189AFF-835A-A6D3-D66E-A4238A2EF7BC}"/>
              </a:ext>
            </a:extLst>
          </p:cNvPr>
          <p:cNvSpPr>
            <a:spLocks noGrp="1"/>
          </p:cNvSpPr>
          <p:nvPr>
            <p:ph type="body" sz="quarter" idx="43" hasCustomPrompt="1"/>
          </p:nvPr>
        </p:nvSpPr>
        <p:spPr>
          <a:xfrm>
            <a:off x="5074003" y="4620931"/>
            <a:ext cx="2033048"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17" name="Text Placeholder 19">
            <a:extLst>
              <a:ext uri="{FF2B5EF4-FFF2-40B4-BE49-F238E27FC236}">
                <a16:creationId xmlns:a16="http://schemas.microsoft.com/office/drawing/2014/main" id="{16325B98-00E5-DA24-0249-C29013B47EA0}"/>
              </a:ext>
            </a:extLst>
          </p:cNvPr>
          <p:cNvSpPr>
            <a:spLocks noGrp="1"/>
          </p:cNvSpPr>
          <p:nvPr>
            <p:ph type="body" sz="quarter" idx="44" hasCustomPrompt="1"/>
          </p:nvPr>
        </p:nvSpPr>
        <p:spPr>
          <a:xfrm>
            <a:off x="8315110" y="4617411"/>
            <a:ext cx="2043543" cy="557319"/>
          </a:xfrm>
          <a:prstGeom prst="rect">
            <a:avLst/>
          </a:prstGeom>
        </p:spPr>
        <p:txBody>
          <a:bodyPr/>
          <a:lstStyle>
            <a:lvl1pPr marL="0" indent="0" algn="ctr">
              <a:buFontTx/>
              <a:buNone/>
              <a:defRPr sz="1400">
                <a:solidFill>
                  <a:schemeClr val="accent5"/>
                </a:solidFill>
                <a:latin typeface="Arial" panose="020B0604020202020204" pitchFamily="34" charset="0"/>
                <a:cs typeface="Arial" panose="020B0604020202020204" pitchFamily="34" charset="0"/>
              </a:defRPr>
            </a:lvl1pPr>
            <a:lvl2pPr marL="457189" indent="0">
              <a:buFontTx/>
              <a:buNone/>
              <a:defRPr sz="1200">
                <a:solidFill>
                  <a:schemeClr val="accent5"/>
                </a:solidFill>
                <a:latin typeface="Arial" panose="020B0604020202020204" pitchFamily="34" charset="0"/>
                <a:cs typeface="Arial" panose="020B0604020202020204" pitchFamily="34" charset="0"/>
              </a:defRPr>
            </a:lvl2pPr>
            <a:lvl3pPr marL="914377" indent="0">
              <a:buFontTx/>
              <a:buNone/>
              <a:defRPr sz="1200">
                <a:solidFill>
                  <a:schemeClr val="accent5"/>
                </a:solidFill>
                <a:latin typeface="Arial" panose="020B0604020202020204" pitchFamily="34" charset="0"/>
                <a:cs typeface="Arial" panose="020B0604020202020204" pitchFamily="34" charset="0"/>
              </a:defRPr>
            </a:lvl3pPr>
            <a:lvl4pPr marL="1371566" indent="0">
              <a:buFontTx/>
              <a:buNone/>
              <a:defRPr sz="1200">
                <a:solidFill>
                  <a:schemeClr val="accent5"/>
                </a:solidFill>
                <a:latin typeface="Arial" panose="020B0604020202020204" pitchFamily="34" charset="0"/>
                <a:cs typeface="Arial" panose="020B0604020202020204" pitchFamily="34" charset="0"/>
              </a:defRPr>
            </a:lvl4pPr>
            <a:lvl5pPr marL="1828754"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2" name="Text Placeholder 5">
            <a:extLst>
              <a:ext uri="{FF2B5EF4-FFF2-40B4-BE49-F238E27FC236}">
                <a16:creationId xmlns:a16="http://schemas.microsoft.com/office/drawing/2014/main" id="{5FBAF798-A707-C19A-993D-48F70C34236A}"/>
              </a:ext>
            </a:extLst>
          </p:cNvPr>
          <p:cNvSpPr>
            <a:spLocks noGrp="1"/>
          </p:cNvSpPr>
          <p:nvPr>
            <p:ph type="body" sz="quarter" idx="31"/>
          </p:nvPr>
        </p:nvSpPr>
        <p:spPr>
          <a:xfrm>
            <a:off x="5876730" y="2248931"/>
            <a:ext cx="439737" cy="36576"/>
          </a:xfrm>
          <a:prstGeom prst="rect">
            <a:avLst/>
          </a:prstGeom>
          <a:solidFill>
            <a:srgbClr val="00AA44"/>
          </a:solidFill>
        </p:spPr>
        <p:txBody>
          <a:bodyPr lIns="0" tIns="0" rIns="0" bIns="0"/>
          <a:lstStyle>
            <a:lvl1pPr marL="0" indent="0">
              <a:buNone/>
              <a:defRPr sz="133">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E05ED106-8217-D741-45EC-3D32FD557F69}"/>
              </a:ext>
            </a:extLst>
          </p:cNvPr>
          <p:cNvSpPr>
            <a:spLocks noGrp="1"/>
          </p:cNvSpPr>
          <p:nvPr>
            <p:ph type="body" sz="quarter" idx="45" hasCustomPrompt="1"/>
          </p:nvPr>
        </p:nvSpPr>
        <p:spPr>
          <a:xfrm>
            <a:off x="7496222" y="6472917"/>
            <a:ext cx="3957639"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77593052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Four Points Vertical 8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0" name="Text Placeholder 37">
            <a:extLst>
              <a:ext uri="{FF2B5EF4-FFF2-40B4-BE49-F238E27FC236}">
                <a16:creationId xmlns:a16="http://schemas.microsoft.com/office/drawing/2014/main" id="{7E9DB66F-EA08-7136-8DCD-F1211AF2977F}"/>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1" name="Text Placeholder 37">
            <a:extLst>
              <a:ext uri="{FF2B5EF4-FFF2-40B4-BE49-F238E27FC236}">
                <a16:creationId xmlns:a16="http://schemas.microsoft.com/office/drawing/2014/main" id="{9EB0BA37-D9B1-C0D8-7855-E7BFEC3D728F}"/>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2" name="Text Placeholder 37">
            <a:extLst>
              <a:ext uri="{FF2B5EF4-FFF2-40B4-BE49-F238E27FC236}">
                <a16:creationId xmlns:a16="http://schemas.microsoft.com/office/drawing/2014/main" id="{40B0FF16-79AE-3A4E-4DE5-A1017C02F50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3" name="Text Placeholder 37">
            <a:extLst>
              <a:ext uri="{FF2B5EF4-FFF2-40B4-BE49-F238E27FC236}">
                <a16:creationId xmlns:a16="http://schemas.microsoft.com/office/drawing/2014/main" id="{8837B1EB-EC1D-6749-C39E-322A1E56409B}"/>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27" name="Text Placeholder 14">
            <a:extLst>
              <a:ext uri="{FF2B5EF4-FFF2-40B4-BE49-F238E27FC236}">
                <a16:creationId xmlns:a16="http://schemas.microsoft.com/office/drawing/2014/main" id="{F01F7C75-D52B-C408-F5E0-C5C887059329}"/>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28" name="Text Placeholder 14">
            <a:extLst>
              <a:ext uri="{FF2B5EF4-FFF2-40B4-BE49-F238E27FC236}">
                <a16:creationId xmlns:a16="http://schemas.microsoft.com/office/drawing/2014/main" id="{9BE04814-3A89-A537-8802-A72B177D4C89}"/>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0" name="Text Placeholder 14">
            <a:extLst>
              <a:ext uri="{FF2B5EF4-FFF2-40B4-BE49-F238E27FC236}">
                <a16:creationId xmlns:a16="http://schemas.microsoft.com/office/drawing/2014/main" id="{77EFE0CD-51B2-43D0-72FD-4B8D8D1975F4}"/>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33558A78-3AF3-317C-AB82-3A46CFF28A2C}"/>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20AD60A9-D55E-ADDB-329C-E1BE8B37B25F}"/>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EB13D011-EF53-4B1D-B6F4-F9B72E48A52B}"/>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C67ADE66-7A2C-E2EC-6223-6D7EB07B3098}"/>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FF0A0CBB-BDD9-E324-1321-26B738C158E6}"/>
              </a:ext>
            </a:extLst>
          </p:cNvPr>
          <p:cNvSpPr>
            <a:spLocks noGrp="1"/>
          </p:cNvSpPr>
          <p:nvPr>
            <p:ph type="body" sz="quarter" idx="31"/>
          </p:nvPr>
        </p:nvSpPr>
        <p:spPr>
          <a:xfrm>
            <a:off x="903591" y="2642237"/>
            <a:ext cx="439737" cy="36576"/>
          </a:xfrm>
          <a:prstGeom prst="rect">
            <a:avLst/>
          </a:prstGeom>
          <a:solidFill>
            <a:schemeClr val="bg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2386B057-DD2C-39A6-2552-F6CC3319B401}"/>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24001330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Four Points Vertical 9">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5E7E9A5-37D3-DCE0-BADA-19F0AB24B686}"/>
              </a:ext>
            </a:extLst>
          </p:cNvPr>
          <p:cNvSpPr>
            <a:spLocks noGrp="1"/>
          </p:cNvSpPr>
          <p:nvPr>
            <p:ph type="body" sz="quarter" idx="31"/>
          </p:nvPr>
        </p:nvSpPr>
        <p:spPr>
          <a:xfrm>
            <a:off x="857871" y="2642237"/>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25BDE9A-0BEA-D7F5-5CCA-F9DC2F059DB8}"/>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69045739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Four Points Vertical 9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rgbClr val="5F2F9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9CB6E8FB-A207-A099-9904-B8F7BC4BD659}"/>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568CF9CD-7881-FD7F-27AC-0028640DAED7}"/>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5983A257-6748-0BE4-71AE-D1AB0F429B6D}"/>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47362EB-D55B-1DF1-009D-C8CDC8DBB1BB}"/>
              </a:ext>
            </a:extLst>
          </p:cNvPr>
          <p:cNvSpPr>
            <a:spLocks noGrp="1"/>
          </p:cNvSpPr>
          <p:nvPr>
            <p:ph type="body" sz="quarter" idx="31"/>
          </p:nvPr>
        </p:nvSpPr>
        <p:spPr>
          <a:xfrm>
            <a:off x="894447" y="2642237"/>
            <a:ext cx="439737" cy="36576"/>
          </a:xfrm>
          <a:prstGeom prst="rect">
            <a:avLst/>
          </a:prstGeom>
          <a:solidFill>
            <a:srgbClr val="5F2E9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F66BCAF3-BA5E-DBD8-CE35-CF8ED0EFE6DF}"/>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38034608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Four Points Vertical 10">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6436" y="15238"/>
            <a:ext cx="6857998"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37">
            <a:extLst>
              <a:ext uri="{FF2B5EF4-FFF2-40B4-BE49-F238E27FC236}">
                <a16:creationId xmlns:a16="http://schemas.microsoft.com/office/drawing/2014/main" id="{D6801636-840A-71F0-217B-B253094F4EA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15" name="Text Placeholder 37">
            <a:extLst>
              <a:ext uri="{FF2B5EF4-FFF2-40B4-BE49-F238E27FC236}">
                <a16:creationId xmlns:a16="http://schemas.microsoft.com/office/drawing/2014/main" id="{780BEBFD-1D7C-5C78-D994-614C96A1B606}"/>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16" name="Text Placeholder 37">
            <a:extLst>
              <a:ext uri="{FF2B5EF4-FFF2-40B4-BE49-F238E27FC236}">
                <a16:creationId xmlns:a16="http://schemas.microsoft.com/office/drawing/2014/main" id="{F6CDCC68-4BCB-3D3F-8F4A-CAC70333E5AB}"/>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1" name="Text Placeholder 37">
            <a:extLst>
              <a:ext uri="{FF2B5EF4-FFF2-40B4-BE49-F238E27FC236}">
                <a16:creationId xmlns:a16="http://schemas.microsoft.com/office/drawing/2014/main" id="{45BA23C5-E013-FE12-7168-F2D08E970D92}"/>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F52493C8-8EFE-B721-82D3-B72A0BE4261D}"/>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557BA1C8-1268-1CC6-1A5D-1146AFE510E5}"/>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6C6517F5-BAF7-EE64-7C2B-8825E6E8F87B}"/>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02EC877B-B85C-A28E-137A-69166D21F129}"/>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23">
            <a:extLst>
              <a:ext uri="{FF2B5EF4-FFF2-40B4-BE49-F238E27FC236}">
                <a16:creationId xmlns:a16="http://schemas.microsoft.com/office/drawing/2014/main" id="{23DD7077-F348-BE70-709B-C08F562DF527}"/>
              </a:ext>
            </a:extLst>
          </p:cNvPr>
          <p:cNvSpPr>
            <a:spLocks noGrp="1"/>
          </p:cNvSpPr>
          <p:nvPr>
            <p:ph type="body" sz="quarter" idx="12" hasCustomPrompt="1"/>
          </p:nvPr>
        </p:nvSpPr>
        <p:spPr>
          <a:xfrm>
            <a:off x="735887"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sp>
        <p:nvSpPr>
          <p:cNvPr id="4" name="Text Placeholder 37">
            <a:extLst>
              <a:ext uri="{FF2B5EF4-FFF2-40B4-BE49-F238E27FC236}">
                <a16:creationId xmlns:a16="http://schemas.microsoft.com/office/drawing/2014/main" id="{AFBE607B-B902-F27B-65A1-F04F22C62E24}"/>
              </a:ext>
            </a:extLst>
          </p:cNvPr>
          <p:cNvSpPr>
            <a:spLocks noGrp="1"/>
          </p:cNvSpPr>
          <p:nvPr>
            <p:ph type="body" sz="quarter" idx="24" hasCustomPrompt="1"/>
          </p:nvPr>
        </p:nvSpPr>
        <p:spPr>
          <a:xfrm>
            <a:off x="735887"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7" name="Text Placeholder 19">
            <a:extLst>
              <a:ext uri="{FF2B5EF4-FFF2-40B4-BE49-F238E27FC236}">
                <a16:creationId xmlns:a16="http://schemas.microsoft.com/office/drawing/2014/main" id="{A62D5894-8433-1CA7-A5B8-8086459FD03E}"/>
              </a:ext>
            </a:extLst>
          </p:cNvPr>
          <p:cNvSpPr>
            <a:spLocks noGrp="1"/>
          </p:cNvSpPr>
          <p:nvPr>
            <p:ph type="body" sz="quarter" idx="40" hasCustomPrompt="1"/>
          </p:nvPr>
        </p:nvSpPr>
        <p:spPr>
          <a:xfrm>
            <a:off x="735887"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pic>
        <p:nvPicPr>
          <p:cNvPr id="23" name="Picture 22">
            <a:extLst>
              <a:ext uri="{FF2B5EF4-FFF2-40B4-BE49-F238E27FC236}">
                <a16:creationId xmlns:a16="http://schemas.microsoft.com/office/drawing/2014/main" id="{F63F86E5-8021-DA97-5DF9-120E05148773}"/>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4" name="Text Box 18">
            <a:extLst>
              <a:ext uri="{FF2B5EF4-FFF2-40B4-BE49-F238E27FC236}">
                <a16:creationId xmlns:a16="http://schemas.microsoft.com/office/drawing/2014/main" id="{AA4CEB98-46A1-C41B-1B7E-B126240757E6}"/>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5" name="Text Placeholder 5">
            <a:extLst>
              <a:ext uri="{FF2B5EF4-FFF2-40B4-BE49-F238E27FC236}">
                <a16:creationId xmlns:a16="http://schemas.microsoft.com/office/drawing/2014/main" id="{0DDD0D32-E818-B6C6-3430-6E7F53FEAC46}"/>
              </a:ext>
            </a:extLst>
          </p:cNvPr>
          <p:cNvSpPr>
            <a:spLocks noGrp="1"/>
          </p:cNvSpPr>
          <p:nvPr>
            <p:ph type="body" sz="quarter" idx="31"/>
          </p:nvPr>
        </p:nvSpPr>
        <p:spPr>
          <a:xfrm>
            <a:off x="857871" y="2642237"/>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D77B528E-CFBE-1210-5E64-B54DFC5D50A9}"/>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733738431"/>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Four Points Vertical 10 (A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8EA120-CF39-8DAD-CDB1-68F79F760009}"/>
              </a:ext>
            </a:extLst>
          </p:cNvPr>
          <p:cNvSpPr/>
          <p:nvPr userDrawn="1"/>
        </p:nvSpPr>
        <p:spPr>
          <a:xfrm rot="16200000">
            <a:off x="5349240" y="15240"/>
            <a:ext cx="6858000" cy="6827520"/>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4FFD5B62-B291-179A-94AD-54E23E8CBE05}"/>
              </a:ext>
            </a:extLst>
          </p:cNvPr>
          <p:cNvSpPr/>
          <p:nvPr userDrawn="1"/>
        </p:nvSpPr>
        <p:spPr>
          <a:xfrm>
            <a:off x="6404143" y="1150666"/>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19641B7-3C25-25AC-9B29-70E668EBE5A4}"/>
              </a:ext>
            </a:extLst>
          </p:cNvPr>
          <p:cNvSpPr/>
          <p:nvPr userDrawn="1"/>
        </p:nvSpPr>
        <p:spPr>
          <a:xfrm>
            <a:off x="6404143" y="2424861"/>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BDB8BF19-FB2B-809B-E73D-9F3B2F30AC88}"/>
              </a:ext>
            </a:extLst>
          </p:cNvPr>
          <p:cNvSpPr/>
          <p:nvPr userDrawn="1"/>
        </p:nvSpPr>
        <p:spPr>
          <a:xfrm>
            <a:off x="6404143" y="3656928"/>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29860F5-273C-9159-D5DE-76D1A9B428C1}"/>
              </a:ext>
            </a:extLst>
          </p:cNvPr>
          <p:cNvSpPr/>
          <p:nvPr userDrawn="1"/>
        </p:nvSpPr>
        <p:spPr>
          <a:xfrm>
            <a:off x="6404143" y="4852867"/>
            <a:ext cx="854465" cy="8544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 Placeholder 23">
            <a:extLst>
              <a:ext uri="{FF2B5EF4-FFF2-40B4-BE49-F238E27FC236}">
                <a16:creationId xmlns:a16="http://schemas.microsoft.com/office/drawing/2014/main" id="{573649BE-7037-A281-74B5-707C477E8291}"/>
              </a:ext>
            </a:extLst>
          </p:cNvPr>
          <p:cNvSpPr>
            <a:spLocks noGrp="1"/>
          </p:cNvSpPr>
          <p:nvPr>
            <p:ph type="body" sz="quarter" idx="12" hasCustomPrompt="1"/>
          </p:nvPr>
        </p:nvSpPr>
        <p:spPr>
          <a:xfrm>
            <a:off x="789674" y="1145707"/>
            <a:ext cx="3844498" cy="1404881"/>
          </a:xfrm>
          <a:prstGeom prst="rect">
            <a:avLst/>
          </a:prstGeom>
        </p:spPr>
        <p:txBody>
          <a:bodyPr/>
          <a:lstStyle>
            <a:lvl1pPr marL="0" indent="0" algn="l">
              <a:buNone/>
              <a:defRPr sz="4800" b="0">
                <a:solidFill>
                  <a:schemeClr val="accent5"/>
                </a:solidFill>
              </a:defRPr>
            </a:lvl1pPr>
          </a:lstStyle>
          <a:p>
            <a:pPr lvl="0"/>
            <a:r>
              <a:rPr lang="en-US" dirty="0"/>
              <a:t>Content concept</a:t>
            </a:r>
          </a:p>
        </p:txBody>
      </p:sp>
      <p:pic>
        <p:nvPicPr>
          <p:cNvPr id="5" name="Picture 4">
            <a:extLst>
              <a:ext uri="{FF2B5EF4-FFF2-40B4-BE49-F238E27FC236}">
                <a16:creationId xmlns:a16="http://schemas.microsoft.com/office/drawing/2014/main" id="{AE8D848E-3676-C482-6045-B44FB2F49CC4}"/>
              </a:ext>
            </a:extLst>
          </p:cNvPr>
          <p:cNvPicPr>
            <a:picLocks noChangeAspect="1"/>
          </p:cNvPicPr>
          <p:nvPr userDrawn="1"/>
        </p:nvPicPr>
        <p:blipFill>
          <a:blip r:embed="rId2"/>
          <a:srcRect/>
          <a:stretch/>
        </p:blipFill>
        <p:spPr>
          <a:xfrm>
            <a:off x="363940" y="339371"/>
            <a:ext cx="1553580" cy="276731"/>
          </a:xfrm>
          <a:prstGeom prst="rect">
            <a:avLst/>
          </a:prstGeom>
        </p:spPr>
      </p:pic>
      <p:sp>
        <p:nvSpPr>
          <p:cNvPr id="22" name="Text Placeholder 37">
            <a:extLst>
              <a:ext uri="{FF2B5EF4-FFF2-40B4-BE49-F238E27FC236}">
                <a16:creationId xmlns:a16="http://schemas.microsoft.com/office/drawing/2014/main" id="{3176FFDB-1712-21C5-B19E-7E72F6D2E292}"/>
              </a:ext>
            </a:extLst>
          </p:cNvPr>
          <p:cNvSpPr>
            <a:spLocks noGrp="1"/>
          </p:cNvSpPr>
          <p:nvPr>
            <p:ph type="body" sz="quarter" idx="26" hasCustomPrompt="1"/>
          </p:nvPr>
        </p:nvSpPr>
        <p:spPr>
          <a:xfrm>
            <a:off x="7431670" y="1103605"/>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01</a:t>
            </a:r>
          </a:p>
        </p:txBody>
      </p:sp>
      <p:sp>
        <p:nvSpPr>
          <p:cNvPr id="23" name="Text Placeholder 37">
            <a:extLst>
              <a:ext uri="{FF2B5EF4-FFF2-40B4-BE49-F238E27FC236}">
                <a16:creationId xmlns:a16="http://schemas.microsoft.com/office/drawing/2014/main" id="{171DABDA-8119-C2C2-F8D7-50A287F2721C}"/>
              </a:ext>
            </a:extLst>
          </p:cNvPr>
          <p:cNvSpPr>
            <a:spLocks noGrp="1"/>
          </p:cNvSpPr>
          <p:nvPr>
            <p:ph type="body" sz="quarter" idx="28" hasCustomPrompt="1"/>
          </p:nvPr>
        </p:nvSpPr>
        <p:spPr>
          <a:xfrm>
            <a:off x="7431670" y="236038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02</a:t>
            </a:r>
          </a:p>
        </p:txBody>
      </p:sp>
      <p:sp>
        <p:nvSpPr>
          <p:cNvPr id="26" name="Text Placeholder 37">
            <a:extLst>
              <a:ext uri="{FF2B5EF4-FFF2-40B4-BE49-F238E27FC236}">
                <a16:creationId xmlns:a16="http://schemas.microsoft.com/office/drawing/2014/main" id="{2FB5006F-CD88-62E7-9995-C5E6CC018732}"/>
              </a:ext>
            </a:extLst>
          </p:cNvPr>
          <p:cNvSpPr>
            <a:spLocks noGrp="1"/>
          </p:cNvSpPr>
          <p:nvPr>
            <p:ph type="body" sz="quarter" idx="30" hasCustomPrompt="1"/>
          </p:nvPr>
        </p:nvSpPr>
        <p:spPr>
          <a:xfrm>
            <a:off x="7431670" y="3594167"/>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03</a:t>
            </a:r>
          </a:p>
        </p:txBody>
      </p:sp>
      <p:sp>
        <p:nvSpPr>
          <p:cNvPr id="27" name="Text Placeholder 37">
            <a:extLst>
              <a:ext uri="{FF2B5EF4-FFF2-40B4-BE49-F238E27FC236}">
                <a16:creationId xmlns:a16="http://schemas.microsoft.com/office/drawing/2014/main" id="{1277E5B2-61D3-B113-F195-3B4FB5C2F81A}"/>
              </a:ext>
            </a:extLst>
          </p:cNvPr>
          <p:cNvSpPr>
            <a:spLocks noGrp="1"/>
          </p:cNvSpPr>
          <p:nvPr>
            <p:ph type="body" sz="quarter" idx="32" hasCustomPrompt="1"/>
          </p:nvPr>
        </p:nvSpPr>
        <p:spPr>
          <a:xfrm>
            <a:off x="7431670" y="4799806"/>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Title 04</a:t>
            </a:r>
          </a:p>
        </p:txBody>
      </p:sp>
      <p:sp>
        <p:nvSpPr>
          <p:cNvPr id="30" name="Text Placeholder 14">
            <a:extLst>
              <a:ext uri="{FF2B5EF4-FFF2-40B4-BE49-F238E27FC236}">
                <a16:creationId xmlns:a16="http://schemas.microsoft.com/office/drawing/2014/main" id="{873D3B79-8B6B-1D0B-9978-5A9F27C1A74E}"/>
              </a:ext>
            </a:extLst>
          </p:cNvPr>
          <p:cNvSpPr>
            <a:spLocks noGrp="1"/>
          </p:cNvSpPr>
          <p:nvPr>
            <p:ph type="body" sz="quarter" idx="43" hasCustomPrompt="1"/>
          </p:nvPr>
        </p:nvSpPr>
        <p:spPr>
          <a:xfrm>
            <a:off x="7431889" y="1406424"/>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1" name="Text Placeholder 14">
            <a:extLst>
              <a:ext uri="{FF2B5EF4-FFF2-40B4-BE49-F238E27FC236}">
                <a16:creationId xmlns:a16="http://schemas.microsoft.com/office/drawing/2014/main" id="{87CAEFD1-0A27-7C60-C751-43678F96C11A}"/>
              </a:ext>
            </a:extLst>
          </p:cNvPr>
          <p:cNvSpPr>
            <a:spLocks noGrp="1"/>
          </p:cNvSpPr>
          <p:nvPr>
            <p:ph type="body" sz="quarter" idx="44" hasCustomPrompt="1"/>
          </p:nvPr>
        </p:nvSpPr>
        <p:spPr>
          <a:xfrm>
            <a:off x="7431889" y="267342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2" name="Text Placeholder 14">
            <a:extLst>
              <a:ext uri="{FF2B5EF4-FFF2-40B4-BE49-F238E27FC236}">
                <a16:creationId xmlns:a16="http://schemas.microsoft.com/office/drawing/2014/main" id="{A9AE2D79-F8D0-06D4-8774-AE6B0D2F9211}"/>
              </a:ext>
            </a:extLst>
          </p:cNvPr>
          <p:cNvSpPr>
            <a:spLocks noGrp="1"/>
          </p:cNvSpPr>
          <p:nvPr>
            <p:ph type="body" sz="quarter" idx="45" hasCustomPrompt="1"/>
          </p:nvPr>
        </p:nvSpPr>
        <p:spPr>
          <a:xfrm>
            <a:off x="7431889" y="3911497"/>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a:t>
            </a:r>
          </a:p>
        </p:txBody>
      </p:sp>
      <p:sp>
        <p:nvSpPr>
          <p:cNvPr id="33" name="Text Placeholder 14">
            <a:extLst>
              <a:ext uri="{FF2B5EF4-FFF2-40B4-BE49-F238E27FC236}">
                <a16:creationId xmlns:a16="http://schemas.microsoft.com/office/drawing/2014/main" id="{62951AE8-24CB-1319-F2B9-CA416EE3FB51}"/>
              </a:ext>
            </a:extLst>
          </p:cNvPr>
          <p:cNvSpPr>
            <a:spLocks noGrp="1"/>
          </p:cNvSpPr>
          <p:nvPr>
            <p:ph type="body" sz="quarter" idx="46" hasCustomPrompt="1"/>
          </p:nvPr>
        </p:nvSpPr>
        <p:spPr>
          <a:xfrm>
            <a:off x="7431889" y="5108289"/>
            <a:ext cx="4073525" cy="710445"/>
          </a:xfrm>
          <a:prstGeom prst="rect">
            <a:avLst/>
          </a:prstGeom>
        </p:spPr>
        <p:txBody>
          <a:bodyPr/>
          <a:lstStyle>
            <a:lvl1pPr marL="0" indent="0">
              <a:buNone/>
              <a:defRPr sz="1400">
                <a:solidFill>
                  <a:schemeClr val="bg1"/>
                </a:solidFill>
                <a:latin typeface="Arial" panose="020B0604020202020204" pitchFamily="34" charset="0"/>
                <a:cs typeface="Arial" panose="020B0604020202020204" pitchFamily="34" charset="0"/>
              </a:defRPr>
            </a:lvl1pPr>
            <a:lvl2pPr marL="457200" indent="0">
              <a:buNone/>
              <a:defRPr sz="1400">
                <a:solidFill>
                  <a:schemeClr val="bg1"/>
                </a:solidFill>
                <a:latin typeface="Arial" panose="020B0604020202020204" pitchFamily="34" charset="0"/>
                <a:cs typeface="Arial" panose="020B0604020202020204" pitchFamily="34" charset="0"/>
              </a:defRPr>
            </a:lvl2pPr>
            <a:lvl3pPr marL="914400" indent="0">
              <a:buNone/>
              <a:defRPr sz="1400">
                <a:solidFill>
                  <a:schemeClr val="bg1"/>
                </a:solidFill>
                <a:latin typeface="Arial" panose="020B0604020202020204" pitchFamily="34" charset="0"/>
                <a:cs typeface="Arial" panose="020B0604020202020204" pitchFamily="34" charset="0"/>
              </a:defRPr>
            </a:lvl3pPr>
            <a:lvl4pPr marL="1371600" indent="0">
              <a:buNone/>
              <a:defRPr sz="1400">
                <a:solidFill>
                  <a:schemeClr val="bg1"/>
                </a:solidFill>
                <a:latin typeface="Arial" panose="020B0604020202020204" pitchFamily="34" charset="0"/>
                <a:cs typeface="Arial" panose="020B0604020202020204" pitchFamily="34" charset="0"/>
              </a:defRPr>
            </a:lvl4pPr>
            <a:lvl5pPr marL="1828800" indent="0">
              <a:buNone/>
              <a:defRPr sz="1400">
                <a:solidFill>
                  <a:schemeClr val="bg1"/>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erat0</a:t>
            </a:r>
          </a:p>
        </p:txBody>
      </p:sp>
      <p:sp>
        <p:nvSpPr>
          <p:cNvPr id="3" name="Text Placeholder 37">
            <a:extLst>
              <a:ext uri="{FF2B5EF4-FFF2-40B4-BE49-F238E27FC236}">
                <a16:creationId xmlns:a16="http://schemas.microsoft.com/office/drawing/2014/main" id="{8B029F9D-F6E2-D489-D48F-921D2BE0E663}"/>
              </a:ext>
            </a:extLst>
          </p:cNvPr>
          <p:cNvSpPr>
            <a:spLocks noGrp="1"/>
          </p:cNvSpPr>
          <p:nvPr>
            <p:ph type="body" sz="quarter" idx="24" hasCustomPrompt="1"/>
          </p:nvPr>
        </p:nvSpPr>
        <p:spPr>
          <a:xfrm>
            <a:off x="789674" y="3118019"/>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Subhead</a:t>
            </a:r>
          </a:p>
        </p:txBody>
      </p:sp>
      <p:sp>
        <p:nvSpPr>
          <p:cNvPr id="4" name="Text Placeholder 19">
            <a:extLst>
              <a:ext uri="{FF2B5EF4-FFF2-40B4-BE49-F238E27FC236}">
                <a16:creationId xmlns:a16="http://schemas.microsoft.com/office/drawing/2014/main" id="{F5856FD4-85FE-F174-DC64-9DC2E4A937F0}"/>
              </a:ext>
            </a:extLst>
          </p:cNvPr>
          <p:cNvSpPr>
            <a:spLocks noGrp="1"/>
          </p:cNvSpPr>
          <p:nvPr>
            <p:ph type="body" sz="quarter" idx="40" hasCustomPrompt="1"/>
          </p:nvPr>
        </p:nvSpPr>
        <p:spPr>
          <a:xfrm>
            <a:off x="789674" y="3429000"/>
            <a:ext cx="3656213" cy="3251133"/>
          </a:xfrm>
          <a:prstGeom prst="rect">
            <a:avLst/>
          </a:prstGeom>
        </p:spPr>
        <p:txBody>
          <a:bodyPr/>
          <a:lstStyle>
            <a:lvl1pPr marL="0" indent="0">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 </a:t>
            </a:r>
            <a:r>
              <a:rPr lang="en-US" dirty="0" err="1"/>
              <a:t>veniam</a:t>
            </a:r>
            <a:r>
              <a:rPr lang="en-US" dirty="0"/>
              <a:t>, </a:t>
            </a:r>
            <a:r>
              <a:rPr lang="en-US" dirty="0" err="1"/>
              <a:t>quis</a:t>
            </a:r>
            <a:r>
              <a:rPr lang="en-US" dirty="0"/>
              <a:t> </a:t>
            </a:r>
            <a:r>
              <a:rPr lang="en-US" dirty="0" err="1"/>
              <a:t>nostrud</a:t>
            </a:r>
            <a:r>
              <a:rPr lang="en-US" dirty="0"/>
              <a:t> </a:t>
            </a:r>
            <a:r>
              <a:rPr lang="en-US" dirty="0" err="1"/>
              <a:t>exerci</a:t>
            </a:r>
            <a:r>
              <a:rPr lang="en-US" dirty="0"/>
              <a:t> </a:t>
            </a:r>
            <a:r>
              <a:rPr lang="en-US" dirty="0" err="1"/>
              <a:t>tation</a:t>
            </a:r>
            <a:r>
              <a:rPr lang="en-US" dirty="0"/>
              <a:t> </a:t>
            </a:r>
            <a:r>
              <a:rPr lang="en-US" dirty="0" err="1"/>
              <a:t>ullamcorper</a:t>
            </a:r>
            <a:r>
              <a:rPr lang="en-US" dirty="0"/>
              <a:t> </a:t>
            </a:r>
            <a:r>
              <a:rPr lang="en-US" dirty="0" err="1"/>
              <a:t>suscipit</a:t>
            </a:r>
            <a:r>
              <a:rPr lang="en-US" dirty="0"/>
              <a:t> </a:t>
            </a:r>
            <a:r>
              <a:rPr lang="en-US" dirty="0" err="1"/>
              <a:t>lobortis</a:t>
            </a:r>
            <a:r>
              <a:rPr lang="en-US" dirty="0"/>
              <a:t> </a:t>
            </a:r>
            <a:r>
              <a:rPr lang="en-US" dirty="0" err="1"/>
              <a:t>nisl</a:t>
            </a:r>
            <a:r>
              <a:rPr lang="en-US" dirty="0"/>
              <a:t> ut </a:t>
            </a:r>
            <a:r>
              <a:rPr lang="en-US" dirty="0" err="1"/>
              <a:t>aliquip</a:t>
            </a:r>
            <a:r>
              <a:rPr lang="en-US" dirty="0"/>
              <a:t> ex </a:t>
            </a:r>
            <a:r>
              <a:rPr lang="en-US" dirty="0" err="1"/>
              <a:t>ea</a:t>
            </a:r>
            <a:r>
              <a:rPr lang="en-US" dirty="0"/>
              <a:t> </a:t>
            </a:r>
            <a:r>
              <a:rPr lang="en-US" dirty="0" err="1"/>
              <a:t>commodo</a:t>
            </a:r>
            <a:r>
              <a:rPr lang="en-US" dirty="0"/>
              <a:t> </a:t>
            </a:r>
            <a:r>
              <a:rPr lang="en-US" dirty="0" err="1"/>
              <a:t>consequat</a:t>
            </a:r>
            <a:r>
              <a:rPr lang="en-US" dirty="0"/>
              <a:t>. Duis autem vel </a:t>
            </a:r>
            <a:r>
              <a:rPr lang="en-US" dirty="0" err="1"/>
              <a:t>eum</a:t>
            </a:r>
            <a:r>
              <a:rPr lang="en-US" dirty="0"/>
              <a:t> </a:t>
            </a:r>
            <a:r>
              <a:rPr lang="en-US" dirty="0" err="1"/>
              <a:t>iriure</a:t>
            </a:r>
            <a:r>
              <a:rPr lang="en-US" dirty="0"/>
              <a:t> dolor in </a:t>
            </a:r>
            <a:r>
              <a:rPr lang="en-US" dirty="0" err="1"/>
              <a:t>hendrerit</a:t>
            </a:r>
            <a:r>
              <a:rPr lang="en-US" dirty="0"/>
              <a:t> in </a:t>
            </a:r>
            <a:r>
              <a:rPr lang="en-US" dirty="0" err="1"/>
              <a:t>vulputate</a:t>
            </a:r>
            <a:r>
              <a:rPr lang="en-US" dirty="0"/>
              <a:t> </a:t>
            </a:r>
            <a:r>
              <a:rPr lang="en-US" dirty="0" err="1"/>
              <a:t>velit</a:t>
            </a:r>
            <a:r>
              <a:rPr lang="en-US" dirty="0"/>
              <a:t> </a:t>
            </a:r>
            <a:r>
              <a:rPr lang="en-US" dirty="0" err="1"/>
              <a:t>esse</a:t>
            </a:r>
            <a:r>
              <a:rPr lang="en-US" dirty="0"/>
              <a:t> </a:t>
            </a:r>
            <a:r>
              <a:rPr lang="en-US" dirty="0" err="1"/>
              <a:t>molestie</a:t>
            </a:r>
            <a:r>
              <a:rPr lang="en-US" dirty="0"/>
              <a:t> </a:t>
            </a:r>
            <a:r>
              <a:rPr lang="en-US" dirty="0" err="1"/>
              <a:t>consequat</a:t>
            </a:r>
            <a:r>
              <a:rPr lang="en-US" dirty="0"/>
              <a:t>, vel illum dolore </a:t>
            </a:r>
            <a:r>
              <a:rPr lang="en-US" dirty="0" err="1"/>
              <a:t>eu</a:t>
            </a:r>
            <a:r>
              <a:rPr lang="en-US" dirty="0"/>
              <a:t> </a:t>
            </a:r>
            <a:r>
              <a:rPr lang="en-US" dirty="0" err="1"/>
              <a:t>feugiat</a:t>
            </a:r>
            <a:r>
              <a:rPr lang="en-US" dirty="0"/>
              <a:t> </a:t>
            </a:r>
            <a:r>
              <a:rPr lang="en-US" dirty="0" err="1"/>
              <a:t>nulla</a:t>
            </a:r>
            <a:r>
              <a:rPr lang="en-US" dirty="0"/>
              <a:t> </a:t>
            </a:r>
            <a:r>
              <a:rPr lang="en-US" dirty="0" err="1"/>
              <a:t>facilisis</a:t>
            </a:r>
            <a:r>
              <a:rPr lang="en-US" dirty="0"/>
              <a:t> at </a:t>
            </a:r>
            <a:r>
              <a:rPr lang="en-US" dirty="0" err="1"/>
              <a:t>vero</a:t>
            </a:r>
            <a:r>
              <a:rPr lang="en-US" dirty="0"/>
              <a:t> eros.</a:t>
            </a:r>
          </a:p>
          <a:p>
            <a:pPr lvl="0"/>
            <a:endParaRPr lang="en-US" dirty="0"/>
          </a:p>
          <a:p>
            <a:pPr lvl="0"/>
            <a:endParaRPr lang="en-US" dirty="0"/>
          </a:p>
          <a:p>
            <a:pPr lvl="0"/>
            <a:endParaRPr lang="en-US" dirty="0"/>
          </a:p>
          <a:p>
            <a:pPr lvl="0"/>
            <a:endParaRPr lang="en-US" dirty="0"/>
          </a:p>
          <a:p>
            <a:pPr lvl="0"/>
            <a:endParaRPr lang="en-US" dirty="0"/>
          </a:p>
        </p:txBody>
      </p:sp>
      <p:sp>
        <p:nvSpPr>
          <p:cNvPr id="16" name="Text Box 18">
            <a:extLst>
              <a:ext uri="{FF2B5EF4-FFF2-40B4-BE49-F238E27FC236}">
                <a16:creationId xmlns:a16="http://schemas.microsoft.com/office/drawing/2014/main" id="{21FDF1AD-19F6-9C18-F98B-62C5A44C19DE}"/>
              </a:ext>
            </a:extLst>
          </p:cNvPr>
          <p:cNvSpPr txBox="1">
            <a:spLocks noChangeArrowheads="1"/>
          </p:cNvSpPr>
          <p:nvPr userDrawn="1"/>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bg1"/>
                </a:solidFill>
                <a:latin typeface="+mn-lt"/>
              </a:rPr>
              <a:t> </a:t>
            </a:r>
          </a:p>
        </p:txBody>
      </p:sp>
      <p:sp>
        <p:nvSpPr>
          <p:cNvPr id="7" name="Text Placeholder 5">
            <a:extLst>
              <a:ext uri="{FF2B5EF4-FFF2-40B4-BE49-F238E27FC236}">
                <a16:creationId xmlns:a16="http://schemas.microsoft.com/office/drawing/2014/main" id="{48CBCE0D-3A6A-CDD9-5E26-F6C10E258B62}"/>
              </a:ext>
            </a:extLst>
          </p:cNvPr>
          <p:cNvSpPr>
            <a:spLocks noGrp="1"/>
          </p:cNvSpPr>
          <p:nvPr>
            <p:ph type="body" sz="quarter" idx="31"/>
          </p:nvPr>
        </p:nvSpPr>
        <p:spPr>
          <a:xfrm>
            <a:off x="903591" y="2642237"/>
            <a:ext cx="439737" cy="36576"/>
          </a:xfrm>
          <a:prstGeom prst="rect">
            <a:avLst/>
          </a:prstGeom>
          <a:solidFill>
            <a:schemeClr val="accent5"/>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6" name="Text Placeholder 15">
            <a:extLst>
              <a:ext uri="{FF2B5EF4-FFF2-40B4-BE49-F238E27FC236}">
                <a16:creationId xmlns:a16="http://schemas.microsoft.com/office/drawing/2014/main" id="{1103A03A-9457-4583-878C-4B1C993F6FED}"/>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362300496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Percentge Squares Infographic">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7" y="503701"/>
            <a:ext cx="5401765" cy="649366"/>
          </a:xfrm>
          <a:prstGeom prst="rect">
            <a:avLst/>
          </a:prstGeom>
        </p:spPr>
        <p:txBody>
          <a:bodyPr/>
          <a:lstStyle>
            <a:lvl1pPr marL="0" indent="0" algn="l">
              <a:buNone/>
              <a:defRPr sz="4800" b="0">
                <a:solidFill>
                  <a:schemeClr val="accent5"/>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4" y="4360141"/>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0" y="2067304"/>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0" y="4343372"/>
            <a:ext cx="1778000" cy="287037"/>
          </a:xfrm>
          <a:prstGeom prst="rect">
            <a:avLst/>
          </a:prstGeom>
        </p:spPr>
        <p:txBody>
          <a:bodyPr/>
          <a:lstStyle>
            <a:lvl1pPr marL="0" indent="0" algn="r">
              <a:buNone/>
              <a:defRPr sz="1600" b="1">
                <a:solidFill>
                  <a:schemeClr val="accent5"/>
                </a:solidFill>
                <a:latin typeface="Arial" panose="020B0604020202020204" pitchFamily="34" charset="0"/>
                <a:cs typeface="Arial" panose="020B0604020202020204" pitchFamily="34" charset="0"/>
              </a:defRPr>
            </a:lvl1pPr>
          </a:lstStyle>
          <a:p>
            <a:pPr lvl="0"/>
            <a:r>
              <a:rPr lang="en-US" dirty="0"/>
              <a:t>Opportunities</a:t>
            </a:r>
          </a:p>
        </p:txBody>
      </p:sp>
      <p:pic>
        <p:nvPicPr>
          <p:cNvPr id="8" name="Picture 7">
            <a:extLst>
              <a:ext uri="{FF2B5EF4-FFF2-40B4-BE49-F238E27FC236}">
                <a16:creationId xmlns:a16="http://schemas.microsoft.com/office/drawing/2014/main" id="{9955BC70-3E08-570D-B4FC-970E2D8B97AB}"/>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5"/>
            <a:ext cx="3247008" cy="1039886"/>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2"/>
            <a:ext cx="3247008" cy="1039886"/>
          </a:xfrm>
          <a:prstGeom prst="rect">
            <a:avLst/>
          </a:prstGeom>
        </p:spPr>
        <p:txBody>
          <a:bodyPr/>
          <a:lstStyle>
            <a:lvl1pPr marL="0" indent="0" algn="r">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4" y="4652372"/>
            <a:ext cx="3247008" cy="1039886"/>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4" y="2375005"/>
            <a:ext cx="3247008" cy="1039886"/>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10" name="Text Box 18">
            <a:extLst>
              <a:ext uri="{FF2B5EF4-FFF2-40B4-BE49-F238E27FC236}">
                <a16:creationId xmlns:a16="http://schemas.microsoft.com/office/drawing/2014/main" id="{45BA97B3-3CBB-5472-DCCE-EE707AD96B2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6" name="Text Placeholder 5">
            <a:extLst>
              <a:ext uri="{FF2B5EF4-FFF2-40B4-BE49-F238E27FC236}">
                <a16:creationId xmlns:a16="http://schemas.microsoft.com/office/drawing/2014/main" id="{14C496C8-837A-90B3-8A24-AFA1E8BD601F}"/>
              </a:ext>
            </a:extLst>
          </p:cNvPr>
          <p:cNvSpPr>
            <a:spLocks noGrp="1"/>
          </p:cNvSpPr>
          <p:nvPr>
            <p:ph type="body" sz="quarter" idx="31"/>
          </p:nvPr>
        </p:nvSpPr>
        <p:spPr>
          <a:xfrm>
            <a:off x="78813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7" name="Text Placeholder 15">
            <a:extLst>
              <a:ext uri="{FF2B5EF4-FFF2-40B4-BE49-F238E27FC236}">
                <a16:creationId xmlns:a16="http://schemas.microsoft.com/office/drawing/2014/main" id="{965F0D2B-A672-D372-4D95-978BB11986F4}"/>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948974292"/>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Percentge Squares Infographic (Dark)">
    <p:bg>
      <p:bgPr>
        <a:solidFill>
          <a:schemeClr val="accent5"/>
        </a:solidFill>
        <a:effectLst/>
      </p:bgPr>
    </p:bg>
    <p:spTree>
      <p:nvGrpSpPr>
        <p:cNvPr id="1" name=""/>
        <p:cNvGrpSpPr/>
        <p:nvPr/>
      </p:nvGrpSpPr>
      <p:grpSpPr>
        <a:xfrm>
          <a:off x="0" y="0"/>
          <a:ext cx="0" cy="0"/>
          <a:chOff x="0" y="0"/>
          <a:chExt cx="0" cy="0"/>
        </a:xfrm>
      </p:grpSpPr>
      <p:sp>
        <p:nvSpPr>
          <p:cNvPr id="19" name="Text Placeholder 23">
            <a:extLst>
              <a:ext uri="{FF2B5EF4-FFF2-40B4-BE49-F238E27FC236}">
                <a16:creationId xmlns:a16="http://schemas.microsoft.com/office/drawing/2014/main" id="{4CF89A4F-15C7-D13B-8BC0-129A04C6E270}"/>
              </a:ext>
            </a:extLst>
          </p:cNvPr>
          <p:cNvSpPr>
            <a:spLocks noGrp="1"/>
          </p:cNvSpPr>
          <p:nvPr>
            <p:ph type="body" sz="quarter" idx="12" hasCustomPrompt="1"/>
          </p:nvPr>
        </p:nvSpPr>
        <p:spPr>
          <a:xfrm>
            <a:off x="675237" y="503701"/>
            <a:ext cx="5401765" cy="649366"/>
          </a:xfrm>
          <a:prstGeom prst="rect">
            <a:avLst/>
          </a:prstGeom>
        </p:spPr>
        <p:txBody>
          <a:bodyPr/>
          <a:lstStyle>
            <a:lvl1pPr marL="0" indent="0" algn="l">
              <a:buNone/>
              <a:defRPr sz="4800" b="0">
                <a:solidFill>
                  <a:schemeClr val="bg1"/>
                </a:solidFill>
              </a:defRPr>
            </a:lvl1pPr>
          </a:lstStyle>
          <a:p>
            <a:pPr lvl="0"/>
            <a:r>
              <a:rPr lang="en-US" dirty="0"/>
              <a:t>SWOT Concept</a:t>
            </a:r>
          </a:p>
        </p:txBody>
      </p:sp>
      <p:sp>
        <p:nvSpPr>
          <p:cNvPr id="25" name="Text Placeholder 37">
            <a:extLst>
              <a:ext uri="{FF2B5EF4-FFF2-40B4-BE49-F238E27FC236}">
                <a16:creationId xmlns:a16="http://schemas.microsoft.com/office/drawing/2014/main" id="{7DDA78B5-99F8-9CF1-28E1-E2D257A518D4}"/>
              </a:ext>
            </a:extLst>
          </p:cNvPr>
          <p:cNvSpPr>
            <a:spLocks noGrp="1"/>
          </p:cNvSpPr>
          <p:nvPr>
            <p:ph type="body" sz="quarter" idx="24" hasCustomPrompt="1"/>
          </p:nvPr>
        </p:nvSpPr>
        <p:spPr>
          <a:xfrm>
            <a:off x="8304775" y="2067304"/>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Weaknesses</a:t>
            </a:r>
          </a:p>
        </p:txBody>
      </p:sp>
      <p:sp>
        <p:nvSpPr>
          <p:cNvPr id="29" name="Text Placeholder 37">
            <a:extLst>
              <a:ext uri="{FF2B5EF4-FFF2-40B4-BE49-F238E27FC236}">
                <a16:creationId xmlns:a16="http://schemas.microsoft.com/office/drawing/2014/main" id="{19207B24-74FA-9F18-72CF-07EC3A02B0F5}"/>
              </a:ext>
            </a:extLst>
          </p:cNvPr>
          <p:cNvSpPr>
            <a:spLocks noGrp="1"/>
          </p:cNvSpPr>
          <p:nvPr>
            <p:ph type="body" sz="quarter" idx="26" hasCustomPrompt="1"/>
          </p:nvPr>
        </p:nvSpPr>
        <p:spPr>
          <a:xfrm>
            <a:off x="8304774" y="4360141"/>
            <a:ext cx="1778000" cy="287037"/>
          </a:xfrm>
          <a:prstGeom prst="rect">
            <a:avLst/>
          </a:prstGeom>
        </p:spPr>
        <p:txBody>
          <a:bodyPr/>
          <a:lstStyle>
            <a:lvl1pPr marL="0" indent="0" algn="l">
              <a:buNone/>
              <a:defRPr sz="1600" b="1">
                <a:solidFill>
                  <a:schemeClr val="bg1"/>
                </a:solidFill>
                <a:latin typeface="Arial" panose="020B0604020202020204" pitchFamily="34" charset="0"/>
                <a:cs typeface="Arial" panose="020B0604020202020204" pitchFamily="34" charset="0"/>
              </a:defRPr>
            </a:lvl1pPr>
          </a:lstStyle>
          <a:p>
            <a:pPr lvl="0"/>
            <a:r>
              <a:rPr lang="en-US" dirty="0"/>
              <a:t>Threats</a:t>
            </a:r>
          </a:p>
        </p:txBody>
      </p:sp>
      <p:sp>
        <p:nvSpPr>
          <p:cNvPr id="33" name="Text Placeholder 37">
            <a:extLst>
              <a:ext uri="{FF2B5EF4-FFF2-40B4-BE49-F238E27FC236}">
                <a16:creationId xmlns:a16="http://schemas.microsoft.com/office/drawing/2014/main" id="{CCA7B770-E368-EC92-9BD4-33118FFDB183}"/>
              </a:ext>
            </a:extLst>
          </p:cNvPr>
          <p:cNvSpPr>
            <a:spLocks noGrp="1"/>
          </p:cNvSpPr>
          <p:nvPr>
            <p:ph type="body" sz="quarter" idx="28" hasCustomPrompt="1"/>
          </p:nvPr>
        </p:nvSpPr>
        <p:spPr>
          <a:xfrm>
            <a:off x="2133610" y="2067304"/>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Strengths</a:t>
            </a:r>
          </a:p>
        </p:txBody>
      </p:sp>
      <p:sp>
        <p:nvSpPr>
          <p:cNvPr id="37" name="Text Placeholder 37">
            <a:extLst>
              <a:ext uri="{FF2B5EF4-FFF2-40B4-BE49-F238E27FC236}">
                <a16:creationId xmlns:a16="http://schemas.microsoft.com/office/drawing/2014/main" id="{8E9C33FE-7D02-9895-4336-4B78285CFAE8}"/>
              </a:ext>
            </a:extLst>
          </p:cNvPr>
          <p:cNvSpPr>
            <a:spLocks noGrp="1"/>
          </p:cNvSpPr>
          <p:nvPr>
            <p:ph type="body" sz="quarter" idx="30" hasCustomPrompt="1"/>
          </p:nvPr>
        </p:nvSpPr>
        <p:spPr>
          <a:xfrm>
            <a:off x="2133610" y="4343372"/>
            <a:ext cx="1778000" cy="287037"/>
          </a:xfrm>
          <a:prstGeom prst="rect">
            <a:avLst/>
          </a:prstGeom>
        </p:spPr>
        <p:txBody>
          <a:bodyPr/>
          <a:lstStyle>
            <a:lvl1pPr marL="0" indent="0" algn="r">
              <a:buNone/>
              <a:defRPr sz="1600" b="1">
                <a:solidFill>
                  <a:schemeClr val="bg1"/>
                </a:solidFill>
                <a:latin typeface="Arial" panose="020B0604020202020204" pitchFamily="34" charset="0"/>
                <a:cs typeface="Arial" panose="020B0604020202020204" pitchFamily="34" charset="0"/>
              </a:defRPr>
            </a:lvl1pPr>
          </a:lstStyle>
          <a:p>
            <a:pPr lvl="0"/>
            <a:r>
              <a:rPr lang="en-US" dirty="0"/>
              <a:t>Opportunities</a:t>
            </a:r>
          </a:p>
        </p:txBody>
      </p:sp>
      <p:sp>
        <p:nvSpPr>
          <p:cNvPr id="2" name="Text Placeholder 19">
            <a:extLst>
              <a:ext uri="{FF2B5EF4-FFF2-40B4-BE49-F238E27FC236}">
                <a16:creationId xmlns:a16="http://schemas.microsoft.com/office/drawing/2014/main" id="{0851A1CF-7623-65CB-F368-ADCFC0BCBC13}"/>
              </a:ext>
            </a:extLst>
          </p:cNvPr>
          <p:cNvSpPr>
            <a:spLocks noGrp="1"/>
          </p:cNvSpPr>
          <p:nvPr>
            <p:ph type="body" sz="quarter" idx="40" hasCustomPrompt="1"/>
          </p:nvPr>
        </p:nvSpPr>
        <p:spPr>
          <a:xfrm>
            <a:off x="675237" y="2375005"/>
            <a:ext cx="3247008" cy="1039886"/>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3" name="Text Placeholder 19">
            <a:extLst>
              <a:ext uri="{FF2B5EF4-FFF2-40B4-BE49-F238E27FC236}">
                <a16:creationId xmlns:a16="http://schemas.microsoft.com/office/drawing/2014/main" id="{1288E657-F46B-47FF-F675-4CD1B3C7F13E}"/>
              </a:ext>
            </a:extLst>
          </p:cNvPr>
          <p:cNvSpPr>
            <a:spLocks noGrp="1"/>
          </p:cNvSpPr>
          <p:nvPr>
            <p:ph type="body" sz="quarter" idx="41" hasCustomPrompt="1"/>
          </p:nvPr>
        </p:nvSpPr>
        <p:spPr>
          <a:xfrm>
            <a:off x="675237" y="4652372"/>
            <a:ext cx="3247008" cy="1039886"/>
          </a:xfrm>
          <a:prstGeom prst="rect">
            <a:avLst/>
          </a:prstGeom>
        </p:spPr>
        <p:txBody>
          <a:bodyPr/>
          <a:lstStyle>
            <a:lvl1pPr marL="0" indent="0" algn="r">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4" name="Text Placeholder 19">
            <a:extLst>
              <a:ext uri="{FF2B5EF4-FFF2-40B4-BE49-F238E27FC236}">
                <a16:creationId xmlns:a16="http://schemas.microsoft.com/office/drawing/2014/main" id="{6F000A36-0FF0-296C-3040-D49EFD4099E3}"/>
              </a:ext>
            </a:extLst>
          </p:cNvPr>
          <p:cNvSpPr>
            <a:spLocks noGrp="1"/>
          </p:cNvSpPr>
          <p:nvPr>
            <p:ph type="body" sz="quarter" idx="42" hasCustomPrompt="1"/>
          </p:nvPr>
        </p:nvSpPr>
        <p:spPr>
          <a:xfrm>
            <a:off x="8304774" y="4652372"/>
            <a:ext cx="3247008" cy="1039886"/>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sp>
        <p:nvSpPr>
          <p:cNvPr id="5" name="Text Placeholder 19">
            <a:extLst>
              <a:ext uri="{FF2B5EF4-FFF2-40B4-BE49-F238E27FC236}">
                <a16:creationId xmlns:a16="http://schemas.microsoft.com/office/drawing/2014/main" id="{5CC37268-B537-872A-7B77-971DAC02D8AE}"/>
              </a:ext>
            </a:extLst>
          </p:cNvPr>
          <p:cNvSpPr>
            <a:spLocks noGrp="1"/>
          </p:cNvSpPr>
          <p:nvPr>
            <p:ph type="body" sz="quarter" idx="43" hasCustomPrompt="1"/>
          </p:nvPr>
        </p:nvSpPr>
        <p:spPr>
          <a:xfrm>
            <a:off x="8304774" y="2375005"/>
            <a:ext cx="3247008" cy="1039886"/>
          </a:xfrm>
          <a:prstGeom prst="rect">
            <a:avLst/>
          </a:prstGeom>
        </p:spPr>
        <p:txBody>
          <a:bodyPr/>
          <a:lstStyle>
            <a:lvl1pPr marL="0" indent="0" algn="l">
              <a:buFontTx/>
              <a:buNone/>
              <a:defRPr sz="1400">
                <a:solidFill>
                  <a:schemeClr val="bg1"/>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Lorem ipsum dolor sit amet, consectetuer adipiscing elit, sed diam nonummy nibh euismod tincidunt ut laoreet dolore magna aliquam erat volutpat. Ut </a:t>
            </a:r>
            <a:r>
              <a:rPr lang="en-US" dirty="0" err="1"/>
              <a:t>wisi</a:t>
            </a:r>
            <a:r>
              <a:rPr lang="en-US" dirty="0"/>
              <a:t> </a:t>
            </a:r>
            <a:r>
              <a:rPr lang="en-US" dirty="0" err="1"/>
              <a:t>enim</a:t>
            </a:r>
            <a:r>
              <a:rPr lang="en-US" dirty="0"/>
              <a:t> ad minim</a:t>
            </a:r>
          </a:p>
        </p:txBody>
      </p:sp>
      <p:pic>
        <p:nvPicPr>
          <p:cNvPr id="6" name="Picture 5">
            <a:extLst>
              <a:ext uri="{FF2B5EF4-FFF2-40B4-BE49-F238E27FC236}">
                <a16:creationId xmlns:a16="http://schemas.microsoft.com/office/drawing/2014/main" id="{6BE1C0A5-5E8D-74EB-ED8D-F7E33D01797D}"/>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0" name="Text Box 18">
            <a:extLst>
              <a:ext uri="{FF2B5EF4-FFF2-40B4-BE49-F238E27FC236}">
                <a16:creationId xmlns:a16="http://schemas.microsoft.com/office/drawing/2014/main" id="{BC381D24-DEE1-4B95-7FF2-6A1A2DA5739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bg1"/>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7" name="Text Placeholder 5">
            <a:extLst>
              <a:ext uri="{FF2B5EF4-FFF2-40B4-BE49-F238E27FC236}">
                <a16:creationId xmlns:a16="http://schemas.microsoft.com/office/drawing/2014/main" id="{E9C9B7CB-E94A-14D7-5F91-7D0A30CA3E11}"/>
              </a:ext>
            </a:extLst>
          </p:cNvPr>
          <p:cNvSpPr>
            <a:spLocks noGrp="1"/>
          </p:cNvSpPr>
          <p:nvPr>
            <p:ph type="body" sz="quarter" idx="31"/>
          </p:nvPr>
        </p:nvSpPr>
        <p:spPr>
          <a:xfrm>
            <a:off x="788132" y="1369381"/>
            <a:ext cx="439737" cy="36576"/>
          </a:xfrm>
          <a:prstGeom prst="rect">
            <a:avLst/>
          </a:prstGeom>
          <a:solidFill>
            <a:schemeClr val="accent3"/>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8" name="Text Placeholder 15">
            <a:extLst>
              <a:ext uri="{FF2B5EF4-FFF2-40B4-BE49-F238E27FC236}">
                <a16:creationId xmlns:a16="http://schemas.microsoft.com/office/drawing/2014/main" id="{08CA15AC-FC3D-7E5B-DD27-12578C3346B3}"/>
              </a:ext>
            </a:extLst>
          </p:cNvPr>
          <p:cNvSpPr>
            <a:spLocks noGrp="1"/>
          </p:cNvSpPr>
          <p:nvPr>
            <p:ph type="body" sz="quarter" idx="21" hasCustomPrompt="1"/>
          </p:nvPr>
        </p:nvSpPr>
        <p:spPr>
          <a:xfrm>
            <a:off x="7496222" y="6472916"/>
            <a:ext cx="3957638" cy="191636"/>
          </a:xfrm>
          <a:prstGeom prst="rect">
            <a:avLst/>
          </a:prstGeom>
        </p:spPr>
        <p:txBody>
          <a:bodyPr lIns="91440" rIns="0"/>
          <a:lstStyle>
            <a:lvl1pPr marL="0" indent="0" algn="r">
              <a:buNone/>
              <a:defRPr sz="700">
                <a:solidFill>
                  <a:schemeClr val="bg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700" dirty="0">
                <a:solidFill>
                  <a:schemeClr val="bg1"/>
                </a:solidFill>
                <a:latin typeface="Arial" panose="020B0604020202020204" pitchFamily="34" charset="0"/>
                <a:cs typeface="Arial" panose="020B0604020202020204" pitchFamily="34" charset="0"/>
              </a:rPr>
              <a:t> © Penn Mutual. All rights reserved.</a:t>
            </a:r>
          </a:p>
        </p:txBody>
      </p:sp>
    </p:spTree>
    <p:extLst>
      <p:ext uri="{BB962C8B-B14F-4D97-AF65-F5344CB8AC3E}">
        <p14:creationId xmlns:p14="http://schemas.microsoft.com/office/powerpoint/2010/main" val="1678929540"/>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Table Slide">
    <p:spTree>
      <p:nvGrpSpPr>
        <p:cNvPr id="1" name=""/>
        <p:cNvGrpSpPr/>
        <p:nvPr/>
      </p:nvGrpSpPr>
      <p:grpSpPr>
        <a:xfrm>
          <a:off x="0" y="0"/>
          <a:ext cx="0" cy="0"/>
          <a:chOff x="0" y="0"/>
          <a:chExt cx="0" cy="0"/>
        </a:xfrm>
      </p:grpSpPr>
      <p:sp>
        <p:nvSpPr>
          <p:cNvPr id="10" name="Text Placeholder 12">
            <a:extLst>
              <a:ext uri="{FF2B5EF4-FFF2-40B4-BE49-F238E27FC236}">
                <a16:creationId xmlns:a16="http://schemas.microsoft.com/office/drawing/2014/main" id="{CFCED6CE-D852-21FB-92CA-54B877B4F362}"/>
              </a:ext>
            </a:extLst>
          </p:cNvPr>
          <p:cNvSpPr>
            <a:spLocks noGrp="1"/>
          </p:cNvSpPr>
          <p:nvPr>
            <p:ph type="body" sz="quarter" idx="14" hasCustomPrompt="1"/>
          </p:nvPr>
        </p:nvSpPr>
        <p:spPr>
          <a:xfrm>
            <a:off x="9279340" y="1271718"/>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2" name="Text Placeholder 12">
            <a:extLst>
              <a:ext uri="{FF2B5EF4-FFF2-40B4-BE49-F238E27FC236}">
                <a16:creationId xmlns:a16="http://schemas.microsoft.com/office/drawing/2014/main" id="{70B91541-DA27-B9BD-1D85-46447EFEBD4E}"/>
              </a:ext>
            </a:extLst>
          </p:cNvPr>
          <p:cNvSpPr>
            <a:spLocks noGrp="1"/>
          </p:cNvSpPr>
          <p:nvPr>
            <p:ph type="body" sz="quarter" idx="15" hasCustomPrompt="1"/>
          </p:nvPr>
        </p:nvSpPr>
        <p:spPr>
          <a:xfrm>
            <a:off x="10431131" y="1271718"/>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7" name="Table Placeholder 6">
            <a:extLst>
              <a:ext uri="{FF2B5EF4-FFF2-40B4-BE49-F238E27FC236}">
                <a16:creationId xmlns:a16="http://schemas.microsoft.com/office/drawing/2014/main" id="{35078679-5650-2542-319D-D81A5122F114}"/>
              </a:ext>
            </a:extLst>
          </p:cNvPr>
          <p:cNvSpPr>
            <a:spLocks noGrp="1"/>
          </p:cNvSpPr>
          <p:nvPr>
            <p:ph type="tbl" sz="quarter" idx="17"/>
          </p:nvPr>
        </p:nvSpPr>
        <p:spPr>
          <a:xfrm>
            <a:off x="776288" y="1676400"/>
            <a:ext cx="10669587" cy="4197350"/>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3" name="Text Placeholder 23">
            <a:extLst>
              <a:ext uri="{FF2B5EF4-FFF2-40B4-BE49-F238E27FC236}">
                <a16:creationId xmlns:a16="http://schemas.microsoft.com/office/drawing/2014/main" id="{C1801840-DEFD-E407-2F0A-37FDD671C2C3}"/>
              </a:ext>
            </a:extLst>
          </p:cNvPr>
          <p:cNvSpPr>
            <a:spLocks noGrp="1"/>
          </p:cNvSpPr>
          <p:nvPr>
            <p:ph type="body" sz="quarter" idx="12" hasCustomPrompt="1"/>
          </p:nvPr>
        </p:nvSpPr>
        <p:spPr>
          <a:xfrm>
            <a:off x="769352" y="503701"/>
            <a:ext cx="8651740" cy="649366"/>
          </a:xfrm>
          <a:prstGeom prst="rect">
            <a:avLst/>
          </a:prstGeom>
        </p:spPr>
        <p:txBody>
          <a:bodyPr/>
          <a:lstStyle>
            <a:lvl1pPr marL="0" indent="0" algn="l">
              <a:buNone/>
              <a:defRPr sz="4800" b="0">
                <a:solidFill>
                  <a:schemeClr val="accent5"/>
                </a:solidFill>
              </a:defRPr>
            </a:lvl1pPr>
          </a:lstStyle>
          <a:p>
            <a:pPr lvl="0"/>
            <a:r>
              <a:rPr lang="en-US" dirty="0"/>
              <a:t>Table Concept</a:t>
            </a:r>
          </a:p>
        </p:txBody>
      </p:sp>
      <p:pic>
        <p:nvPicPr>
          <p:cNvPr id="14" name="Picture 13">
            <a:extLst>
              <a:ext uri="{FF2B5EF4-FFF2-40B4-BE49-F238E27FC236}">
                <a16:creationId xmlns:a16="http://schemas.microsoft.com/office/drawing/2014/main" id="{74665D4F-A964-6B55-A469-CC91FB22D195}"/>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5" name="Text Box 18">
            <a:extLst>
              <a:ext uri="{FF2B5EF4-FFF2-40B4-BE49-F238E27FC236}">
                <a16:creationId xmlns:a16="http://schemas.microsoft.com/office/drawing/2014/main" id="{89AA292C-40CA-B4FF-CDA4-3D4793953AEA}"/>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A0620C9B-55D4-0A1A-1676-270EA71908C8}"/>
              </a:ext>
            </a:extLst>
          </p:cNvPr>
          <p:cNvSpPr>
            <a:spLocks noGrp="1"/>
          </p:cNvSpPr>
          <p:nvPr>
            <p:ph type="body" sz="quarter" idx="31"/>
          </p:nvPr>
        </p:nvSpPr>
        <p:spPr>
          <a:xfrm>
            <a:off x="78813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D08246AF-10D5-3924-D715-D5E6A5345D6B}"/>
              </a:ext>
            </a:extLst>
          </p:cNvPr>
          <p:cNvSpPr>
            <a:spLocks noGrp="1"/>
          </p:cNvSpPr>
          <p:nvPr>
            <p:ph type="body" sz="quarter" idx="21"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1480729779"/>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Table Slide 2">
    <p:spTree>
      <p:nvGrpSpPr>
        <p:cNvPr id="1" name=""/>
        <p:cNvGrpSpPr/>
        <p:nvPr/>
      </p:nvGrpSpPr>
      <p:grpSpPr>
        <a:xfrm>
          <a:off x="0" y="0"/>
          <a:ext cx="0" cy="0"/>
          <a:chOff x="0" y="0"/>
          <a:chExt cx="0" cy="0"/>
        </a:xfrm>
      </p:grpSpPr>
      <p:sp>
        <p:nvSpPr>
          <p:cNvPr id="8" name="Text Placeholder 23">
            <a:extLst>
              <a:ext uri="{FF2B5EF4-FFF2-40B4-BE49-F238E27FC236}">
                <a16:creationId xmlns:a16="http://schemas.microsoft.com/office/drawing/2014/main" id="{813781E2-8288-75CB-5F9F-81789265A7C3}"/>
              </a:ext>
            </a:extLst>
          </p:cNvPr>
          <p:cNvSpPr>
            <a:spLocks noGrp="1"/>
          </p:cNvSpPr>
          <p:nvPr>
            <p:ph type="body" sz="quarter" idx="12" hasCustomPrompt="1"/>
          </p:nvPr>
        </p:nvSpPr>
        <p:spPr>
          <a:xfrm>
            <a:off x="769352" y="503701"/>
            <a:ext cx="8651740" cy="649366"/>
          </a:xfrm>
          <a:prstGeom prst="rect">
            <a:avLst/>
          </a:prstGeom>
        </p:spPr>
        <p:txBody>
          <a:bodyPr/>
          <a:lstStyle>
            <a:lvl1pPr marL="0" indent="0" algn="l">
              <a:buNone/>
              <a:defRPr sz="4800" b="0">
                <a:solidFill>
                  <a:schemeClr val="accent5"/>
                </a:solidFill>
              </a:defRPr>
            </a:lvl1pPr>
          </a:lstStyle>
          <a:p>
            <a:pPr lvl="0"/>
            <a:r>
              <a:rPr lang="en-US" dirty="0"/>
              <a:t>Table Concept</a:t>
            </a:r>
          </a:p>
        </p:txBody>
      </p:sp>
      <p:sp>
        <p:nvSpPr>
          <p:cNvPr id="13" name="Text Placeholder 12">
            <a:extLst>
              <a:ext uri="{FF2B5EF4-FFF2-40B4-BE49-F238E27FC236}">
                <a16:creationId xmlns:a16="http://schemas.microsoft.com/office/drawing/2014/main" id="{9FAF1396-B236-59EC-7265-34688CFDE934}"/>
              </a:ext>
            </a:extLst>
          </p:cNvPr>
          <p:cNvSpPr>
            <a:spLocks noGrp="1"/>
          </p:cNvSpPr>
          <p:nvPr>
            <p:ph type="body" sz="quarter" idx="19"/>
          </p:nvPr>
        </p:nvSpPr>
        <p:spPr>
          <a:xfrm>
            <a:off x="727075" y="1783653"/>
            <a:ext cx="5402263" cy="3983735"/>
          </a:xfrm>
          <a:prstGeom prst="rect">
            <a:avLst/>
          </a:prstGeom>
        </p:spPr>
        <p:txBody>
          <a:bodyPr/>
          <a:lstStyle>
            <a:lvl1pPr marL="0" indent="0">
              <a:buNone/>
              <a:defRPr sz="1400">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p:txBody>
      </p:sp>
      <p:sp>
        <p:nvSpPr>
          <p:cNvPr id="11" name="Chart Placeholder 10">
            <a:extLst>
              <a:ext uri="{FF2B5EF4-FFF2-40B4-BE49-F238E27FC236}">
                <a16:creationId xmlns:a16="http://schemas.microsoft.com/office/drawing/2014/main" id="{DA608075-4B05-4A78-7ED1-0C29C1DA9DC1}"/>
              </a:ext>
            </a:extLst>
          </p:cNvPr>
          <p:cNvSpPr>
            <a:spLocks noGrp="1"/>
          </p:cNvSpPr>
          <p:nvPr>
            <p:ph type="chart" sz="quarter" idx="20"/>
          </p:nvPr>
        </p:nvSpPr>
        <p:spPr>
          <a:xfrm>
            <a:off x="6526213" y="1784350"/>
            <a:ext cx="4687887" cy="3983038"/>
          </a:xfrm>
          <a:prstGeom prst="rect">
            <a:avLst/>
          </a:prstGeom>
        </p:spPr>
        <p:txBody>
          <a:bodyPr/>
          <a:lstStyle>
            <a:lvl1pPr marL="0" indent="0" algn="ctr">
              <a:buNone/>
              <a:defRPr sz="1800">
                <a:latin typeface="Arial" panose="020B0604020202020204" pitchFamily="34" charset="0"/>
                <a:cs typeface="Arial" panose="020B0604020202020204" pitchFamily="34" charset="0"/>
              </a:defRPr>
            </a:lvl1pPr>
          </a:lstStyle>
          <a:p>
            <a:endParaRPr lang="en-US" dirty="0"/>
          </a:p>
        </p:txBody>
      </p:sp>
      <p:sp>
        <p:nvSpPr>
          <p:cNvPr id="12" name="Text Placeholder 12">
            <a:extLst>
              <a:ext uri="{FF2B5EF4-FFF2-40B4-BE49-F238E27FC236}">
                <a16:creationId xmlns:a16="http://schemas.microsoft.com/office/drawing/2014/main" id="{0C371CC1-B11B-9E37-B17A-B69C83E3BDD8}"/>
              </a:ext>
            </a:extLst>
          </p:cNvPr>
          <p:cNvSpPr>
            <a:spLocks noGrp="1"/>
          </p:cNvSpPr>
          <p:nvPr>
            <p:ph type="body" sz="quarter" idx="21" hasCustomPrompt="1"/>
          </p:nvPr>
        </p:nvSpPr>
        <p:spPr>
          <a:xfrm>
            <a:off x="9279340" y="1271718"/>
            <a:ext cx="940396"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sp>
        <p:nvSpPr>
          <p:cNvPr id="14" name="Text Placeholder 12">
            <a:extLst>
              <a:ext uri="{FF2B5EF4-FFF2-40B4-BE49-F238E27FC236}">
                <a16:creationId xmlns:a16="http://schemas.microsoft.com/office/drawing/2014/main" id="{ADBDDC1F-14DF-A708-94C1-D63EC90E9BE5}"/>
              </a:ext>
            </a:extLst>
          </p:cNvPr>
          <p:cNvSpPr>
            <a:spLocks noGrp="1"/>
          </p:cNvSpPr>
          <p:nvPr>
            <p:ph type="body" sz="quarter" idx="15" hasCustomPrompt="1"/>
          </p:nvPr>
        </p:nvSpPr>
        <p:spPr>
          <a:xfrm>
            <a:off x="10431131" y="1271718"/>
            <a:ext cx="1014413" cy="214313"/>
          </a:xfrm>
          <a:prstGeom prst="rect">
            <a:avLst/>
          </a:prstGeom>
        </p:spPr>
        <p:txBody>
          <a:bodyPr/>
          <a:lstStyle>
            <a:lvl1pPr marL="0" indent="0">
              <a:buNone/>
              <a:defRPr sz="1200" b="1">
                <a:solidFill>
                  <a:schemeClr val="accent5"/>
                </a:solidFill>
                <a:latin typeface="Arial" panose="020B0604020202020204" pitchFamily="34" charset="0"/>
                <a:cs typeface="Arial" panose="020B0604020202020204" pitchFamily="34" charset="0"/>
              </a:defRPr>
            </a:lvl1pPr>
          </a:lstStyle>
          <a:p>
            <a:pPr lvl="0"/>
            <a:r>
              <a:rPr lang="en-US" dirty="0"/>
              <a:t>Title Here</a:t>
            </a:r>
          </a:p>
        </p:txBody>
      </p:sp>
      <p:pic>
        <p:nvPicPr>
          <p:cNvPr id="15" name="Picture 14">
            <a:extLst>
              <a:ext uri="{FF2B5EF4-FFF2-40B4-BE49-F238E27FC236}">
                <a16:creationId xmlns:a16="http://schemas.microsoft.com/office/drawing/2014/main" id="{427A6620-EE80-D668-F0C9-448EAB2B7E70}"/>
              </a:ext>
            </a:extLst>
          </p:cNvPr>
          <p:cNvPicPr>
            <a:picLocks noChangeAspect="1"/>
          </p:cNvPicPr>
          <p:nvPr userDrawn="1"/>
        </p:nvPicPr>
        <p:blipFill>
          <a:blip r:embed="rId2"/>
          <a:srcRect/>
          <a:stretch/>
        </p:blipFill>
        <p:spPr>
          <a:xfrm>
            <a:off x="398230" y="6311418"/>
            <a:ext cx="1553582" cy="276731"/>
          </a:xfrm>
          <a:prstGeom prst="rect">
            <a:avLst/>
          </a:prstGeom>
        </p:spPr>
      </p:pic>
      <p:sp>
        <p:nvSpPr>
          <p:cNvPr id="5" name="Text Box 18">
            <a:extLst>
              <a:ext uri="{FF2B5EF4-FFF2-40B4-BE49-F238E27FC236}">
                <a16:creationId xmlns:a16="http://schemas.microsoft.com/office/drawing/2014/main" id="{3858985B-5C5A-E6F1-36D1-2FB23263A3E9}"/>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5">
            <a:extLst>
              <a:ext uri="{FF2B5EF4-FFF2-40B4-BE49-F238E27FC236}">
                <a16:creationId xmlns:a16="http://schemas.microsoft.com/office/drawing/2014/main" id="{421B8ECE-B2CE-5398-B52C-14C343901B7B}"/>
              </a:ext>
            </a:extLst>
          </p:cNvPr>
          <p:cNvSpPr>
            <a:spLocks noGrp="1"/>
          </p:cNvSpPr>
          <p:nvPr>
            <p:ph type="body" sz="quarter" idx="31"/>
          </p:nvPr>
        </p:nvSpPr>
        <p:spPr>
          <a:xfrm>
            <a:off x="833852" y="1369381"/>
            <a:ext cx="439737" cy="36576"/>
          </a:xfrm>
          <a:prstGeom prst="rect">
            <a:avLst/>
          </a:prstGeom>
          <a:solidFill>
            <a:schemeClr val="tx2"/>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
        <p:nvSpPr>
          <p:cNvPr id="3" name="Text Placeholder 15">
            <a:extLst>
              <a:ext uri="{FF2B5EF4-FFF2-40B4-BE49-F238E27FC236}">
                <a16:creationId xmlns:a16="http://schemas.microsoft.com/office/drawing/2014/main" id="{664386FD-31C2-A340-75DF-057964B44274}"/>
              </a:ext>
            </a:extLst>
          </p:cNvPr>
          <p:cNvSpPr>
            <a:spLocks noGrp="1"/>
          </p:cNvSpPr>
          <p:nvPr>
            <p:ph type="body" sz="quarter" idx="32"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Tree>
    <p:extLst>
      <p:ext uri="{BB962C8B-B14F-4D97-AF65-F5344CB8AC3E}">
        <p14:creationId xmlns:p14="http://schemas.microsoft.com/office/powerpoint/2010/main" val="239000087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Line Charts &amp; Numbers Comparison">
    <p:spTree>
      <p:nvGrpSpPr>
        <p:cNvPr id="1" name=""/>
        <p:cNvGrpSpPr/>
        <p:nvPr/>
      </p:nvGrpSpPr>
      <p:grpSpPr>
        <a:xfrm>
          <a:off x="0" y="0"/>
          <a:ext cx="0" cy="0"/>
          <a:chOff x="0" y="0"/>
          <a:chExt cx="0" cy="0"/>
        </a:xfrm>
      </p:grpSpPr>
      <p:sp>
        <p:nvSpPr>
          <p:cNvPr id="5" name="Chart Placeholder 4">
            <a:extLst>
              <a:ext uri="{FF2B5EF4-FFF2-40B4-BE49-F238E27FC236}">
                <a16:creationId xmlns:a16="http://schemas.microsoft.com/office/drawing/2014/main" id="{7FA62755-E73F-4F69-921B-E1F3B8937485}"/>
              </a:ext>
            </a:extLst>
          </p:cNvPr>
          <p:cNvSpPr>
            <a:spLocks noGrp="1"/>
          </p:cNvSpPr>
          <p:nvPr>
            <p:ph type="chart" sz="quarter" idx="26"/>
          </p:nvPr>
        </p:nvSpPr>
        <p:spPr>
          <a:xfrm>
            <a:off x="4830053" y="2949575"/>
            <a:ext cx="6634871" cy="2925763"/>
          </a:xfrm>
          <a:prstGeom prst="rect">
            <a:avLst/>
          </a:prstGeom>
        </p:spPr>
        <p:txBody>
          <a:bodyPr/>
          <a:lstStyle>
            <a:lvl1pPr marL="0" indent="0">
              <a:buNone/>
              <a:defRPr/>
            </a:lvl1pPr>
          </a:lstStyle>
          <a:p>
            <a:endParaRPr lang="en-US" dirty="0"/>
          </a:p>
        </p:txBody>
      </p:sp>
      <p:sp>
        <p:nvSpPr>
          <p:cNvPr id="15" name="Rectangle 14">
            <a:extLst>
              <a:ext uri="{FF2B5EF4-FFF2-40B4-BE49-F238E27FC236}">
                <a16:creationId xmlns:a16="http://schemas.microsoft.com/office/drawing/2014/main" id="{D026F997-9D18-FC1D-3D31-7ACACF486176}"/>
              </a:ext>
            </a:extLst>
          </p:cNvPr>
          <p:cNvSpPr/>
          <p:nvPr userDrawn="1"/>
        </p:nvSpPr>
        <p:spPr>
          <a:xfrm rot="16200000">
            <a:off x="-1398095" y="1398095"/>
            <a:ext cx="6857998" cy="406180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21">
            <a:extLst>
              <a:ext uri="{FF2B5EF4-FFF2-40B4-BE49-F238E27FC236}">
                <a16:creationId xmlns:a16="http://schemas.microsoft.com/office/drawing/2014/main" id="{5300DD56-63DD-EE88-54E9-DE56DCA4F460}"/>
              </a:ext>
            </a:extLst>
          </p:cNvPr>
          <p:cNvSpPr>
            <a:spLocks noGrp="1"/>
          </p:cNvSpPr>
          <p:nvPr>
            <p:ph type="body" sz="quarter" idx="16" hasCustomPrompt="1"/>
          </p:nvPr>
        </p:nvSpPr>
        <p:spPr>
          <a:xfrm>
            <a:off x="4830054" y="1287735"/>
            <a:ext cx="1778001" cy="641735"/>
          </a:xfrm>
          <a:prstGeom prst="rect">
            <a:avLst/>
          </a:prstGeom>
        </p:spPr>
        <p:txBody>
          <a:bodyPr/>
          <a:lstStyle>
            <a:lvl1pPr marL="0" indent="0" algn="l">
              <a:buNone/>
              <a:defRPr sz="4800" b="1">
                <a:solidFill>
                  <a:schemeClr val="accent5">
                    <a:lumMod val="40000"/>
                    <a:lumOff val="60000"/>
                  </a:schemeClr>
                </a:solidFill>
                <a:latin typeface="Arial" panose="020B0604020202020204" pitchFamily="34" charset="0"/>
                <a:cs typeface="Arial" panose="020B0604020202020204" pitchFamily="34" charset="0"/>
              </a:defRPr>
            </a:lvl1pPr>
          </a:lstStyle>
          <a:p>
            <a:pPr lvl="0"/>
            <a:r>
              <a:rPr lang="en-US" dirty="0"/>
              <a:t>##</a:t>
            </a:r>
          </a:p>
        </p:txBody>
      </p:sp>
      <p:sp>
        <p:nvSpPr>
          <p:cNvPr id="37" name="Text Placeholder 37">
            <a:extLst>
              <a:ext uri="{FF2B5EF4-FFF2-40B4-BE49-F238E27FC236}">
                <a16:creationId xmlns:a16="http://schemas.microsoft.com/office/drawing/2014/main" id="{268893A1-5CBF-B566-7B4E-CE14E17EC712}"/>
              </a:ext>
            </a:extLst>
          </p:cNvPr>
          <p:cNvSpPr>
            <a:spLocks noGrp="1"/>
          </p:cNvSpPr>
          <p:nvPr>
            <p:ph type="body" sz="quarter" idx="18" hasCustomPrompt="1"/>
          </p:nvPr>
        </p:nvSpPr>
        <p:spPr>
          <a:xfrm>
            <a:off x="4830055"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1" name="Text Placeholder 21">
            <a:extLst>
              <a:ext uri="{FF2B5EF4-FFF2-40B4-BE49-F238E27FC236}">
                <a16:creationId xmlns:a16="http://schemas.microsoft.com/office/drawing/2014/main" id="{91081FC0-A2AA-694B-1829-78DECBD8E6A0}"/>
              </a:ext>
            </a:extLst>
          </p:cNvPr>
          <p:cNvSpPr>
            <a:spLocks noGrp="1"/>
          </p:cNvSpPr>
          <p:nvPr>
            <p:ph type="body" sz="quarter" idx="19" hasCustomPrompt="1"/>
          </p:nvPr>
        </p:nvSpPr>
        <p:spPr>
          <a:xfrm>
            <a:off x="7242748" y="1287735"/>
            <a:ext cx="1778001" cy="641735"/>
          </a:xfrm>
          <a:prstGeom prst="rect">
            <a:avLst/>
          </a:prstGeom>
        </p:spPr>
        <p:txBody>
          <a:bodyPr/>
          <a:lstStyle>
            <a:lvl1pPr marL="0" indent="0" algn="l">
              <a:buNone/>
              <a:defRPr sz="4800" b="1">
                <a:solidFill>
                  <a:schemeClr val="accent5"/>
                </a:solidFill>
                <a:latin typeface="Arial" panose="020B0604020202020204" pitchFamily="34" charset="0"/>
                <a:cs typeface="Arial" panose="020B0604020202020204" pitchFamily="34" charset="0"/>
              </a:defRPr>
            </a:lvl1pPr>
          </a:lstStyle>
          <a:p>
            <a:pPr lvl="0"/>
            <a:r>
              <a:rPr lang="en-US" dirty="0"/>
              <a:t>##</a:t>
            </a:r>
          </a:p>
        </p:txBody>
      </p:sp>
      <p:sp>
        <p:nvSpPr>
          <p:cNvPr id="43" name="Text Placeholder 37">
            <a:extLst>
              <a:ext uri="{FF2B5EF4-FFF2-40B4-BE49-F238E27FC236}">
                <a16:creationId xmlns:a16="http://schemas.microsoft.com/office/drawing/2014/main" id="{662CE0A5-8591-B8D4-BA6C-BD967152172A}"/>
              </a:ext>
            </a:extLst>
          </p:cNvPr>
          <p:cNvSpPr>
            <a:spLocks noGrp="1"/>
          </p:cNvSpPr>
          <p:nvPr>
            <p:ph type="body" sz="quarter" idx="21" hasCustomPrompt="1"/>
          </p:nvPr>
        </p:nvSpPr>
        <p:spPr>
          <a:xfrm>
            <a:off x="7242749"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7" name="Text Placeholder 21">
            <a:extLst>
              <a:ext uri="{FF2B5EF4-FFF2-40B4-BE49-F238E27FC236}">
                <a16:creationId xmlns:a16="http://schemas.microsoft.com/office/drawing/2014/main" id="{2D77E89E-2B77-2E27-6FAA-9FA3D5BFDDD2}"/>
              </a:ext>
            </a:extLst>
          </p:cNvPr>
          <p:cNvSpPr>
            <a:spLocks noGrp="1"/>
          </p:cNvSpPr>
          <p:nvPr>
            <p:ph type="body" sz="quarter" idx="22" hasCustomPrompt="1"/>
          </p:nvPr>
        </p:nvSpPr>
        <p:spPr>
          <a:xfrm>
            <a:off x="9655442" y="1287735"/>
            <a:ext cx="1778001" cy="641735"/>
          </a:xfrm>
          <a:prstGeom prst="rect">
            <a:avLst/>
          </a:prstGeom>
        </p:spPr>
        <p:txBody>
          <a:bodyPr/>
          <a:lstStyle>
            <a:lvl1pPr marL="0" indent="0" algn="l">
              <a:buNone/>
              <a:defRPr sz="4800" b="1">
                <a:solidFill>
                  <a:schemeClr val="tx2"/>
                </a:solidFill>
                <a:latin typeface="Arial" panose="020B0604020202020204" pitchFamily="34" charset="0"/>
                <a:cs typeface="Arial" panose="020B0604020202020204" pitchFamily="34" charset="0"/>
              </a:defRPr>
            </a:lvl1pPr>
          </a:lstStyle>
          <a:p>
            <a:pPr lvl="0"/>
            <a:r>
              <a:rPr lang="en-US" dirty="0"/>
              <a:t>##</a:t>
            </a:r>
          </a:p>
        </p:txBody>
      </p:sp>
      <p:sp>
        <p:nvSpPr>
          <p:cNvPr id="49" name="Text Placeholder 37">
            <a:extLst>
              <a:ext uri="{FF2B5EF4-FFF2-40B4-BE49-F238E27FC236}">
                <a16:creationId xmlns:a16="http://schemas.microsoft.com/office/drawing/2014/main" id="{32A14CB0-F915-F97E-D7B1-B0B3A490D2A8}"/>
              </a:ext>
            </a:extLst>
          </p:cNvPr>
          <p:cNvSpPr>
            <a:spLocks noGrp="1"/>
          </p:cNvSpPr>
          <p:nvPr>
            <p:ph type="body" sz="quarter" idx="24" hasCustomPrompt="1"/>
          </p:nvPr>
        </p:nvSpPr>
        <p:spPr>
          <a:xfrm>
            <a:off x="9655443" y="1990307"/>
            <a:ext cx="1778000" cy="287037"/>
          </a:xfrm>
          <a:prstGeom prst="rect">
            <a:avLst/>
          </a:prstGeom>
        </p:spPr>
        <p:txBody>
          <a:bodyPr/>
          <a:lstStyle>
            <a:lvl1pPr marL="0" indent="0" algn="l">
              <a:buNone/>
              <a:defRPr sz="1600" b="1">
                <a:solidFill>
                  <a:schemeClr val="accent5"/>
                </a:solidFill>
                <a:latin typeface="Arial" panose="020B0604020202020204" pitchFamily="34" charset="0"/>
                <a:cs typeface="Arial" panose="020B0604020202020204" pitchFamily="34" charset="0"/>
              </a:defRPr>
            </a:lvl1pPr>
          </a:lstStyle>
          <a:p>
            <a:pPr lvl="0"/>
            <a:r>
              <a:rPr lang="en-US" dirty="0"/>
              <a:t>Projects</a:t>
            </a:r>
          </a:p>
        </p:txBody>
      </p:sp>
      <p:sp>
        <p:nvSpPr>
          <p:cNvPr id="4" name="Text Placeholder 19">
            <a:extLst>
              <a:ext uri="{FF2B5EF4-FFF2-40B4-BE49-F238E27FC236}">
                <a16:creationId xmlns:a16="http://schemas.microsoft.com/office/drawing/2014/main" id="{9E4AE578-649D-5EC2-B559-03F4200CE0EB}"/>
              </a:ext>
            </a:extLst>
          </p:cNvPr>
          <p:cNvSpPr>
            <a:spLocks noGrp="1"/>
          </p:cNvSpPr>
          <p:nvPr>
            <p:ph type="body" sz="quarter" idx="42" hasCustomPrompt="1"/>
          </p:nvPr>
        </p:nvSpPr>
        <p:spPr>
          <a:xfrm>
            <a:off x="4830053"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6" name="Text Placeholder 19">
            <a:extLst>
              <a:ext uri="{FF2B5EF4-FFF2-40B4-BE49-F238E27FC236}">
                <a16:creationId xmlns:a16="http://schemas.microsoft.com/office/drawing/2014/main" id="{F9C71439-2D89-F43A-88F9-C059F204D295}"/>
              </a:ext>
            </a:extLst>
          </p:cNvPr>
          <p:cNvSpPr>
            <a:spLocks noGrp="1"/>
          </p:cNvSpPr>
          <p:nvPr>
            <p:ph type="body" sz="quarter" idx="43" hasCustomPrompt="1"/>
          </p:nvPr>
        </p:nvSpPr>
        <p:spPr>
          <a:xfrm>
            <a:off x="7241194"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sp>
        <p:nvSpPr>
          <p:cNvPr id="7" name="Text Placeholder 19">
            <a:extLst>
              <a:ext uri="{FF2B5EF4-FFF2-40B4-BE49-F238E27FC236}">
                <a16:creationId xmlns:a16="http://schemas.microsoft.com/office/drawing/2014/main" id="{34D48539-B2F8-7870-777B-6A7B41CBBC7D}"/>
              </a:ext>
            </a:extLst>
          </p:cNvPr>
          <p:cNvSpPr>
            <a:spLocks noGrp="1"/>
          </p:cNvSpPr>
          <p:nvPr>
            <p:ph type="body" sz="quarter" idx="44" hasCustomPrompt="1"/>
          </p:nvPr>
        </p:nvSpPr>
        <p:spPr>
          <a:xfrm>
            <a:off x="9662331" y="2288919"/>
            <a:ext cx="1999009" cy="526687"/>
          </a:xfrm>
          <a:prstGeom prst="rect">
            <a:avLst/>
          </a:prstGeom>
        </p:spPr>
        <p:txBody>
          <a:bodyPr/>
          <a:lstStyle>
            <a:lvl1pPr marL="0" indent="0" algn="l">
              <a:buFontTx/>
              <a:buNone/>
              <a:defRPr sz="1400">
                <a:solidFill>
                  <a:schemeClr val="accent5"/>
                </a:solidFill>
                <a:latin typeface="Arial" panose="020B0604020202020204" pitchFamily="34" charset="0"/>
                <a:cs typeface="Arial" panose="020B0604020202020204" pitchFamily="34" charset="0"/>
              </a:defRPr>
            </a:lvl1pPr>
            <a:lvl2pPr marL="457200" indent="0">
              <a:buFontTx/>
              <a:buNone/>
              <a:defRPr sz="1200">
                <a:solidFill>
                  <a:schemeClr val="accent5"/>
                </a:solidFill>
                <a:latin typeface="Arial" panose="020B0604020202020204" pitchFamily="34" charset="0"/>
                <a:cs typeface="Arial" panose="020B0604020202020204" pitchFamily="34" charset="0"/>
              </a:defRPr>
            </a:lvl2pPr>
            <a:lvl3pPr marL="914400" indent="0">
              <a:buFontTx/>
              <a:buNone/>
              <a:defRPr sz="1200">
                <a:solidFill>
                  <a:schemeClr val="accent5"/>
                </a:solidFill>
                <a:latin typeface="Arial" panose="020B0604020202020204" pitchFamily="34" charset="0"/>
                <a:cs typeface="Arial" panose="020B0604020202020204" pitchFamily="34" charset="0"/>
              </a:defRPr>
            </a:lvl3pPr>
            <a:lvl4pPr marL="1371600" indent="0">
              <a:buFontTx/>
              <a:buNone/>
              <a:defRPr sz="1200">
                <a:solidFill>
                  <a:schemeClr val="accent5"/>
                </a:solidFill>
                <a:latin typeface="Arial" panose="020B0604020202020204" pitchFamily="34" charset="0"/>
                <a:cs typeface="Arial" panose="020B0604020202020204" pitchFamily="34" charset="0"/>
              </a:defRPr>
            </a:lvl4pPr>
            <a:lvl5pPr marL="1828800" indent="0">
              <a:buFontTx/>
              <a:buNone/>
              <a:defRPr sz="1200">
                <a:solidFill>
                  <a:schemeClr val="accent5"/>
                </a:solidFill>
                <a:latin typeface="Arial" panose="020B0604020202020204" pitchFamily="34" charset="0"/>
                <a:cs typeface="Arial" panose="020B0604020202020204" pitchFamily="34" charset="0"/>
              </a:defRPr>
            </a:lvl5pPr>
          </a:lstStyle>
          <a:p>
            <a:pPr lvl="0"/>
            <a:r>
              <a:rPr lang="en-US" dirty="0"/>
              <a:t>Placeholder text here.</a:t>
            </a:r>
          </a:p>
        </p:txBody>
      </p:sp>
      <p:pic>
        <p:nvPicPr>
          <p:cNvPr id="10" name="Picture 9">
            <a:extLst>
              <a:ext uri="{FF2B5EF4-FFF2-40B4-BE49-F238E27FC236}">
                <a16:creationId xmlns:a16="http://schemas.microsoft.com/office/drawing/2014/main" id="{0F64C7B9-14F1-5BC7-C65F-8CCBEA550CBA}"/>
              </a:ext>
            </a:extLst>
          </p:cNvPr>
          <p:cNvPicPr>
            <a:picLocks noChangeAspect="1"/>
          </p:cNvPicPr>
          <p:nvPr userDrawn="1"/>
        </p:nvPicPr>
        <p:blipFill>
          <a:blip r:embed="rId2"/>
          <a:stretch>
            <a:fillRect/>
          </a:stretch>
        </p:blipFill>
        <p:spPr>
          <a:xfrm>
            <a:off x="403612" y="6311418"/>
            <a:ext cx="1566007" cy="278945"/>
          </a:xfrm>
          <a:prstGeom prst="rect">
            <a:avLst/>
          </a:prstGeom>
        </p:spPr>
      </p:pic>
      <p:sp>
        <p:nvSpPr>
          <p:cNvPr id="11" name="Text Box 18">
            <a:extLst>
              <a:ext uri="{FF2B5EF4-FFF2-40B4-BE49-F238E27FC236}">
                <a16:creationId xmlns:a16="http://schemas.microsoft.com/office/drawing/2014/main" id="{D3B5343A-C276-3877-E133-4BF785D65337}"/>
              </a:ext>
            </a:extLst>
          </p:cNvPr>
          <p:cNvSpPr txBox="1">
            <a:spLocks noChangeArrowheads="1"/>
          </p:cNvSpPr>
          <p:nvPr userDrawn="1"/>
        </p:nvSpPr>
        <p:spPr bwMode="auto">
          <a:xfrm>
            <a:off x="11643361" y="641765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200" eaLnBrk="1" fontAlgn="auto" hangingPunct="1">
              <a:spcBef>
                <a:spcPts val="0"/>
              </a:spcBef>
              <a:spcAft>
                <a:spcPts val="0"/>
              </a:spcAft>
            </a:pPr>
            <a:fld id="{95990F28-EF56-40AF-B6C1-2CF755EA3890}" type="slidenum">
              <a:rPr lang="en-US" sz="1200" b="1" i="0">
                <a:solidFill>
                  <a:schemeClr val="accent5"/>
                </a:solidFill>
                <a:latin typeface="+mn-lt"/>
              </a:rPr>
              <a:pPr algn="l" defTabSz="457200" eaLnBrk="1" fontAlgn="auto" hangingPunct="1">
                <a:spcBef>
                  <a:spcPts val="0"/>
                </a:spcBef>
                <a:spcAft>
                  <a:spcPts val="0"/>
                </a:spcAft>
              </a:pPr>
              <a:t>‹#›</a:t>
            </a:fld>
            <a:r>
              <a:rPr lang="en-US" sz="1200" b="1" i="0" dirty="0">
                <a:solidFill>
                  <a:schemeClr val="accent5"/>
                </a:solidFill>
                <a:latin typeface="+mn-lt"/>
              </a:rPr>
              <a:t> </a:t>
            </a:r>
          </a:p>
        </p:txBody>
      </p:sp>
      <p:sp>
        <p:nvSpPr>
          <p:cNvPr id="2" name="Text Placeholder 15">
            <a:extLst>
              <a:ext uri="{FF2B5EF4-FFF2-40B4-BE49-F238E27FC236}">
                <a16:creationId xmlns:a16="http://schemas.microsoft.com/office/drawing/2014/main" id="{F9B70260-3AD4-E883-28C9-C660F1BC790C}"/>
              </a:ext>
            </a:extLst>
          </p:cNvPr>
          <p:cNvSpPr>
            <a:spLocks noGrp="1"/>
          </p:cNvSpPr>
          <p:nvPr>
            <p:ph type="body" sz="quarter" idx="45" hasCustomPrompt="1"/>
          </p:nvPr>
        </p:nvSpPr>
        <p:spPr>
          <a:xfrm>
            <a:off x="7496222" y="6472916"/>
            <a:ext cx="3957638" cy="191636"/>
          </a:xfrm>
          <a:prstGeom prst="rect">
            <a:avLst/>
          </a:prstGeom>
          <a:noFill/>
        </p:spPr>
        <p:txBody>
          <a:bodyPr lIns="91440" rIns="0"/>
          <a:lstStyle>
            <a:lvl1pPr marL="0" indent="0" algn="r">
              <a:buNone/>
              <a:defRPr sz="700" b="0">
                <a:solidFill>
                  <a:schemeClr val="tx1"/>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dirty="0"/>
              <a:t> © Penn Mutual. All rights reserved.</a:t>
            </a:r>
          </a:p>
        </p:txBody>
      </p:sp>
      <p:sp>
        <p:nvSpPr>
          <p:cNvPr id="8" name="Text Placeholder 23">
            <a:extLst>
              <a:ext uri="{FF2B5EF4-FFF2-40B4-BE49-F238E27FC236}">
                <a16:creationId xmlns:a16="http://schemas.microsoft.com/office/drawing/2014/main" id="{160A8F76-004D-7806-705F-74F2EA476259}"/>
              </a:ext>
            </a:extLst>
          </p:cNvPr>
          <p:cNvSpPr>
            <a:spLocks noGrp="1"/>
          </p:cNvSpPr>
          <p:nvPr>
            <p:ph type="body" sz="quarter" idx="12" hasCustomPrompt="1"/>
          </p:nvPr>
        </p:nvSpPr>
        <p:spPr>
          <a:xfrm>
            <a:off x="735887" y="1282500"/>
            <a:ext cx="3040983" cy="1404881"/>
          </a:xfrm>
          <a:prstGeom prst="rect">
            <a:avLst/>
          </a:prstGeom>
        </p:spPr>
        <p:txBody>
          <a:bodyPr/>
          <a:lstStyle>
            <a:lvl1pPr marL="0" indent="0" algn="l">
              <a:buNone/>
              <a:defRPr sz="4800" b="0">
                <a:solidFill>
                  <a:schemeClr val="bg1"/>
                </a:solidFill>
              </a:defRPr>
            </a:lvl1pPr>
          </a:lstStyle>
          <a:p>
            <a:pPr lvl="0"/>
            <a:r>
              <a:rPr lang="en-US" dirty="0"/>
              <a:t>Title</a:t>
            </a:r>
            <a:br>
              <a:rPr lang="en-US" dirty="0"/>
            </a:br>
            <a:r>
              <a:rPr lang="en-US" dirty="0"/>
              <a:t>Here</a:t>
            </a:r>
          </a:p>
        </p:txBody>
      </p:sp>
      <p:sp>
        <p:nvSpPr>
          <p:cNvPr id="9" name="Text Placeholder 5">
            <a:extLst>
              <a:ext uri="{FF2B5EF4-FFF2-40B4-BE49-F238E27FC236}">
                <a16:creationId xmlns:a16="http://schemas.microsoft.com/office/drawing/2014/main" id="{2058F6DF-C34B-CED4-E73F-A4395B10411E}"/>
              </a:ext>
            </a:extLst>
          </p:cNvPr>
          <p:cNvSpPr>
            <a:spLocks noGrp="1"/>
          </p:cNvSpPr>
          <p:nvPr>
            <p:ph type="body" sz="quarter" idx="31"/>
          </p:nvPr>
        </p:nvSpPr>
        <p:spPr>
          <a:xfrm>
            <a:off x="857871" y="2779030"/>
            <a:ext cx="439737" cy="36576"/>
          </a:xfrm>
          <a:prstGeom prst="rect">
            <a:avLst/>
          </a:prstGeom>
          <a:solidFill>
            <a:schemeClr val="bg1"/>
          </a:solidFill>
        </p:spPr>
        <p:txBody>
          <a:bodyPr lIns="0" tIns="0" rIns="0" bIns="0"/>
          <a:lstStyle>
            <a:lvl1pPr marL="0" indent="0">
              <a:buNone/>
              <a:defRPr sz="100">
                <a:solidFill>
                  <a:schemeClr val="tx2"/>
                </a:solidFill>
                <a:latin typeface="Arial" panose="020B0604020202020204" pitchFamily="34" charset="0"/>
                <a:cs typeface="Arial" panose="020B0604020202020204" pitchFamily="34" charset="0"/>
              </a:defRPr>
            </a:lvl1pPr>
          </a:lstStyle>
          <a:p>
            <a:pPr lvl="0"/>
            <a:endParaRPr lang="en-US" dirty="0"/>
          </a:p>
        </p:txBody>
      </p:sp>
    </p:spTree>
    <p:extLst>
      <p:ext uri="{BB962C8B-B14F-4D97-AF65-F5344CB8AC3E}">
        <p14:creationId xmlns:p14="http://schemas.microsoft.com/office/powerpoint/2010/main" val="26743942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1436.xml"/><Relationship Id="rId18" Type="http://schemas.openxmlformats.org/officeDocument/2006/relationships/slideLayout" Target="../slideLayouts/slideLayout1441.xml"/><Relationship Id="rId26" Type="http://schemas.openxmlformats.org/officeDocument/2006/relationships/slideLayout" Target="../slideLayouts/slideLayout1449.xml"/><Relationship Id="rId3" Type="http://schemas.openxmlformats.org/officeDocument/2006/relationships/slideLayout" Target="../slideLayouts/slideLayout1426.xml"/><Relationship Id="rId21" Type="http://schemas.openxmlformats.org/officeDocument/2006/relationships/slideLayout" Target="../slideLayouts/slideLayout1444.xml"/><Relationship Id="rId34" Type="http://schemas.openxmlformats.org/officeDocument/2006/relationships/slideLayout" Target="../slideLayouts/slideLayout1457.xml"/><Relationship Id="rId7" Type="http://schemas.openxmlformats.org/officeDocument/2006/relationships/slideLayout" Target="../slideLayouts/slideLayout1430.xml"/><Relationship Id="rId12" Type="http://schemas.openxmlformats.org/officeDocument/2006/relationships/slideLayout" Target="../slideLayouts/slideLayout1435.xml"/><Relationship Id="rId17" Type="http://schemas.openxmlformats.org/officeDocument/2006/relationships/slideLayout" Target="../slideLayouts/slideLayout1440.xml"/><Relationship Id="rId25" Type="http://schemas.openxmlformats.org/officeDocument/2006/relationships/slideLayout" Target="../slideLayouts/slideLayout1448.xml"/><Relationship Id="rId33" Type="http://schemas.openxmlformats.org/officeDocument/2006/relationships/slideLayout" Target="../slideLayouts/slideLayout1456.xml"/><Relationship Id="rId2" Type="http://schemas.openxmlformats.org/officeDocument/2006/relationships/slideLayout" Target="../slideLayouts/slideLayout1425.xml"/><Relationship Id="rId16" Type="http://schemas.openxmlformats.org/officeDocument/2006/relationships/slideLayout" Target="../slideLayouts/slideLayout1439.xml"/><Relationship Id="rId20" Type="http://schemas.openxmlformats.org/officeDocument/2006/relationships/slideLayout" Target="../slideLayouts/slideLayout1443.xml"/><Relationship Id="rId29" Type="http://schemas.openxmlformats.org/officeDocument/2006/relationships/slideLayout" Target="../slideLayouts/slideLayout1452.xml"/><Relationship Id="rId1" Type="http://schemas.openxmlformats.org/officeDocument/2006/relationships/slideLayout" Target="../slideLayouts/slideLayout1424.xml"/><Relationship Id="rId6" Type="http://schemas.openxmlformats.org/officeDocument/2006/relationships/slideLayout" Target="../slideLayouts/slideLayout1429.xml"/><Relationship Id="rId11" Type="http://schemas.openxmlformats.org/officeDocument/2006/relationships/slideLayout" Target="../slideLayouts/slideLayout1434.xml"/><Relationship Id="rId24" Type="http://schemas.openxmlformats.org/officeDocument/2006/relationships/slideLayout" Target="../slideLayouts/slideLayout1447.xml"/><Relationship Id="rId32" Type="http://schemas.openxmlformats.org/officeDocument/2006/relationships/slideLayout" Target="../slideLayouts/slideLayout1455.xml"/><Relationship Id="rId5" Type="http://schemas.openxmlformats.org/officeDocument/2006/relationships/slideLayout" Target="../slideLayouts/slideLayout1428.xml"/><Relationship Id="rId15" Type="http://schemas.openxmlformats.org/officeDocument/2006/relationships/slideLayout" Target="../slideLayouts/slideLayout1438.xml"/><Relationship Id="rId23" Type="http://schemas.openxmlformats.org/officeDocument/2006/relationships/slideLayout" Target="../slideLayouts/slideLayout1446.xml"/><Relationship Id="rId28" Type="http://schemas.openxmlformats.org/officeDocument/2006/relationships/slideLayout" Target="../slideLayouts/slideLayout1451.xml"/><Relationship Id="rId10" Type="http://schemas.openxmlformats.org/officeDocument/2006/relationships/slideLayout" Target="../slideLayouts/slideLayout1433.xml"/><Relationship Id="rId19" Type="http://schemas.openxmlformats.org/officeDocument/2006/relationships/slideLayout" Target="../slideLayouts/slideLayout1442.xml"/><Relationship Id="rId31" Type="http://schemas.openxmlformats.org/officeDocument/2006/relationships/slideLayout" Target="../slideLayouts/slideLayout1454.xml"/><Relationship Id="rId4" Type="http://schemas.openxmlformats.org/officeDocument/2006/relationships/slideLayout" Target="../slideLayouts/slideLayout1427.xml"/><Relationship Id="rId9" Type="http://schemas.openxmlformats.org/officeDocument/2006/relationships/slideLayout" Target="../slideLayouts/slideLayout1432.xml"/><Relationship Id="rId14" Type="http://schemas.openxmlformats.org/officeDocument/2006/relationships/slideLayout" Target="../slideLayouts/slideLayout1437.xml"/><Relationship Id="rId22" Type="http://schemas.openxmlformats.org/officeDocument/2006/relationships/slideLayout" Target="../slideLayouts/slideLayout1445.xml"/><Relationship Id="rId27" Type="http://schemas.openxmlformats.org/officeDocument/2006/relationships/slideLayout" Target="../slideLayouts/slideLayout1450.xml"/><Relationship Id="rId30" Type="http://schemas.openxmlformats.org/officeDocument/2006/relationships/slideLayout" Target="../slideLayouts/slideLayout1453.xml"/><Relationship Id="rId35" Type="http://schemas.openxmlformats.org/officeDocument/2006/relationships/theme" Target="../theme/theme10.xml"/><Relationship Id="rId8" Type="http://schemas.openxmlformats.org/officeDocument/2006/relationships/slideLayout" Target="../slideLayouts/slideLayout1431.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29.xml"/><Relationship Id="rId299" Type="http://schemas.openxmlformats.org/officeDocument/2006/relationships/slideLayout" Target="../slideLayouts/slideLayout311.xml"/><Relationship Id="rId21" Type="http://schemas.openxmlformats.org/officeDocument/2006/relationships/slideLayout" Target="../slideLayouts/slideLayout33.xml"/><Relationship Id="rId63" Type="http://schemas.openxmlformats.org/officeDocument/2006/relationships/slideLayout" Target="../slideLayouts/slideLayout75.xml"/><Relationship Id="rId159" Type="http://schemas.openxmlformats.org/officeDocument/2006/relationships/slideLayout" Target="../slideLayouts/slideLayout171.xml"/><Relationship Id="rId324" Type="http://schemas.openxmlformats.org/officeDocument/2006/relationships/slideLayout" Target="../slideLayouts/slideLayout336.xml"/><Relationship Id="rId366" Type="http://schemas.openxmlformats.org/officeDocument/2006/relationships/slideLayout" Target="../slideLayouts/slideLayout378.xml"/><Relationship Id="rId170" Type="http://schemas.openxmlformats.org/officeDocument/2006/relationships/slideLayout" Target="../slideLayouts/slideLayout182.xml"/><Relationship Id="rId226" Type="http://schemas.openxmlformats.org/officeDocument/2006/relationships/slideLayout" Target="../slideLayouts/slideLayout238.xml"/><Relationship Id="rId268" Type="http://schemas.openxmlformats.org/officeDocument/2006/relationships/slideLayout" Target="../slideLayouts/slideLayout280.xml"/><Relationship Id="rId32" Type="http://schemas.openxmlformats.org/officeDocument/2006/relationships/slideLayout" Target="../slideLayouts/slideLayout44.xml"/><Relationship Id="rId74" Type="http://schemas.openxmlformats.org/officeDocument/2006/relationships/slideLayout" Target="../slideLayouts/slideLayout86.xml"/><Relationship Id="rId128" Type="http://schemas.openxmlformats.org/officeDocument/2006/relationships/slideLayout" Target="../slideLayouts/slideLayout140.xml"/><Relationship Id="rId335" Type="http://schemas.openxmlformats.org/officeDocument/2006/relationships/slideLayout" Target="../slideLayouts/slideLayout347.xml"/><Relationship Id="rId377" Type="http://schemas.openxmlformats.org/officeDocument/2006/relationships/slideLayout" Target="../slideLayouts/slideLayout389.xml"/><Relationship Id="rId5" Type="http://schemas.openxmlformats.org/officeDocument/2006/relationships/slideLayout" Target="../slideLayouts/slideLayout17.xml"/><Relationship Id="rId181" Type="http://schemas.openxmlformats.org/officeDocument/2006/relationships/slideLayout" Target="../slideLayouts/slideLayout193.xml"/><Relationship Id="rId237" Type="http://schemas.openxmlformats.org/officeDocument/2006/relationships/slideLayout" Target="../slideLayouts/slideLayout249.xml"/><Relationship Id="rId279" Type="http://schemas.openxmlformats.org/officeDocument/2006/relationships/slideLayout" Target="../slideLayouts/slideLayout291.xml"/><Relationship Id="rId43" Type="http://schemas.openxmlformats.org/officeDocument/2006/relationships/slideLayout" Target="../slideLayouts/slideLayout55.xml"/><Relationship Id="rId139" Type="http://schemas.openxmlformats.org/officeDocument/2006/relationships/slideLayout" Target="../slideLayouts/slideLayout151.xml"/><Relationship Id="rId290" Type="http://schemas.openxmlformats.org/officeDocument/2006/relationships/slideLayout" Target="../slideLayouts/slideLayout302.xml"/><Relationship Id="rId304" Type="http://schemas.openxmlformats.org/officeDocument/2006/relationships/slideLayout" Target="../slideLayouts/slideLayout316.xml"/><Relationship Id="rId346" Type="http://schemas.openxmlformats.org/officeDocument/2006/relationships/slideLayout" Target="../slideLayouts/slideLayout358.xml"/><Relationship Id="rId388" Type="http://schemas.openxmlformats.org/officeDocument/2006/relationships/slideLayout" Target="../slideLayouts/slideLayout400.xml"/><Relationship Id="rId85" Type="http://schemas.openxmlformats.org/officeDocument/2006/relationships/slideLayout" Target="../slideLayouts/slideLayout97.xml"/><Relationship Id="rId150" Type="http://schemas.openxmlformats.org/officeDocument/2006/relationships/slideLayout" Target="../slideLayouts/slideLayout162.xml"/><Relationship Id="rId192" Type="http://schemas.openxmlformats.org/officeDocument/2006/relationships/slideLayout" Target="../slideLayouts/slideLayout204.xml"/><Relationship Id="rId206" Type="http://schemas.openxmlformats.org/officeDocument/2006/relationships/slideLayout" Target="../slideLayouts/slideLayout218.xml"/><Relationship Id="rId248" Type="http://schemas.openxmlformats.org/officeDocument/2006/relationships/slideLayout" Target="../slideLayouts/slideLayout260.xml"/><Relationship Id="rId12" Type="http://schemas.openxmlformats.org/officeDocument/2006/relationships/slideLayout" Target="../slideLayouts/slideLayout24.xml"/><Relationship Id="rId108" Type="http://schemas.openxmlformats.org/officeDocument/2006/relationships/slideLayout" Target="../slideLayouts/slideLayout120.xml"/><Relationship Id="rId315" Type="http://schemas.openxmlformats.org/officeDocument/2006/relationships/slideLayout" Target="../slideLayouts/slideLayout327.xml"/><Relationship Id="rId357" Type="http://schemas.openxmlformats.org/officeDocument/2006/relationships/slideLayout" Target="../slideLayouts/slideLayout369.xml"/><Relationship Id="rId54" Type="http://schemas.openxmlformats.org/officeDocument/2006/relationships/slideLayout" Target="../slideLayouts/slideLayout66.xml"/><Relationship Id="rId96" Type="http://schemas.openxmlformats.org/officeDocument/2006/relationships/slideLayout" Target="../slideLayouts/slideLayout108.xml"/><Relationship Id="rId161" Type="http://schemas.openxmlformats.org/officeDocument/2006/relationships/slideLayout" Target="../slideLayouts/slideLayout173.xml"/><Relationship Id="rId217" Type="http://schemas.openxmlformats.org/officeDocument/2006/relationships/slideLayout" Target="../slideLayouts/slideLayout229.xml"/><Relationship Id="rId259" Type="http://schemas.openxmlformats.org/officeDocument/2006/relationships/slideLayout" Target="../slideLayouts/slideLayout271.xml"/><Relationship Id="rId23" Type="http://schemas.openxmlformats.org/officeDocument/2006/relationships/slideLayout" Target="../slideLayouts/slideLayout35.xml"/><Relationship Id="rId119" Type="http://schemas.openxmlformats.org/officeDocument/2006/relationships/slideLayout" Target="../slideLayouts/slideLayout131.xml"/><Relationship Id="rId270" Type="http://schemas.openxmlformats.org/officeDocument/2006/relationships/slideLayout" Target="../slideLayouts/slideLayout282.xml"/><Relationship Id="rId326" Type="http://schemas.openxmlformats.org/officeDocument/2006/relationships/slideLayout" Target="../slideLayouts/slideLayout338.xml"/><Relationship Id="rId65" Type="http://schemas.openxmlformats.org/officeDocument/2006/relationships/slideLayout" Target="../slideLayouts/slideLayout77.xml"/><Relationship Id="rId130" Type="http://schemas.openxmlformats.org/officeDocument/2006/relationships/slideLayout" Target="../slideLayouts/slideLayout142.xml"/><Relationship Id="rId368" Type="http://schemas.openxmlformats.org/officeDocument/2006/relationships/slideLayout" Target="../slideLayouts/slideLayout380.xml"/><Relationship Id="rId172" Type="http://schemas.openxmlformats.org/officeDocument/2006/relationships/slideLayout" Target="../slideLayouts/slideLayout184.xml"/><Relationship Id="rId228" Type="http://schemas.openxmlformats.org/officeDocument/2006/relationships/slideLayout" Target="../slideLayouts/slideLayout240.xml"/><Relationship Id="rId281" Type="http://schemas.openxmlformats.org/officeDocument/2006/relationships/slideLayout" Target="../slideLayouts/slideLayout293.xml"/><Relationship Id="rId337" Type="http://schemas.openxmlformats.org/officeDocument/2006/relationships/slideLayout" Target="../slideLayouts/slideLayout349.xml"/><Relationship Id="rId34" Type="http://schemas.openxmlformats.org/officeDocument/2006/relationships/slideLayout" Target="../slideLayouts/slideLayout46.xml"/><Relationship Id="rId76" Type="http://schemas.openxmlformats.org/officeDocument/2006/relationships/slideLayout" Target="../slideLayouts/slideLayout88.xml"/><Relationship Id="rId141" Type="http://schemas.openxmlformats.org/officeDocument/2006/relationships/slideLayout" Target="../slideLayouts/slideLayout153.xml"/><Relationship Id="rId379" Type="http://schemas.openxmlformats.org/officeDocument/2006/relationships/slideLayout" Target="../slideLayouts/slideLayout391.xml"/><Relationship Id="rId7" Type="http://schemas.openxmlformats.org/officeDocument/2006/relationships/slideLayout" Target="../slideLayouts/slideLayout19.xml"/><Relationship Id="rId183" Type="http://schemas.openxmlformats.org/officeDocument/2006/relationships/slideLayout" Target="../slideLayouts/slideLayout195.xml"/><Relationship Id="rId239" Type="http://schemas.openxmlformats.org/officeDocument/2006/relationships/slideLayout" Target="../slideLayouts/slideLayout251.xml"/><Relationship Id="rId390" Type="http://schemas.openxmlformats.org/officeDocument/2006/relationships/slideLayout" Target="../slideLayouts/slideLayout402.xml"/><Relationship Id="rId250" Type="http://schemas.openxmlformats.org/officeDocument/2006/relationships/slideLayout" Target="../slideLayouts/slideLayout262.xml"/><Relationship Id="rId292" Type="http://schemas.openxmlformats.org/officeDocument/2006/relationships/slideLayout" Target="../slideLayouts/slideLayout304.xml"/><Relationship Id="rId306" Type="http://schemas.openxmlformats.org/officeDocument/2006/relationships/slideLayout" Target="../slideLayouts/slideLayout318.xml"/><Relationship Id="rId45" Type="http://schemas.openxmlformats.org/officeDocument/2006/relationships/slideLayout" Target="../slideLayouts/slideLayout57.xml"/><Relationship Id="rId87" Type="http://schemas.openxmlformats.org/officeDocument/2006/relationships/slideLayout" Target="../slideLayouts/slideLayout99.xml"/><Relationship Id="rId110" Type="http://schemas.openxmlformats.org/officeDocument/2006/relationships/slideLayout" Target="../slideLayouts/slideLayout122.xml"/><Relationship Id="rId348" Type="http://schemas.openxmlformats.org/officeDocument/2006/relationships/slideLayout" Target="../slideLayouts/slideLayout360.xml"/><Relationship Id="rId152" Type="http://schemas.openxmlformats.org/officeDocument/2006/relationships/slideLayout" Target="../slideLayouts/slideLayout164.xml"/><Relationship Id="rId194" Type="http://schemas.openxmlformats.org/officeDocument/2006/relationships/slideLayout" Target="../slideLayouts/slideLayout206.xml"/><Relationship Id="rId208" Type="http://schemas.openxmlformats.org/officeDocument/2006/relationships/slideLayout" Target="../slideLayouts/slideLayout220.xml"/><Relationship Id="rId261" Type="http://schemas.openxmlformats.org/officeDocument/2006/relationships/slideLayout" Target="../slideLayouts/slideLayout273.xml"/><Relationship Id="rId14" Type="http://schemas.openxmlformats.org/officeDocument/2006/relationships/slideLayout" Target="../slideLayouts/slideLayout26.xml"/><Relationship Id="rId56" Type="http://schemas.openxmlformats.org/officeDocument/2006/relationships/slideLayout" Target="../slideLayouts/slideLayout68.xml"/><Relationship Id="rId317" Type="http://schemas.openxmlformats.org/officeDocument/2006/relationships/slideLayout" Target="../slideLayouts/slideLayout329.xml"/><Relationship Id="rId359" Type="http://schemas.openxmlformats.org/officeDocument/2006/relationships/slideLayout" Target="../slideLayouts/slideLayout371.xml"/><Relationship Id="rId98" Type="http://schemas.openxmlformats.org/officeDocument/2006/relationships/slideLayout" Target="../slideLayouts/slideLayout110.xml"/><Relationship Id="rId121" Type="http://schemas.openxmlformats.org/officeDocument/2006/relationships/slideLayout" Target="../slideLayouts/slideLayout133.xml"/><Relationship Id="rId163" Type="http://schemas.openxmlformats.org/officeDocument/2006/relationships/slideLayout" Target="../slideLayouts/slideLayout175.xml"/><Relationship Id="rId219" Type="http://schemas.openxmlformats.org/officeDocument/2006/relationships/slideLayout" Target="../slideLayouts/slideLayout231.xml"/><Relationship Id="rId370" Type="http://schemas.openxmlformats.org/officeDocument/2006/relationships/slideLayout" Target="../slideLayouts/slideLayout382.xml"/><Relationship Id="rId230" Type="http://schemas.openxmlformats.org/officeDocument/2006/relationships/slideLayout" Target="../slideLayouts/slideLayout242.xml"/><Relationship Id="rId25" Type="http://schemas.openxmlformats.org/officeDocument/2006/relationships/slideLayout" Target="../slideLayouts/slideLayout37.xml"/><Relationship Id="rId67" Type="http://schemas.openxmlformats.org/officeDocument/2006/relationships/slideLayout" Target="../slideLayouts/slideLayout79.xml"/><Relationship Id="rId272" Type="http://schemas.openxmlformats.org/officeDocument/2006/relationships/slideLayout" Target="../slideLayouts/slideLayout284.xml"/><Relationship Id="rId328" Type="http://schemas.openxmlformats.org/officeDocument/2006/relationships/slideLayout" Target="../slideLayouts/slideLayout340.xml"/><Relationship Id="rId132" Type="http://schemas.openxmlformats.org/officeDocument/2006/relationships/slideLayout" Target="../slideLayouts/slideLayout144.xml"/><Relationship Id="rId174" Type="http://schemas.openxmlformats.org/officeDocument/2006/relationships/slideLayout" Target="../slideLayouts/slideLayout186.xml"/><Relationship Id="rId381" Type="http://schemas.openxmlformats.org/officeDocument/2006/relationships/slideLayout" Target="../slideLayouts/slideLayout393.xml"/><Relationship Id="rId241" Type="http://schemas.openxmlformats.org/officeDocument/2006/relationships/slideLayout" Target="../slideLayouts/slideLayout253.xml"/><Relationship Id="rId36" Type="http://schemas.openxmlformats.org/officeDocument/2006/relationships/slideLayout" Target="../slideLayouts/slideLayout48.xml"/><Relationship Id="rId283" Type="http://schemas.openxmlformats.org/officeDocument/2006/relationships/slideLayout" Target="../slideLayouts/slideLayout295.xml"/><Relationship Id="rId339" Type="http://schemas.openxmlformats.org/officeDocument/2006/relationships/slideLayout" Target="../slideLayouts/slideLayout351.xml"/><Relationship Id="rId78" Type="http://schemas.openxmlformats.org/officeDocument/2006/relationships/slideLayout" Target="../slideLayouts/slideLayout90.xml"/><Relationship Id="rId101" Type="http://schemas.openxmlformats.org/officeDocument/2006/relationships/slideLayout" Target="../slideLayouts/slideLayout113.xml"/><Relationship Id="rId143" Type="http://schemas.openxmlformats.org/officeDocument/2006/relationships/slideLayout" Target="../slideLayouts/slideLayout155.xml"/><Relationship Id="rId185" Type="http://schemas.openxmlformats.org/officeDocument/2006/relationships/slideLayout" Target="../slideLayouts/slideLayout197.xml"/><Relationship Id="rId350" Type="http://schemas.openxmlformats.org/officeDocument/2006/relationships/slideLayout" Target="../slideLayouts/slideLayout362.xml"/><Relationship Id="rId9" Type="http://schemas.openxmlformats.org/officeDocument/2006/relationships/slideLayout" Target="../slideLayouts/slideLayout21.xml"/><Relationship Id="rId210" Type="http://schemas.openxmlformats.org/officeDocument/2006/relationships/slideLayout" Target="../slideLayouts/slideLayout222.xml"/><Relationship Id="rId392" Type="http://schemas.openxmlformats.org/officeDocument/2006/relationships/slideLayout" Target="../slideLayouts/slideLayout404.xml"/><Relationship Id="rId252" Type="http://schemas.openxmlformats.org/officeDocument/2006/relationships/slideLayout" Target="../slideLayouts/slideLayout264.xml"/><Relationship Id="rId294" Type="http://schemas.openxmlformats.org/officeDocument/2006/relationships/slideLayout" Target="../slideLayouts/slideLayout306.xml"/><Relationship Id="rId308" Type="http://schemas.openxmlformats.org/officeDocument/2006/relationships/slideLayout" Target="../slideLayouts/slideLayout320.xml"/><Relationship Id="rId47" Type="http://schemas.openxmlformats.org/officeDocument/2006/relationships/slideLayout" Target="../slideLayouts/slideLayout59.xml"/><Relationship Id="rId89" Type="http://schemas.openxmlformats.org/officeDocument/2006/relationships/slideLayout" Target="../slideLayouts/slideLayout101.xml"/><Relationship Id="rId112" Type="http://schemas.openxmlformats.org/officeDocument/2006/relationships/slideLayout" Target="../slideLayouts/slideLayout124.xml"/><Relationship Id="rId154" Type="http://schemas.openxmlformats.org/officeDocument/2006/relationships/slideLayout" Target="../slideLayouts/slideLayout166.xml"/><Relationship Id="rId361" Type="http://schemas.openxmlformats.org/officeDocument/2006/relationships/slideLayout" Target="../slideLayouts/slideLayout373.xml"/><Relationship Id="rId196" Type="http://schemas.openxmlformats.org/officeDocument/2006/relationships/slideLayout" Target="../slideLayouts/slideLayout208.xml"/><Relationship Id="rId16" Type="http://schemas.openxmlformats.org/officeDocument/2006/relationships/slideLayout" Target="../slideLayouts/slideLayout28.xml"/><Relationship Id="rId221" Type="http://schemas.openxmlformats.org/officeDocument/2006/relationships/slideLayout" Target="../slideLayouts/slideLayout233.xml"/><Relationship Id="rId242" Type="http://schemas.openxmlformats.org/officeDocument/2006/relationships/slideLayout" Target="../slideLayouts/slideLayout254.xml"/><Relationship Id="rId263" Type="http://schemas.openxmlformats.org/officeDocument/2006/relationships/slideLayout" Target="../slideLayouts/slideLayout275.xml"/><Relationship Id="rId284" Type="http://schemas.openxmlformats.org/officeDocument/2006/relationships/slideLayout" Target="../slideLayouts/slideLayout296.xml"/><Relationship Id="rId319" Type="http://schemas.openxmlformats.org/officeDocument/2006/relationships/slideLayout" Target="../slideLayouts/slideLayout331.xml"/><Relationship Id="rId37" Type="http://schemas.openxmlformats.org/officeDocument/2006/relationships/slideLayout" Target="../slideLayouts/slideLayout49.xml"/><Relationship Id="rId58" Type="http://schemas.openxmlformats.org/officeDocument/2006/relationships/slideLayout" Target="../slideLayouts/slideLayout70.xml"/><Relationship Id="rId79" Type="http://schemas.openxmlformats.org/officeDocument/2006/relationships/slideLayout" Target="../slideLayouts/slideLayout91.xml"/><Relationship Id="rId102" Type="http://schemas.openxmlformats.org/officeDocument/2006/relationships/slideLayout" Target="../slideLayouts/slideLayout114.xml"/><Relationship Id="rId123" Type="http://schemas.openxmlformats.org/officeDocument/2006/relationships/slideLayout" Target="../slideLayouts/slideLayout135.xml"/><Relationship Id="rId144" Type="http://schemas.openxmlformats.org/officeDocument/2006/relationships/slideLayout" Target="../slideLayouts/slideLayout156.xml"/><Relationship Id="rId330" Type="http://schemas.openxmlformats.org/officeDocument/2006/relationships/slideLayout" Target="../slideLayouts/slideLayout342.xml"/><Relationship Id="rId90" Type="http://schemas.openxmlformats.org/officeDocument/2006/relationships/slideLayout" Target="../slideLayouts/slideLayout102.xml"/><Relationship Id="rId165" Type="http://schemas.openxmlformats.org/officeDocument/2006/relationships/slideLayout" Target="../slideLayouts/slideLayout177.xml"/><Relationship Id="rId186" Type="http://schemas.openxmlformats.org/officeDocument/2006/relationships/slideLayout" Target="../slideLayouts/slideLayout198.xml"/><Relationship Id="rId351" Type="http://schemas.openxmlformats.org/officeDocument/2006/relationships/slideLayout" Target="../slideLayouts/slideLayout363.xml"/><Relationship Id="rId372" Type="http://schemas.openxmlformats.org/officeDocument/2006/relationships/slideLayout" Target="../slideLayouts/slideLayout384.xml"/><Relationship Id="rId393" Type="http://schemas.openxmlformats.org/officeDocument/2006/relationships/slideLayout" Target="../slideLayouts/slideLayout405.xml"/><Relationship Id="rId211" Type="http://schemas.openxmlformats.org/officeDocument/2006/relationships/slideLayout" Target="../slideLayouts/slideLayout223.xml"/><Relationship Id="rId232" Type="http://schemas.openxmlformats.org/officeDocument/2006/relationships/slideLayout" Target="../slideLayouts/slideLayout244.xml"/><Relationship Id="rId253" Type="http://schemas.openxmlformats.org/officeDocument/2006/relationships/slideLayout" Target="../slideLayouts/slideLayout265.xml"/><Relationship Id="rId274" Type="http://schemas.openxmlformats.org/officeDocument/2006/relationships/slideLayout" Target="../slideLayouts/slideLayout286.xml"/><Relationship Id="rId295" Type="http://schemas.openxmlformats.org/officeDocument/2006/relationships/slideLayout" Target="../slideLayouts/slideLayout307.xml"/><Relationship Id="rId309" Type="http://schemas.openxmlformats.org/officeDocument/2006/relationships/slideLayout" Target="../slideLayouts/slideLayout321.xml"/><Relationship Id="rId27" Type="http://schemas.openxmlformats.org/officeDocument/2006/relationships/slideLayout" Target="../slideLayouts/slideLayout39.xml"/><Relationship Id="rId48" Type="http://schemas.openxmlformats.org/officeDocument/2006/relationships/slideLayout" Target="../slideLayouts/slideLayout60.xml"/><Relationship Id="rId69" Type="http://schemas.openxmlformats.org/officeDocument/2006/relationships/slideLayout" Target="../slideLayouts/slideLayout81.xml"/><Relationship Id="rId113" Type="http://schemas.openxmlformats.org/officeDocument/2006/relationships/slideLayout" Target="../slideLayouts/slideLayout125.xml"/><Relationship Id="rId134" Type="http://schemas.openxmlformats.org/officeDocument/2006/relationships/slideLayout" Target="../slideLayouts/slideLayout146.xml"/><Relationship Id="rId320" Type="http://schemas.openxmlformats.org/officeDocument/2006/relationships/slideLayout" Target="../slideLayouts/slideLayout332.xml"/><Relationship Id="rId80" Type="http://schemas.openxmlformats.org/officeDocument/2006/relationships/slideLayout" Target="../slideLayouts/slideLayout92.xml"/><Relationship Id="rId155" Type="http://schemas.openxmlformats.org/officeDocument/2006/relationships/slideLayout" Target="../slideLayouts/slideLayout167.xml"/><Relationship Id="rId176" Type="http://schemas.openxmlformats.org/officeDocument/2006/relationships/slideLayout" Target="../slideLayouts/slideLayout188.xml"/><Relationship Id="rId197" Type="http://schemas.openxmlformats.org/officeDocument/2006/relationships/slideLayout" Target="../slideLayouts/slideLayout209.xml"/><Relationship Id="rId341" Type="http://schemas.openxmlformats.org/officeDocument/2006/relationships/slideLayout" Target="../slideLayouts/slideLayout353.xml"/><Relationship Id="rId362" Type="http://schemas.openxmlformats.org/officeDocument/2006/relationships/slideLayout" Target="../slideLayouts/slideLayout374.xml"/><Relationship Id="rId383" Type="http://schemas.openxmlformats.org/officeDocument/2006/relationships/slideLayout" Target="../slideLayouts/slideLayout395.xml"/><Relationship Id="rId201" Type="http://schemas.openxmlformats.org/officeDocument/2006/relationships/slideLayout" Target="../slideLayouts/slideLayout213.xml"/><Relationship Id="rId222" Type="http://schemas.openxmlformats.org/officeDocument/2006/relationships/slideLayout" Target="../slideLayouts/slideLayout234.xml"/><Relationship Id="rId243" Type="http://schemas.openxmlformats.org/officeDocument/2006/relationships/slideLayout" Target="../slideLayouts/slideLayout255.xml"/><Relationship Id="rId264" Type="http://schemas.openxmlformats.org/officeDocument/2006/relationships/slideLayout" Target="../slideLayouts/slideLayout276.xml"/><Relationship Id="rId285" Type="http://schemas.openxmlformats.org/officeDocument/2006/relationships/slideLayout" Target="../slideLayouts/slideLayout297.xml"/><Relationship Id="rId17" Type="http://schemas.openxmlformats.org/officeDocument/2006/relationships/slideLayout" Target="../slideLayouts/slideLayout29.xml"/><Relationship Id="rId38" Type="http://schemas.openxmlformats.org/officeDocument/2006/relationships/slideLayout" Target="../slideLayouts/slideLayout50.xml"/><Relationship Id="rId59" Type="http://schemas.openxmlformats.org/officeDocument/2006/relationships/slideLayout" Target="../slideLayouts/slideLayout71.xml"/><Relationship Id="rId103" Type="http://schemas.openxmlformats.org/officeDocument/2006/relationships/slideLayout" Target="../slideLayouts/slideLayout115.xml"/><Relationship Id="rId124" Type="http://schemas.openxmlformats.org/officeDocument/2006/relationships/slideLayout" Target="../slideLayouts/slideLayout136.xml"/><Relationship Id="rId310" Type="http://schemas.openxmlformats.org/officeDocument/2006/relationships/slideLayout" Target="../slideLayouts/slideLayout322.xml"/><Relationship Id="rId70" Type="http://schemas.openxmlformats.org/officeDocument/2006/relationships/slideLayout" Target="../slideLayouts/slideLayout82.xml"/><Relationship Id="rId91" Type="http://schemas.openxmlformats.org/officeDocument/2006/relationships/slideLayout" Target="../slideLayouts/slideLayout103.xml"/><Relationship Id="rId145" Type="http://schemas.openxmlformats.org/officeDocument/2006/relationships/slideLayout" Target="../slideLayouts/slideLayout157.xml"/><Relationship Id="rId166" Type="http://schemas.openxmlformats.org/officeDocument/2006/relationships/slideLayout" Target="../slideLayouts/slideLayout178.xml"/><Relationship Id="rId187" Type="http://schemas.openxmlformats.org/officeDocument/2006/relationships/slideLayout" Target="../slideLayouts/slideLayout199.xml"/><Relationship Id="rId331" Type="http://schemas.openxmlformats.org/officeDocument/2006/relationships/slideLayout" Target="../slideLayouts/slideLayout343.xml"/><Relationship Id="rId352" Type="http://schemas.openxmlformats.org/officeDocument/2006/relationships/slideLayout" Target="../slideLayouts/slideLayout364.xml"/><Relationship Id="rId373" Type="http://schemas.openxmlformats.org/officeDocument/2006/relationships/slideLayout" Target="../slideLayouts/slideLayout385.xml"/><Relationship Id="rId394" Type="http://schemas.openxmlformats.org/officeDocument/2006/relationships/theme" Target="../theme/theme2.xml"/><Relationship Id="rId1" Type="http://schemas.openxmlformats.org/officeDocument/2006/relationships/slideLayout" Target="../slideLayouts/slideLayout13.xml"/><Relationship Id="rId212" Type="http://schemas.openxmlformats.org/officeDocument/2006/relationships/slideLayout" Target="../slideLayouts/slideLayout224.xml"/><Relationship Id="rId233" Type="http://schemas.openxmlformats.org/officeDocument/2006/relationships/slideLayout" Target="../slideLayouts/slideLayout245.xml"/><Relationship Id="rId254" Type="http://schemas.openxmlformats.org/officeDocument/2006/relationships/slideLayout" Target="../slideLayouts/slideLayout266.xml"/><Relationship Id="rId28" Type="http://schemas.openxmlformats.org/officeDocument/2006/relationships/slideLayout" Target="../slideLayouts/slideLayout40.xml"/><Relationship Id="rId49" Type="http://schemas.openxmlformats.org/officeDocument/2006/relationships/slideLayout" Target="../slideLayouts/slideLayout61.xml"/><Relationship Id="rId114" Type="http://schemas.openxmlformats.org/officeDocument/2006/relationships/slideLayout" Target="../slideLayouts/slideLayout126.xml"/><Relationship Id="rId275" Type="http://schemas.openxmlformats.org/officeDocument/2006/relationships/slideLayout" Target="../slideLayouts/slideLayout287.xml"/><Relationship Id="rId296" Type="http://schemas.openxmlformats.org/officeDocument/2006/relationships/slideLayout" Target="../slideLayouts/slideLayout308.xml"/><Relationship Id="rId300" Type="http://schemas.openxmlformats.org/officeDocument/2006/relationships/slideLayout" Target="../slideLayouts/slideLayout312.xml"/><Relationship Id="rId60" Type="http://schemas.openxmlformats.org/officeDocument/2006/relationships/slideLayout" Target="../slideLayouts/slideLayout72.xml"/><Relationship Id="rId81" Type="http://schemas.openxmlformats.org/officeDocument/2006/relationships/slideLayout" Target="../slideLayouts/slideLayout93.xml"/><Relationship Id="rId135" Type="http://schemas.openxmlformats.org/officeDocument/2006/relationships/slideLayout" Target="../slideLayouts/slideLayout147.xml"/><Relationship Id="rId156" Type="http://schemas.openxmlformats.org/officeDocument/2006/relationships/slideLayout" Target="../slideLayouts/slideLayout168.xml"/><Relationship Id="rId177" Type="http://schemas.openxmlformats.org/officeDocument/2006/relationships/slideLayout" Target="../slideLayouts/slideLayout189.xml"/><Relationship Id="rId198" Type="http://schemas.openxmlformats.org/officeDocument/2006/relationships/slideLayout" Target="../slideLayouts/slideLayout210.xml"/><Relationship Id="rId321" Type="http://schemas.openxmlformats.org/officeDocument/2006/relationships/slideLayout" Target="../slideLayouts/slideLayout333.xml"/><Relationship Id="rId342" Type="http://schemas.openxmlformats.org/officeDocument/2006/relationships/slideLayout" Target="../slideLayouts/slideLayout354.xml"/><Relationship Id="rId363" Type="http://schemas.openxmlformats.org/officeDocument/2006/relationships/slideLayout" Target="../slideLayouts/slideLayout375.xml"/><Relationship Id="rId384" Type="http://schemas.openxmlformats.org/officeDocument/2006/relationships/slideLayout" Target="../slideLayouts/slideLayout396.xml"/><Relationship Id="rId202" Type="http://schemas.openxmlformats.org/officeDocument/2006/relationships/slideLayout" Target="../slideLayouts/slideLayout214.xml"/><Relationship Id="rId223" Type="http://schemas.openxmlformats.org/officeDocument/2006/relationships/slideLayout" Target="../slideLayouts/slideLayout235.xml"/><Relationship Id="rId244" Type="http://schemas.openxmlformats.org/officeDocument/2006/relationships/slideLayout" Target="../slideLayouts/slideLayout256.xml"/><Relationship Id="rId18" Type="http://schemas.openxmlformats.org/officeDocument/2006/relationships/slideLayout" Target="../slideLayouts/slideLayout30.xml"/><Relationship Id="rId39" Type="http://schemas.openxmlformats.org/officeDocument/2006/relationships/slideLayout" Target="../slideLayouts/slideLayout51.xml"/><Relationship Id="rId265" Type="http://schemas.openxmlformats.org/officeDocument/2006/relationships/slideLayout" Target="../slideLayouts/slideLayout277.xml"/><Relationship Id="rId286" Type="http://schemas.openxmlformats.org/officeDocument/2006/relationships/slideLayout" Target="../slideLayouts/slideLayout298.xml"/><Relationship Id="rId50" Type="http://schemas.openxmlformats.org/officeDocument/2006/relationships/slideLayout" Target="../slideLayouts/slideLayout62.xml"/><Relationship Id="rId104" Type="http://schemas.openxmlformats.org/officeDocument/2006/relationships/slideLayout" Target="../slideLayouts/slideLayout116.xml"/><Relationship Id="rId125" Type="http://schemas.openxmlformats.org/officeDocument/2006/relationships/slideLayout" Target="../slideLayouts/slideLayout137.xml"/><Relationship Id="rId146" Type="http://schemas.openxmlformats.org/officeDocument/2006/relationships/slideLayout" Target="../slideLayouts/slideLayout158.xml"/><Relationship Id="rId167" Type="http://schemas.openxmlformats.org/officeDocument/2006/relationships/slideLayout" Target="../slideLayouts/slideLayout179.xml"/><Relationship Id="rId188" Type="http://schemas.openxmlformats.org/officeDocument/2006/relationships/slideLayout" Target="../slideLayouts/slideLayout200.xml"/><Relationship Id="rId311" Type="http://schemas.openxmlformats.org/officeDocument/2006/relationships/slideLayout" Target="../slideLayouts/slideLayout323.xml"/><Relationship Id="rId332" Type="http://schemas.openxmlformats.org/officeDocument/2006/relationships/slideLayout" Target="../slideLayouts/slideLayout344.xml"/><Relationship Id="rId353" Type="http://schemas.openxmlformats.org/officeDocument/2006/relationships/slideLayout" Target="../slideLayouts/slideLayout365.xml"/><Relationship Id="rId374" Type="http://schemas.openxmlformats.org/officeDocument/2006/relationships/slideLayout" Target="../slideLayouts/slideLayout386.xml"/><Relationship Id="rId71" Type="http://schemas.openxmlformats.org/officeDocument/2006/relationships/slideLayout" Target="../slideLayouts/slideLayout83.xml"/><Relationship Id="rId92" Type="http://schemas.openxmlformats.org/officeDocument/2006/relationships/slideLayout" Target="../slideLayouts/slideLayout104.xml"/><Relationship Id="rId213" Type="http://schemas.openxmlformats.org/officeDocument/2006/relationships/slideLayout" Target="../slideLayouts/slideLayout225.xml"/><Relationship Id="rId234" Type="http://schemas.openxmlformats.org/officeDocument/2006/relationships/slideLayout" Target="../slideLayouts/slideLayout246.xml"/><Relationship Id="rId2" Type="http://schemas.openxmlformats.org/officeDocument/2006/relationships/slideLayout" Target="../slideLayouts/slideLayout14.xml"/><Relationship Id="rId29" Type="http://schemas.openxmlformats.org/officeDocument/2006/relationships/slideLayout" Target="../slideLayouts/slideLayout41.xml"/><Relationship Id="rId255" Type="http://schemas.openxmlformats.org/officeDocument/2006/relationships/slideLayout" Target="../slideLayouts/slideLayout267.xml"/><Relationship Id="rId276" Type="http://schemas.openxmlformats.org/officeDocument/2006/relationships/slideLayout" Target="../slideLayouts/slideLayout288.xml"/><Relationship Id="rId297" Type="http://schemas.openxmlformats.org/officeDocument/2006/relationships/slideLayout" Target="../slideLayouts/slideLayout309.xml"/><Relationship Id="rId40" Type="http://schemas.openxmlformats.org/officeDocument/2006/relationships/slideLayout" Target="../slideLayouts/slideLayout52.xml"/><Relationship Id="rId115" Type="http://schemas.openxmlformats.org/officeDocument/2006/relationships/slideLayout" Target="../slideLayouts/slideLayout127.xml"/><Relationship Id="rId136" Type="http://schemas.openxmlformats.org/officeDocument/2006/relationships/slideLayout" Target="../slideLayouts/slideLayout148.xml"/><Relationship Id="rId157" Type="http://schemas.openxmlformats.org/officeDocument/2006/relationships/slideLayout" Target="../slideLayouts/slideLayout169.xml"/><Relationship Id="rId178" Type="http://schemas.openxmlformats.org/officeDocument/2006/relationships/slideLayout" Target="../slideLayouts/slideLayout190.xml"/><Relationship Id="rId301" Type="http://schemas.openxmlformats.org/officeDocument/2006/relationships/slideLayout" Target="../slideLayouts/slideLayout313.xml"/><Relationship Id="rId322" Type="http://schemas.openxmlformats.org/officeDocument/2006/relationships/slideLayout" Target="../slideLayouts/slideLayout334.xml"/><Relationship Id="rId343" Type="http://schemas.openxmlformats.org/officeDocument/2006/relationships/slideLayout" Target="../slideLayouts/slideLayout355.xml"/><Relationship Id="rId364" Type="http://schemas.openxmlformats.org/officeDocument/2006/relationships/slideLayout" Target="../slideLayouts/slideLayout376.xml"/><Relationship Id="rId61" Type="http://schemas.openxmlformats.org/officeDocument/2006/relationships/slideLayout" Target="../slideLayouts/slideLayout73.xml"/><Relationship Id="rId82" Type="http://schemas.openxmlformats.org/officeDocument/2006/relationships/slideLayout" Target="../slideLayouts/slideLayout94.xml"/><Relationship Id="rId199" Type="http://schemas.openxmlformats.org/officeDocument/2006/relationships/slideLayout" Target="../slideLayouts/slideLayout211.xml"/><Relationship Id="rId203" Type="http://schemas.openxmlformats.org/officeDocument/2006/relationships/slideLayout" Target="../slideLayouts/slideLayout215.xml"/><Relationship Id="rId385" Type="http://schemas.openxmlformats.org/officeDocument/2006/relationships/slideLayout" Target="../slideLayouts/slideLayout397.xml"/><Relationship Id="rId19" Type="http://schemas.openxmlformats.org/officeDocument/2006/relationships/slideLayout" Target="../slideLayouts/slideLayout31.xml"/><Relationship Id="rId224" Type="http://schemas.openxmlformats.org/officeDocument/2006/relationships/slideLayout" Target="../slideLayouts/slideLayout236.xml"/><Relationship Id="rId245" Type="http://schemas.openxmlformats.org/officeDocument/2006/relationships/slideLayout" Target="../slideLayouts/slideLayout257.xml"/><Relationship Id="rId266" Type="http://schemas.openxmlformats.org/officeDocument/2006/relationships/slideLayout" Target="../slideLayouts/slideLayout278.xml"/><Relationship Id="rId287" Type="http://schemas.openxmlformats.org/officeDocument/2006/relationships/slideLayout" Target="../slideLayouts/slideLayout299.xml"/><Relationship Id="rId30" Type="http://schemas.openxmlformats.org/officeDocument/2006/relationships/slideLayout" Target="../slideLayouts/slideLayout42.xml"/><Relationship Id="rId105" Type="http://schemas.openxmlformats.org/officeDocument/2006/relationships/slideLayout" Target="../slideLayouts/slideLayout117.xml"/><Relationship Id="rId126" Type="http://schemas.openxmlformats.org/officeDocument/2006/relationships/slideLayout" Target="../slideLayouts/slideLayout138.xml"/><Relationship Id="rId147" Type="http://schemas.openxmlformats.org/officeDocument/2006/relationships/slideLayout" Target="../slideLayouts/slideLayout159.xml"/><Relationship Id="rId168" Type="http://schemas.openxmlformats.org/officeDocument/2006/relationships/slideLayout" Target="../slideLayouts/slideLayout180.xml"/><Relationship Id="rId312" Type="http://schemas.openxmlformats.org/officeDocument/2006/relationships/slideLayout" Target="../slideLayouts/slideLayout324.xml"/><Relationship Id="rId333" Type="http://schemas.openxmlformats.org/officeDocument/2006/relationships/slideLayout" Target="../slideLayouts/slideLayout345.xml"/><Relationship Id="rId354" Type="http://schemas.openxmlformats.org/officeDocument/2006/relationships/slideLayout" Target="../slideLayouts/slideLayout366.xml"/><Relationship Id="rId51" Type="http://schemas.openxmlformats.org/officeDocument/2006/relationships/slideLayout" Target="../slideLayouts/slideLayout63.xml"/><Relationship Id="rId72" Type="http://schemas.openxmlformats.org/officeDocument/2006/relationships/slideLayout" Target="../slideLayouts/slideLayout84.xml"/><Relationship Id="rId93" Type="http://schemas.openxmlformats.org/officeDocument/2006/relationships/slideLayout" Target="../slideLayouts/slideLayout105.xml"/><Relationship Id="rId189" Type="http://schemas.openxmlformats.org/officeDocument/2006/relationships/slideLayout" Target="../slideLayouts/slideLayout201.xml"/><Relationship Id="rId375" Type="http://schemas.openxmlformats.org/officeDocument/2006/relationships/slideLayout" Target="../slideLayouts/slideLayout387.xml"/><Relationship Id="rId3" Type="http://schemas.openxmlformats.org/officeDocument/2006/relationships/slideLayout" Target="../slideLayouts/slideLayout15.xml"/><Relationship Id="rId214" Type="http://schemas.openxmlformats.org/officeDocument/2006/relationships/slideLayout" Target="../slideLayouts/slideLayout226.xml"/><Relationship Id="rId235" Type="http://schemas.openxmlformats.org/officeDocument/2006/relationships/slideLayout" Target="../slideLayouts/slideLayout247.xml"/><Relationship Id="rId256" Type="http://schemas.openxmlformats.org/officeDocument/2006/relationships/slideLayout" Target="../slideLayouts/slideLayout268.xml"/><Relationship Id="rId277" Type="http://schemas.openxmlformats.org/officeDocument/2006/relationships/slideLayout" Target="../slideLayouts/slideLayout289.xml"/><Relationship Id="rId298" Type="http://schemas.openxmlformats.org/officeDocument/2006/relationships/slideLayout" Target="../slideLayouts/slideLayout310.xml"/><Relationship Id="rId116" Type="http://schemas.openxmlformats.org/officeDocument/2006/relationships/slideLayout" Target="../slideLayouts/slideLayout128.xml"/><Relationship Id="rId137" Type="http://schemas.openxmlformats.org/officeDocument/2006/relationships/slideLayout" Target="../slideLayouts/slideLayout149.xml"/><Relationship Id="rId158" Type="http://schemas.openxmlformats.org/officeDocument/2006/relationships/slideLayout" Target="../slideLayouts/slideLayout170.xml"/><Relationship Id="rId302" Type="http://schemas.openxmlformats.org/officeDocument/2006/relationships/slideLayout" Target="../slideLayouts/slideLayout314.xml"/><Relationship Id="rId323" Type="http://schemas.openxmlformats.org/officeDocument/2006/relationships/slideLayout" Target="../slideLayouts/slideLayout335.xml"/><Relationship Id="rId344" Type="http://schemas.openxmlformats.org/officeDocument/2006/relationships/slideLayout" Target="../slideLayouts/slideLayout356.xml"/><Relationship Id="rId20" Type="http://schemas.openxmlformats.org/officeDocument/2006/relationships/slideLayout" Target="../slideLayouts/slideLayout32.xml"/><Relationship Id="rId41" Type="http://schemas.openxmlformats.org/officeDocument/2006/relationships/slideLayout" Target="../slideLayouts/slideLayout53.xml"/><Relationship Id="rId62" Type="http://schemas.openxmlformats.org/officeDocument/2006/relationships/slideLayout" Target="../slideLayouts/slideLayout74.xml"/><Relationship Id="rId83" Type="http://schemas.openxmlformats.org/officeDocument/2006/relationships/slideLayout" Target="../slideLayouts/slideLayout95.xml"/><Relationship Id="rId179" Type="http://schemas.openxmlformats.org/officeDocument/2006/relationships/slideLayout" Target="../slideLayouts/slideLayout191.xml"/><Relationship Id="rId365" Type="http://schemas.openxmlformats.org/officeDocument/2006/relationships/slideLayout" Target="../slideLayouts/slideLayout377.xml"/><Relationship Id="rId386" Type="http://schemas.openxmlformats.org/officeDocument/2006/relationships/slideLayout" Target="../slideLayouts/slideLayout398.xml"/><Relationship Id="rId190" Type="http://schemas.openxmlformats.org/officeDocument/2006/relationships/slideLayout" Target="../slideLayouts/slideLayout202.xml"/><Relationship Id="rId204" Type="http://schemas.openxmlformats.org/officeDocument/2006/relationships/slideLayout" Target="../slideLayouts/slideLayout216.xml"/><Relationship Id="rId225" Type="http://schemas.openxmlformats.org/officeDocument/2006/relationships/slideLayout" Target="../slideLayouts/slideLayout237.xml"/><Relationship Id="rId246" Type="http://schemas.openxmlformats.org/officeDocument/2006/relationships/slideLayout" Target="../slideLayouts/slideLayout258.xml"/><Relationship Id="rId267" Type="http://schemas.openxmlformats.org/officeDocument/2006/relationships/slideLayout" Target="../slideLayouts/slideLayout279.xml"/><Relationship Id="rId288" Type="http://schemas.openxmlformats.org/officeDocument/2006/relationships/slideLayout" Target="../slideLayouts/slideLayout300.xml"/><Relationship Id="rId106" Type="http://schemas.openxmlformats.org/officeDocument/2006/relationships/slideLayout" Target="../slideLayouts/slideLayout118.xml"/><Relationship Id="rId127" Type="http://schemas.openxmlformats.org/officeDocument/2006/relationships/slideLayout" Target="../slideLayouts/slideLayout139.xml"/><Relationship Id="rId313" Type="http://schemas.openxmlformats.org/officeDocument/2006/relationships/slideLayout" Target="../slideLayouts/slideLayout325.xml"/><Relationship Id="rId10" Type="http://schemas.openxmlformats.org/officeDocument/2006/relationships/slideLayout" Target="../slideLayouts/slideLayout22.xml"/><Relationship Id="rId31" Type="http://schemas.openxmlformats.org/officeDocument/2006/relationships/slideLayout" Target="../slideLayouts/slideLayout43.xml"/><Relationship Id="rId52" Type="http://schemas.openxmlformats.org/officeDocument/2006/relationships/slideLayout" Target="../slideLayouts/slideLayout64.xml"/><Relationship Id="rId73" Type="http://schemas.openxmlformats.org/officeDocument/2006/relationships/slideLayout" Target="../slideLayouts/slideLayout85.xml"/><Relationship Id="rId94" Type="http://schemas.openxmlformats.org/officeDocument/2006/relationships/slideLayout" Target="../slideLayouts/slideLayout106.xml"/><Relationship Id="rId148" Type="http://schemas.openxmlformats.org/officeDocument/2006/relationships/slideLayout" Target="../slideLayouts/slideLayout160.xml"/><Relationship Id="rId169" Type="http://schemas.openxmlformats.org/officeDocument/2006/relationships/slideLayout" Target="../slideLayouts/slideLayout181.xml"/><Relationship Id="rId334" Type="http://schemas.openxmlformats.org/officeDocument/2006/relationships/slideLayout" Target="../slideLayouts/slideLayout346.xml"/><Relationship Id="rId355" Type="http://schemas.openxmlformats.org/officeDocument/2006/relationships/slideLayout" Target="../slideLayouts/slideLayout367.xml"/><Relationship Id="rId376" Type="http://schemas.openxmlformats.org/officeDocument/2006/relationships/slideLayout" Target="../slideLayouts/slideLayout388.xml"/><Relationship Id="rId4" Type="http://schemas.openxmlformats.org/officeDocument/2006/relationships/slideLayout" Target="../slideLayouts/slideLayout16.xml"/><Relationship Id="rId180" Type="http://schemas.openxmlformats.org/officeDocument/2006/relationships/slideLayout" Target="../slideLayouts/slideLayout192.xml"/><Relationship Id="rId215" Type="http://schemas.openxmlformats.org/officeDocument/2006/relationships/slideLayout" Target="../slideLayouts/slideLayout227.xml"/><Relationship Id="rId236" Type="http://schemas.openxmlformats.org/officeDocument/2006/relationships/slideLayout" Target="../slideLayouts/slideLayout248.xml"/><Relationship Id="rId257" Type="http://schemas.openxmlformats.org/officeDocument/2006/relationships/slideLayout" Target="../slideLayouts/slideLayout269.xml"/><Relationship Id="rId278" Type="http://schemas.openxmlformats.org/officeDocument/2006/relationships/slideLayout" Target="../slideLayouts/slideLayout290.xml"/><Relationship Id="rId303" Type="http://schemas.openxmlformats.org/officeDocument/2006/relationships/slideLayout" Target="../slideLayouts/slideLayout315.xml"/><Relationship Id="rId42" Type="http://schemas.openxmlformats.org/officeDocument/2006/relationships/slideLayout" Target="../slideLayouts/slideLayout54.xml"/><Relationship Id="rId84" Type="http://schemas.openxmlformats.org/officeDocument/2006/relationships/slideLayout" Target="../slideLayouts/slideLayout96.xml"/><Relationship Id="rId138" Type="http://schemas.openxmlformats.org/officeDocument/2006/relationships/slideLayout" Target="../slideLayouts/slideLayout150.xml"/><Relationship Id="rId345" Type="http://schemas.openxmlformats.org/officeDocument/2006/relationships/slideLayout" Target="../slideLayouts/slideLayout357.xml"/><Relationship Id="rId387" Type="http://schemas.openxmlformats.org/officeDocument/2006/relationships/slideLayout" Target="../slideLayouts/slideLayout399.xml"/><Relationship Id="rId191" Type="http://schemas.openxmlformats.org/officeDocument/2006/relationships/slideLayout" Target="../slideLayouts/slideLayout203.xml"/><Relationship Id="rId205" Type="http://schemas.openxmlformats.org/officeDocument/2006/relationships/slideLayout" Target="../slideLayouts/slideLayout217.xml"/><Relationship Id="rId247" Type="http://schemas.openxmlformats.org/officeDocument/2006/relationships/slideLayout" Target="../slideLayouts/slideLayout259.xml"/><Relationship Id="rId107" Type="http://schemas.openxmlformats.org/officeDocument/2006/relationships/slideLayout" Target="../slideLayouts/slideLayout119.xml"/><Relationship Id="rId289" Type="http://schemas.openxmlformats.org/officeDocument/2006/relationships/slideLayout" Target="../slideLayouts/slideLayout301.xml"/><Relationship Id="rId11" Type="http://schemas.openxmlformats.org/officeDocument/2006/relationships/slideLayout" Target="../slideLayouts/slideLayout23.xml"/><Relationship Id="rId53" Type="http://schemas.openxmlformats.org/officeDocument/2006/relationships/slideLayout" Target="../slideLayouts/slideLayout65.xml"/><Relationship Id="rId149" Type="http://schemas.openxmlformats.org/officeDocument/2006/relationships/slideLayout" Target="../slideLayouts/slideLayout161.xml"/><Relationship Id="rId314" Type="http://schemas.openxmlformats.org/officeDocument/2006/relationships/slideLayout" Target="../slideLayouts/slideLayout326.xml"/><Relationship Id="rId356" Type="http://schemas.openxmlformats.org/officeDocument/2006/relationships/slideLayout" Target="../slideLayouts/slideLayout368.xml"/><Relationship Id="rId95" Type="http://schemas.openxmlformats.org/officeDocument/2006/relationships/slideLayout" Target="../slideLayouts/slideLayout107.xml"/><Relationship Id="rId160" Type="http://schemas.openxmlformats.org/officeDocument/2006/relationships/slideLayout" Target="../slideLayouts/slideLayout172.xml"/><Relationship Id="rId216" Type="http://schemas.openxmlformats.org/officeDocument/2006/relationships/slideLayout" Target="../slideLayouts/slideLayout228.xml"/><Relationship Id="rId258" Type="http://schemas.openxmlformats.org/officeDocument/2006/relationships/slideLayout" Target="../slideLayouts/slideLayout270.xml"/><Relationship Id="rId22" Type="http://schemas.openxmlformats.org/officeDocument/2006/relationships/slideLayout" Target="../slideLayouts/slideLayout34.xml"/><Relationship Id="rId64" Type="http://schemas.openxmlformats.org/officeDocument/2006/relationships/slideLayout" Target="../slideLayouts/slideLayout76.xml"/><Relationship Id="rId118" Type="http://schemas.openxmlformats.org/officeDocument/2006/relationships/slideLayout" Target="../slideLayouts/slideLayout130.xml"/><Relationship Id="rId325" Type="http://schemas.openxmlformats.org/officeDocument/2006/relationships/slideLayout" Target="../slideLayouts/slideLayout337.xml"/><Relationship Id="rId367" Type="http://schemas.openxmlformats.org/officeDocument/2006/relationships/slideLayout" Target="../slideLayouts/slideLayout379.xml"/><Relationship Id="rId171" Type="http://schemas.openxmlformats.org/officeDocument/2006/relationships/slideLayout" Target="../slideLayouts/slideLayout183.xml"/><Relationship Id="rId227" Type="http://schemas.openxmlformats.org/officeDocument/2006/relationships/slideLayout" Target="../slideLayouts/slideLayout239.xml"/><Relationship Id="rId269" Type="http://schemas.openxmlformats.org/officeDocument/2006/relationships/slideLayout" Target="../slideLayouts/slideLayout281.xml"/><Relationship Id="rId33" Type="http://schemas.openxmlformats.org/officeDocument/2006/relationships/slideLayout" Target="../slideLayouts/slideLayout45.xml"/><Relationship Id="rId129" Type="http://schemas.openxmlformats.org/officeDocument/2006/relationships/slideLayout" Target="../slideLayouts/slideLayout141.xml"/><Relationship Id="rId280" Type="http://schemas.openxmlformats.org/officeDocument/2006/relationships/slideLayout" Target="../slideLayouts/slideLayout292.xml"/><Relationship Id="rId336" Type="http://schemas.openxmlformats.org/officeDocument/2006/relationships/slideLayout" Target="../slideLayouts/slideLayout348.xml"/><Relationship Id="rId75" Type="http://schemas.openxmlformats.org/officeDocument/2006/relationships/slideLayout" Target="../slideLayouts/slideLayout87.xml"/><Relationship Id="rId140" Type="http://schemas.openxmlformats.org/officeDocument/2006/relationships/slideLayout" Target="../slideLayouts/slideLayout152.xml"/><Relationship Id="rId182" Type="http://schemas.openxmlformats.org/officeDocument/2006/relationships/slideLayout" Target="../slideLayouts/slideLayout194.xml"/><Relationship Id="rId378" Type="http://schemas.openxmlformats.org/officeDocument/2006/relationships/slideLayout" Target="../slideLayouts/slideLayout390.xml"/><Relationship Id="rId6" Type="http://schemas.openxmlformats.org/officeDocument/2006/relationships/slideLayout" Target="../slideLayouts/slideLayout18.xml"/><Relationship Id="rId238" Type="http://schemas.openxmlformats.org/officeDocument/2006/relationships/slideLayout" Target="../slideLayouts/slideLayout250.xml"/><Relationship Id="rId291" Type="http://schemas.openxmlformats.org/officeDocument/2006/relationships/slideLayout" Target="../slideLayouts/slideLayout303.xml"/><Relationship Id="rId305" Type="http://schemas.openxmlformats.org/officeDocument/2006/relationships/slideLayout" Target="../slideLayouts/slideLayout317.xml"/><Relationship Id="rId347" Type="http://schemas.openxmlformats.org/officeDocument/2006/relationships/slideLayout" Target="../slideLayouts/slideLayout359.xml"/><Relationship Id="rId44" Type="http://schemas.openxmlformats.org/officeDocument/2006/relationships/slideLayout" Target="../slideLayouts/slideLayout56.xml"/><Relationship Id="rId86" Type="http://schemas.openxmlformats.org/officeDocument/2006/relationships/slideLayout" Target="../slideLayouts/slideLayout98.xml"/><Relationship Id="rId151" Type="http://schemas.openxmlformats.org/officeDocument/2006/relationships/slideLayout" Target="../slideLayouts/slideLayout163.xml"/><Relationship Id="rId389" Type="http://schemas.openxmlformats.org/officeDocument/2006/relationships/slideLayout" Target="../slideLayouts/slideLayout401.xml"/><Relationship Id="rId193" Type="http://schemas.openxmlformats.org/officeDocument/2006/relationships/slideLayout" Target="../slideLayouts/slideLayout205.xml"/><Relationship Id="rId207" Type="http://schemas.openxmlformats.org/officeDocument/2006/relationships/slideLayout" Target="../slideLayouts/slideLayout219.xml"/><Relationship Id="rId249" Type="http://schemas.openxmlformats.org/officeDocument/2006/relationships/slideLayout" Target="../slideLayouts/slideLayout261.xml"/><Relationship Id="rId13" Type="http://schemas.openxmlformats.org/officeDocument/2006/relationships/slideLayout" Target="../slideLayouts/slideLayout25.xml"/><Relationship Id="rId109" Type="http://schemas.openxmlformats.org/officeDocument/2006/relationships/slideLayout" Target="../slideLayouts/slideLayout121.xml"/><Relationship Id="rId260" Type="http://schemas.openxmlformats.org/officeDocument/2006/relationships/slideLayout" Target="../slideLayouts/slideLayout272.xml"/><Relationship Id="rId316" Type="http://schemas.openxmlformats.org/officeDocument/2006/relationships/slideLayout" Target="../slideLayouts/slideLayout328.xml"/><Relationship Id="rId55" Type="http://schemas.openxmlformats.org/officeDocument/2006/relationships/slideLayout" Target="../slideLayouts/slideLayout67.xml"/><Relationship Id="rId97" Type="http://schemas.openxmlformats.org/officeDocument/2006/relationships/slideLayout" Target="../slideLayouts/slideLayout109.xml"/><Relationship Id="rId120" Type="http://schemas.openxmlformats.org/officeDocument/2006/relationships/slideLayout" Target="../slideLayouts/slideLayout132.xml"/><Relationship Id="rId358" Type="http://schemas.openxmlformats.org/officeDocument/2006/relationships/slideLayout" Target="../slideLayouts/slideLayout370.xml"/><Relationship Id="rId162" Type="http://schemas.openxmlformats.org/officeDocument/2006/relationships/slideLayout" Target="../slideLayouts/slideLayout174.xml"/><Relationship Id="rId218" Type="http://schemas.openxmlformats.org/officeDocument/2006/relationships/slideLayout" Target="../slideLayouts/slideLayout230.xml"/><Relationship Id="rId271" Type="http://schemas.openxmlformats.org/officeDocument/2006/relationships/slideLayout" Target="../slideLayouts/slideLayout283.xml"/><Relationship Id="rId24" Type="http://schemas.openxmlformats.org/officeDocument/2006/relationships/slideLayout" Target="../slideLayouts/slideLayout36.xml"/><Relationship Id="rId66" Type="http://schemas.openxmlformats.org/officeDocument/2006/relationships/slideLayout" Target="../slideLayouts/slideLayout78.xml"/><Relationship Id="rId131" Type="http://schemas.openxmlformats.org/officeDocument/2006/relationships/slideLayout" Target="../slideLayouts/slideLayout143.xml"/><Relationship Id="rId327" Type="http://schemas.openxmlformats.org/officeDocument/2006/relationships/slideLayout" Target="../slideLayouts/slideLayout339.xml"/><Relationship Id="rId369" Type="http://schemas.openxmlformats.org/officeDocument/2006/relationships/slideLayout" Target="../slideLayouts/slideLayout381.xml"/><Relationship Id="rId173" Type="http://schemas.openxmlformats.org/officeDocument/2006/relationships/slideLayout" Target="../slideLayouts/slideLayout185.xml"/><Relationship Id="rId229" Type="http://schemas.openxmlformats.org/officeDocument/2006/relationships/slideLayout" Target="../slideLayouts/slideLayout241.xml"/><Relationship Id="rId380" Type="http://schemas.openxmlformats.org/officeDocument/2006/relationships/slideLayout" Target="../slideLayouts/slideLayout392.xml"/><Relationship Id="rId240" Type="http://schemas.openxmlformats.org/officeDocument/2006/relationships/slideLayout" Target="../slideLayouts/slideLayout252.xml"/><Relationship Id="rId35" Type="http://schemas.openxmlformats.org/officeDocument/2006/relationships/slideLayout" Target="../slideLayouts/slideLayout47.xml"/><Relationship Id="rId77" Type="http://schemas.openxmlformats.org/officeDocument/2006/relationships/slideLayout" Target="../slideLayouts/slideLayout89.xml"/><Relationship Id="rId100" Type="http://schemas.openxmlformats.org/officeDocument/2006/relationships/slideLayout" Target="../slideLayouts/slideLayout112.xml"/><Relationship Id="rId282" Type="http://schemas.openxmlformats.org/officeDocument/2006/relationships/slideLayout" Target="../slideLayouts/slideLayout294.xml"/><Relationship Id="rId338" Type="http://schemas.openxmlformats.org/officeDocument/2006/relationships/slideLayout" Target="../slideLayouts/slideLayout350.xml"/><Relationship Id="rId8" Type="http://schemas.openxmlformats.org/officeDocument/2006/relationships/slideLayout" Target="../slideLayouts/slideLayout20.xml"/><Relationship Id="rId142" Type="http://schemas.openxmlformats.org/officeDocument/2006/relationships/slideLayout" Target="../slideLayouts/slideLayout154.xml"/><Relationship Id="rId184" Type="http://schemas.openxmlformats.org/officeDocument/2006/relationships/slideLayout" Target="../slideLayouts/slideLayout196.xml"/><Relationship Id="rId391" Type="http://schemas.openxmlformats.org/officeDocument/2006/relationships/slideLayout" Target="../slideLayouts/slideLayout403.xml"/><Relationship Id="rId251" Type="http://schemas.openxmlformats.org/officeDocument/2006/relationships/slideLayout" Target="../slideLayouts/slideLayout263.xml"/><Relationship Id="rId46" Type="http://schemas.openxmlformats.org/officeDocument/2006/relationships/slideLayout" Target="../slideLayouts/slideLayout58.xml"/><Relationship Id="rId293" Type="http://schemas.openxmlformats.org/officeDocument/2006/relationships/slideLayout" Target="../slideLayouts/slideLayout305.xml"/><Relationship Id="rId307" Type="http://schemas.openxmlformats.org/officeDocument/2006/relationships/slideLayout" Target="../slideLayouts/slideLayout319.xml"/><Relationship Id="rId349" Type="http://schemas.openxmlformats.org/officeDocument/2006/relationships/slideLayout" Target="../slideLayouts/slideLayout361.xml"/><Relationship Id="rId88" Type="http://schemas.openxmlformats.org/officeDocument/2006/relationships/slideLayout" Target="../slideLayouts/slideLayout100.xml"/><Relationship Id="rId111" Type="http://schemas.openxmlformats.org/officeDocument/2006/relationships/slideLayout" Target="../slideLayouts/slideLayout123.xml"/><Relationship Id="rId153" Type="http://schemas.openxmlformats.org/officeDocument/2006/relationships/slideLayout" Target="../slideLayouts/slideLayout165.xml"/><Relationship Id="rId195" Type="http://schemas.openxmlformats.org/officeDocument/2006/relationships/slideLayout" Target="../slideLayouts/slideLayout207.xml"/><Relationship Id="rId209" Type="http://schemas.openxmlformats.org/officeDocument/2006/relationships/slideLayout" Target="../slideLayouts/slideLayout221.xml"/><Relationship Id="rId360" Type="http://schemas.openxmlformats.org/officeDocument/2006/relationships/slideLayout" Target="../slideLayouts/slideLayout372.xml"/><Relationship Id="rId220" Type="http://schemas.openxmlformats.org/officeDocument/2006/relationships/slideLayout" Target="../slideLayouts/slideLayout232.xml"/><Relationship Id="rId15" Type="http://schemas.openxmlformats.org/officeDocument/2006/relationships/slideLayout" Target="../slideLayouts/slideLayout27.xml"/><Relationship Id="rId57" Type="http://schemas.openxmlformats.org/officeDocument/2006/relationships/slideLayout" Target="../slideLayouts/slideLayout69.xml"/><Relationship Id="rId262" Type="http://schemas.openxmlformats.org/officeDocument/2006/relationships/slideLayout" Target="../slideLayouts/slideLayout274.xml"/><Relationship Id="rId318" Type="http://schemas.openxmlformats.org/officeDocument/2006/relationships/slideLayout" Target="../slideLayouts/slideLayout330.xml"/><Relationship Id="rId99" Type="http://schemas.openxmlformats.org/officeDocument/2006/relationships/slideLayout" Target="../slideLayouts/slideLayout111.xml"/><Relationship Id="rId122" Type="http://schemas.openxmlformats.org/officeDocument/2006/relationships/slideLayout" Target="../slideLayouts/slideLayout134.xml"/><Relationship Id="rId164" Type="http://schemas.openxmlformats.org/officeDocument/2006/relationships/slideLayout" Target="../slideLayouts/slideLayout176.xml"/><Relationship Id="rId371" Type="http://schemas.openxmlformats.org/officeDocument/2006/relationships/slideLayout" Target="../slideLayouts/slideLayout383.xml"/><Relationship Id="rId26" Type="http://schemas.openxmlformats.org/officeDocument/2006/relationships/slideLayout" Target="../slideLayouts/slideLayout38.xml"/><Relationship Id="rId231" Type="http://schemas.openxmlformats.org/officeDocument/2006/relationships/slideLayout" Target="../slideLayouts/slideLayout243.xml"/><Relationship Id="rId273" Type="http://schemas.openxmlformats.org/officeDocument/2006/relationships/slideLayout" Target="../slideLayouts/slideLayout285.xml"/><Relationship Id="rId329" Type="http://schemas.openxmlformats.org/officeDocument/2006/relationships/slideLayout" Target="../slideLayouts/slideLayout341.xml"/><Relationship Id="rId68" Type="http://schemas.openxmlformats.org/officeDocument/2006/relationships/slideLayout" Target="../slideLayouts/slideLayout80.xml"/><Relationship Id="rId133" Type="http://schemas.openxmlformats.org/officeDocument/2006/relationships/slideLayout" Target="../slideLayouts/slideLayout145.xml"/><Relationship Id="rId175" Type="http://schemas.openxmlformats.org/officeDocument/2006/relationships/slideLayout" Target="../slideLayouts/slideLayout187.xml"/><Relationship Id="rId340" Type="http://schemas.openxmlformats.org/officeDocument/2006/relationships/slideLayout" Target="../slideLayouts/slideLayout352.xml"/><Relationship Id="rId200" Type="http://schemas.openxmlformats.org/officeDocument/2006/relationships/slideLayout" Target="../slideLayouts/slideLayout212.xml"/><Relationship Id="rId382" Type="http://schemas.openxmlformats.org/officeDocument/2006/relationships/slideLayout" Target="../slideLayouts/slideLayout394.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522.xml"/><Relationship Id="rId21" Type="http://schemas.openxmlformats.org/officeDocument/2006/relationships/slideLayout" Target="../slideLayouts/slideLayout426.xml"/><Relationship Id="rId42" Type="http://schemas.openxmlformats.org/officeDocument/2006/relationships/slideLayout" Target="../slideLayouts/slideLayout447.xml"/><Relationship Id="rId63" Type="http://schemas.openxmlformats.org/officeDocument/2006/relationships/slideLayout" Target="../slideLayouts/slideLayout468.xml"/><Relationship Id="rId84" Type="http://schemas.openxmlformats.org/officeDocument/2006/relationships/slideLayout" Target="../slideLayouts/slideLayout489.xml"/><Relationship Id="rId138" Type="http://schemas.openxmlformats.org/officeDocument/2006/relationships/slideLayout" Target="../slideLayouts/slideLayout543.xml"/><Relationship Id="rId159" Type="http://schemas.openxmlformats.org/officeDocument/2006/relationships/slideLayout" Target="../slideLayouts/slideLayout564.xml"/><Relationship Id="rId170" Type="http://schemas.openxmlformats.org/officeDocument/2006/relationships/slideLayout" Target="../slideLayouts/slideLayout575.xml"/><Relationship Id="rId107" Type="http://schemas.openxmlformats.org/officeDocument/2006/relationships/slideLayout" Target="../slideLayouts/slideLayout512.xml"/><Relationship Id="rId11" Type="http://schemas.openxmlformats.org/officeDocument/2006/relationships/slideLayout" Target="../slideLayouts/slideLayout416.xml"/><Relationship Id="rId32" Type="http://schemas.openxmlformats.org/officeDocument/2006/relationships/slideLayout" Target="../slideLayouts/slideLayout437.xml"/><Relationship Id="rId53" Type="http://schemas.openxmlformats.org/officeDocument/2006/relationships/slideLayout" Target="../slideLayouts/slideLayout458.xml"/><Relationship Id="rId74" Type="http://schemas.openxmlformats.org/officeDocument/2006/relationships/slideLayout" Target="../slideLayouts/slideLayout479.xml"/><Relationship Id="rId128" Type="http://schemas.openxmlformats.org/officeDocument/2006/relationships/slideLayout" Target="../slideLayouts/slideLayout533.xml"/><Relationship Id="rId149" Type="http://schemas.openxmlformats.org/officeDocument/2006/relationships/slideLayout" Target="../slideLayouts/slideLayout554.xml"/><Relationship Id="rId5" Type="http://schemas.openxmlformats.org/officeDocument/2006/relationships/slideLayout" Target="../slideLayouts/slideLayout410.xml"/><Relationship Id="rId95" Type="http://schemas.openxmlformats.org/officeDocument/2006/relationships/slideLayout" Target="../slideLayouts/slideLayout500.xml"/><Relationship Id="rId160" Type="http://schemas.openxmlformats.org/officeDocument/2006/relationships/slideLayout" Target="../slideLayouts/slideLayout565.xml"/><Relationship Id="rId22" Type="http://schemas.openxmlformats.org/officeDocument/2006/relationships/slideLayout" Target="../slideLayouts/slideLayout427.xml"/><Relationship Id="rId43" Type="http://schemas.openxmlformats.org/officeDocument/2006/relationships/slideLayout" Target="../slideLayouts/slideLayout448.xml"/><Relationship Id="rId64" Type="http://schemas.openxmlformats.org/officeDocument/2006/relationships/slideLayout" Target="../slideLayouts/slideLayout469.xml"/><Relationship Id="rId118" Type="http://schemas.openxmlformats.org/officeDocument/2006/relationships/slideLayout" Target="../slideLayouts/slideLayout523.xml"/><Relationship Id="rId139" Type="http://schemas.openxmlformats.org/officeDocument/2006/relationships/slideLayout" Target="../slideLayouts/slideLayout544.xml"/><Relationship Id="rId85" Type="http://schemas.openxmlformats.org/officeDocument/2006/relationships/slideLayout" Target="../slideLayouts/slideLayout490.xml"/><Relationship Id="rId150" Type="http://schemas.openxmlformats.org/officeDocument/2006/relationships/slideLayout" Target="../slideLayouts/slideLayout555.xml"/><Relationship Id="rId171" Type="http://schemas.openxmlformats.org/officeDocument/2006/relationships/slideLayout" Target="../slideLayouts/slideLayout576.xml"/><Relationship Id="rId12" Type="http://schemas.openxmlformats.org/officeDocument/2006/relationships/slideLayout" Target="../slideLayouts/slideLayout417.xml"/><Relationship Id="rId33" Type="http://schemas.openxmlformats.org/officeDocument/2006/relationships/slideLayout" Target="../slideLayouts/slideLayout438.xml"/><Relationship Id="rId108" Type="http://schemas.openxmlformats.org/officeDocument/2006/relationships/slideLayout" Target="../slideLayouts/slideLayout513.xml"/><Relationship Id="rId129" Type="http://schemas.openxmlformats.org/officeDocument/2006/relationships/slideLayout" Target="../slideLayouts/slideLayout534.xml"/><Relationship Id="rId54" Type="http://schemas.openxmlformats.org/officeDocument/2006/relationships/slideLayout" Target="../slideLayouts/slideLayout459.xml"/><Relationship Id="rId75" Type="http://schemas.openxmlformats.org/officeDocument/2006/relationships/slideLayout" Target="../slideLayouts/slideLayout480.xml"/><Relationship Id="rId96" Type="http://schemas.openxmlformats.org/officeDocument/2006/relationships/slideLayout" Target="../slideLayouts/slideLayout501.xml"/><Relationship Id="rId140" Type="http://schemas.openxmlformats.org/officeDocument/2006/relationships/slideLayout" Target="../slideLayouts/slideLayout545.xml"/><Relationship Id="rId161" Type="http://schemas.openxmlformats.org/officeDocument/2006/relationships/slideLayout" Target="../slideLayouts/slideLayout566.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23" Type="http://schemas.openxmlformats.org/officeDocument/2006/relationships/slideLayout" Target="../slideLayouts/slideLayout428.xml"/><Relationship Id="rId28" Type="http://schemas.openxmlformats.org/officeDocument/2006/relationships/slideLayout" Target="../slideLayouts/slideLayout433.xml"/><Relationship Id="rId49" Type="http://schemas.openxmlformats.org/officeDocument/2006/relationships/slideLayout" Target="../slideLayouts/slideLayout454.xml"/><Relationship Id="rId114" Type="http://schemas.openxmlformats.org/officeDocument/2006/relationships/slideLayout" Target="../slideLayouts/slideLayout519.xml"/><Relationship Id="rId119" Type="http://schemas.openxmlformats.org/officeDocument/2006/relationships/slideLayout" Target="../slideLayouts/slideLayout524.xml"/><Relationship Id="rId44" Type="http://schemas.openxmlformats.org/officeDocument/2006/relationships/slideLayout" Target="../slideLayouts/slideLayout449.xml"/><Relationship Id="rId60" Type="http://schemas.openxmlformats.org/officeDocument/2006/relationships/slideLayout" Target="../slideLayouts/slideLayout465.xml"/><Relationship Id="rId65" Type="http://schemas.openxmlformats.org/officeDocument/2006/relationships/slideLayout" Target="../slideLayouts/slideLayout470.xml"/><Relationship Id="rId81" Type="http://schemas.openxmlformats.org/officeDocument/2006/relationships/slideLayout" Target="../slideLayouts/slideLayout486.xml"/><Relationship Id="rId86" Type="http://schemas.openxmlformats.org/officeDocument/2006/relationships/slideLayout" Target="../slideLayouts/slideLayout491.xml"/><Relationship Id="rId130" Type="http://schemas.openxmlformats.org/officeDocument/2006/relationships/slideLayout" Target="../slideLayouts/slideLayout535.xml"/><Relationship Id="rId135" Type="http://schemas.openxmlformats.org/officeDocument/2006/relationships/slideLayout" Target="../slideLayouts/slideLayout540.xml"/><Relationship Id="rId151" Type="http://schemas.openxmlformats.org/officeDocument/2006/relationships/slideLayout" Target="../slideLayouts/slideLayout556.xml"/><Relationship Id="rId156" Type="http://schemas.openxmlformats.org/officeDocument/2006/relationships/slideLayout" Target="../slideLayouts/slideLayout561.xml"/><Relationship Id="rId172" Type="http://schemas.openxmlformats.org/officeDocument/2006/relationships/theme" Target="../theme/theme3.xml"/><Relationship Id="rId13" Type="http://schemas.openxmlformats.org/officeDocument/2006/relationships/slideLayout" Target="../slideLayouts/slideLayout418.xml"/><Relationship Id="rId18" Type="http://schemas.openxmlformats.org/officeDocument/2006/relationships/slideLayout" Target="../slideLayouts/slideLayout423.xml"/><Relationship Id="rId39" Type="http://schemas.openxmlformats.org/officeDocument/2006/relationships/slideLayout" Target="../slideLayouts/slideLayout444.xml"/><Relationship Id="rId109" Type="http://schemas.openxmlformats.org/officeDocument/2006/relationships/slideLayout" Target="../slideLayouts/slideLayout514.xml"/><Relationship Id="rId34" Type="http://schemas.openxmlformats.org/officeDocument/2006/relationships/slideLayout" Target="../slideLayouts/slideLayout439.xml"/><Relationship Id="rId50" Type="http://schemas.openxmlformats.org/officeDocument/2006/relationships/slideLayout" Target="../slideLayouts/slideLayout455.xml"/><Relationship Id="rId55" Type="http://schemas.openxmlformats.org/officeDocument/2006/relationships/slideLayout" Target="../slideLayouts/slideLayout460.xml"/><Relationship Id="rId76" Type="http://schemas.openxmlformats.org/officeDocument/2006/relationships/slideLayout" Target="../slideLayouts/slideLayout481.xml"/><Relationship Id="rId97" Type="http://schemas.openxmlformats.org/officeDocument/2006/relationships/slideLayout" Target="../slideLayouts/slideLayout502.xml"/><Relationship Id="rId104" Type="http://schemas.openxmlformats.org/officeDocument/2006/relationships/slideLayout" Target="../slideLayouts/slideLayout509.xml"/><Relationship Id="rId120" Type="http://schemas.openxmlformats.org/officeDocument/2006/relationships/slideLayout" Target="../slideLayouts/slideLayout525.xml"/><Relationship Id="rId125" Type="http://schemas.openxmlformats.org/officeDocument/2006/relationships/slideLayout" Target="../slideLayouts/slideLayout530.xml"/><Relationship Id="rId141" Type="http://schemas.openxmlformats.org/officeDocument/2006/relationships/slideLayout" Target="../slideLayouts/slideLayout546.xml"/><Relationship Id="rId146" Type="http://schemas.openxmlformats.org/officeDocument/2006/relationships/slideLayout" Target="../slideLayouts/slideLayout551.xml"/><Relationship Id="rId167" Type="http://schemas.openxmlformats.org/officeDocument/2006/relationships/slideLayout" Target="../slideLayouts/slideLayout572.xml"/><Relationship Id="rId7" Type="http://schemas.openxmlformats.org/officeDocument/2006/relationships/slideLayout" Target="../slideLayouts/slideLayout412.xml"/><Relationship Id="rId71" Type="http://schemas.openxmlformats.org/officeDocument/2006/relationships/slideLayout" Target="../slideLayouts/slideLayout476.xml"/><Relationship Id="rId92" Type="http://schemas.openxmlformats.org/officeDocument/2006/relationships/slideLayout" Target="../slideLayouts/slideLayout497.xml"/><Relationship Id="rId162" Type="http://schemas.openxmlformats.org/officeDocument/2006/relationships/slideLayout" Target="../slideLayouts/slideLayout567.xml"/><Relationship Id="rId2" Type="http://schemas.openxmlformats.org/officeDocument/2006/relationships/slideLayout" Target="../slideLayouts/slideLayout407.xml"/><Relationship Id="rId29" Type="http://schemas.openxmlformats.org/officeDocument/2006/relationships/slideLayout" Target="../slideLayouts/slideLayout434.xml"/><Relationship Id="rId24" Type="http://schemas.openxmlformats.org/officeDocument/2006/relationships/slideLayout" Target="../slideLayouts/slideLayout429.xml"/><Relationship Id="rId40" Type="http://schemas.openxmlformats.org/officeDocument/2006/relationships/slideLayout" Target="../slideLayouts/slideLayout445.xml"/><Relationship Id="rId45" Type="http://schemas.openxmlformats.org/officeDocument/2006/relationships/slideLayout" Target="../slideLayouts/slideLayout450.xml"/><Relationship Id="rId66" Type="http://schemas.openxmlformats.org/officeDocument/2006/relationships/slideLayout" Target="../slideLayouts/slideLayout471.xml"/><Relationship Id="rId87" Type="http://schemas.openxmlformats.org/officeDocument/2006/relationships/slideLayout" Target="../slideLayouts/slideLayout492.xml"/><Relationship Id="rId110" Type="http://schemas.openxmlformats.org/officeDocument/2006/relationships/slideLayout" Target="../slideLayouts/slideLayout515.xml"/><Relationship Id="rId115" Type="http://schemas.openxmlformats.org/officeDocument/2006/relationships/slideLayout" Target="../slideLayouts/slideLayout520.xml"/><Relationship Id="rId131" Type="http://schemas.openxmlformats.org/officeDocument/2006/relationships/slideLayout" Target="../slideLayouts/slideLayout536.xml"/><Relationship Id="rId136" Type="http://schemas.openxmlformats.org/officeDocument/2006/relationships/slideLayout" Target="../slideLayouts/slideLayout541.xml"/><Relationship Id="rId157" Type="http://schemas.openxmlformats.org/officeDocument/2006/relationships/slideLayout" Target="../slideLayouts/slideLayout562.xml"/><Relationship Id="rId61" Type="http://schemas.openxmlformats.org/officeDocument/2006/relationships/slideLayout" Target="../slideLayouts/slideLayout466.xml"/><Relationship Id="rId82" Type="http://schemas.openxmlformats.org/officeDocument/2006/relationships/slideLayout" Target="../slideLayouts/slideLayout487.xml"/><Relationship Id="rId152" Type="http://schemas.openxmlformats.org/officeDocument/2006/relationships/slideLayout" Target="../slideLayouts/slideLayout557.xml"/><Relationship Id="rId173" Type="http://schemas.openxmlformats.org/officeDocument/2006/relationships/image" Target="../media/image39.png"/><Relationship Id="rId19" Type="http://schemas.openxmlformats.org/officeDocument/2006/relationships/slideLayout" Target="../slideLayouts/slideLayout424.xml"/><Relationship Id="rId14" Type="http://schemas.openxmlformats.org/officeDocument/2006/relationships/slideLayout" Target="../slideLayouts/slideLayout419.xml"/><Relationship Id="rId30" Type="http://schemas.openxmlformats.org/officeDocument/2006/relationships/slideLayout" Target="../slideLayouts/slideLayout435.xml"/><Relationship Id="rId35" Type="http://schemas.openxmlformats.org/officeDocument/2006/relationships/slideLayout" Target="../slideLayouts/slideLayout440.xml"/><Relationship Id="rId56" Type="http://schemas.openxmlformats.org/officeDocument/2006/relationships/slideLayout" Target="../slideLayouts/slideLayout461.xml"/><Relationship Id="rId77" Type="http://schemas.openxmlformats.org/officeDocument/2006/relationships/slideLayout" Target="../slideLayouts/slideLayout482.xml"/><Relationship Id="rId100" Type="http://schemas.openxmlformats.org/officeDocument/2006/relationships/slideLayout" Target="../slideLayouts/slideLayout505.xml"/><Relationship Id="rId105" Type="http://schemas.openxmlformats.org/officeDocument/2006/relationships/slideLayout" Target="../slideLayouts/slideLayout510.xml"/><Relationship Id="rId126" Type="http://schemas.openxmlformats.org/officeDocument/2006/relationships/slideLayout" Target="../slideLayouts/slideLayout531.xml"/><Relationship Id="rId147" Type="http://schemas.openxmlformats.org/officeDocument/2006/relationships/slideLayout" Target="../slideLayouts/slideLayout552.xml"/><Relationship Id="rId168" Type="http://schemas.openxmlformats.org/officeDocument/2006/relationships/slideLayout" Target="../slideLayouts/slideLayout573.xml"/><Relationship Id="rId8" Type="http://schemas.openxmlformats.org/officeDocument/2006/relationships/slideLayout" Target="../slideLayouts/slideLayout413.xml"/><Relationship Id="rId51" Type="http://schemas.openxmlformats.org/officeDocument/2006/relationships/slideLayout" Target="../slideLayouts/slideLayout456.xml"/><Relationship Id="rId72" Type="http://schemas.openxmlformats.org/officeDocument/2006/relationships/slideLayout" Target="../slideLayouts/slideLayout477.xml"/><Relationship Id="rId93" Type="http://schemas.openxmlformats.org/officeDocument/2006/relationships/slideLayout" Target="../slideLayouts/slideLayout498.xml"/><Relationship Id="rId98" Type="http://schemas.openxmlformats.org/officeDocument/2006/relationships/slideLayout" Target="../slideLayouts/slideLayout503.xml"/><Relationship Id="rId121" Type="http://schemas.openxmlformats.org/officeDocument/2006/relationships/slideLayout" Target="../slideLayouts/slideLayout526.xml"/><Relationship Id="rId142" Type="http://schemas.openxmlformats.org/officeDocument/2006/relationships/slideLayout" Target="../slideLayouts/slideLayout547.xml"/><Relationship Id="rId163" Type="http://schemas.openxmlformats.org/officeDocument/2006/relationships/slideLayout" Target="../slideLayouts/slideLayout568.xml"/><Relationship Id="rId3" Type="http://schemas.openxmlformats.org/officeDocument/2006/relationships/slideLayout" Target="../slideLayouts/slideLayout408.xml"/><Relationship Id="rId25" Type="http://schemas.openxmlformats.org/officeDocument/2006/relationships/slideLayout" Target="../slideLayouts/slideLayout430.xml"/><Relationship Id="rId46" Type="http://schemas.openxmlformats.org/officeDocument/2006/relationships/slideLayout" Target="../slideLayouts/slideLayout451.xml"/><Relationship Id="rId67" Type="http://schemas.openxmlformats.org/officeDocument/2006/relationships/slideLayout" Target="../slideLayouts/slideLayout472.xml"/><Relationship Id="rId116" Type="http://schemas.openxmlformats.org/officeDocument/2006/relationships/slideLayout" Target="../slideLayouts/slideLayout521.xml"/><Relationship Id="rId137" Type="http://schemas.openxmlformats.org/officeDocument/2006/relationships/slideLayout" Target="../slideLayouts/slideLayout542.xml"/><Relationship Id="rId158" Type="http://schemas.openxmlformats.org/officeDocument/2006/relationships/slideLayout" Target="../slideLayouts/slideLayout563.xml"/><Relationship Id="rId20" Type="http://schemas.openxmlformats.org/officeDocument/2006/relationships/slideLayout" Target="../slideLayouts/slideLayout425.xml"/><Relationship Id="rId41" Type="http://schemas.openxmlformats.org/officeDocument/2006/relationships/slideLayout" Target="../slideLayouts/slideLayout446.xml"/><Relationship Id="rId62" Type="http://schemas.openxmlformats.org/officeDocument/2006/relationships/slideLayout" Target="../slideLayouts/slideLayout467.xml"/><Relationship Id="rId83" Type="http://schemas.openxmlformats.org/officeDocument/2006/relationships/slideLayout" Target="../slideLayouts/slideLayout488.xml"/><Relationship Id="rId88" Type="http://schemas.openxmlformats.org/officeDocument/2006/relationships/slideLayout" Target="../slideLayouts/slideLayout493.xml"/><Relationship Id="rId111" Type="http://schemas.openxmlformats.org/officeDocument/2006/relationships/slideLayout" Target="../slideLayouts/slideLayout516.xml"/><Relationship Id="rId132" Type="http://schemas.openxmlformats.org/officeDocument/2006/relationships/slideLayout" Target="../slideLayouts/slideLayout537.xml"/><Relationship Id="rId153" Type="http://schemas.openxmlformats.org/officeDocument/2006/relationships/slideLayout" Target="../slideLayouts/slideLayout558.xml"/><Relationship Id="rId15" Type="http://schemas.openxmlformats.org/officeDocument/2006/relationships/slideLayout" Target="../slideLayouts/slideLayout420.xml"/><Relationship Id="rId36" Type="http://schemas.openxmlformats.org/officeDocument/2006/relationships/slideLayout" Target="../slideLayouts/slideLayout441.xml"/><Relationship Id="rId57" Type="http://schemas.openxmlformats.org/officeDocument/2006/relationships/slideLayout" Target="../slideLayouts/slideLayout462.xml"/><Relationship Id="rId106" Type="http://schemas.openxmlformats.org/officeDocument/2006/relationships/slideLayout" Target="../slideLayouts/slideLayout511.xml"/><Relationship Id="rId127" Type="http://schemas.openxmlformats.org/officeDocument/2006/relationships/slideLayout" Target="../slideLayouts/slideLayout532.xml"/><Relationship Id="rId10" Type="http://schemas.openxmlformats.org/officeDocument/2006/relationships/slideLayout" Target="../slideLayouts/slideLayout415.xml"/><Relationship Id="rId31" Type="http://schemas.openxmlformats.org/officeDocument/2006/relationships/slideLayout" Target="../slideLayouts/slideLayout436.xml"/><Relationship Id="rId52" Type="http://schemas.openxmlformats.org/officeDocument/2006/relationships/slideLayout" Target="../slideLayouts/slideLayout457.xml"/><Relationship Id="rId73" Type="http://schemas.openxmlformats.org/officeDocument/2006/relationships/slideLayout" Target="../slideLayouts/slideLayout478.xml"/><Relationship Id="rId78" Type="http://schemas.openxmlformats.org/officeDocument/2006/relationships/slideLayout" Target="../slideLayouts/slideLayout483.xml"/><Relationship Id="rId94" Type="http://schemas.openxmlformats.org/officeDocument/2006/relationships/slideLayout" Target="../slideLayouts/slideLayout499.xml"/><Relationship Id="rId99" Type="http://schemas.openxmlformats.org/officeDocument/2006/relationships/slideLayout" Target="../slideLayouts/slideLayout504.xml"/><Relationship Id="rId101" Type="http://schemas.openxmlformats.org/officeDocument/2006/relationships/slideLayout" Target="../slideLayouts/slideLayout506.xml"/><Relationship Id="rId122" Type="http://schemas.openxmlformats.org/officeDocument/2006/relationships/slideLayout" Target="../slideLayouts/slideLayout527.xml"/><Relationship Id="rId143" Type="http://schemas.openxmlformats.org/officeDocument/2006/relationships/slideLayout" Target="../slideLayouts/slideLayout548.xml"/><Relationship Id="rId148" Type="http://schemas.openxmlformats.org/officeDocument/2006/relationships/slideLayout" Target="../slideLayouts/slideLayout553.xml"/><Relationship Id="rId164" Type="http://schemas.openxmlformats.org/officeDocument/2006/relationships/slideLayout" Target="../slideLayouts/slideLayout569.xml"/><Relationship Id="rId169" Type="http://schemas.openxmlformats.org/officeDocument/2006/relationships/slideLayout" Target="../slideLayouts/slideLayout574.xml"/><Relationship Id="rId4" Type="http://schemas.openxmlformats.org/officeDocument/2006/relationships/slideLayout" Target="../slideLayouts/slideLayout409.xml"/><Relationship Id="rId9" Type="http://schemas.openxmlformats.org/officeDocument/2006/relationships/slideLayout" Target="../slideLayouts/slideLayout414.xml"/><Relationship Id="rId26" Type="http://schemas.openxmlformats.org/officeDocument/2006/relationships/slideLayout" Target="../slideLayouts/slideLayout431.xml"/><Relationship Id="rId47" Type="http://schemas.openxmlformats.org/officeDocument/2006/relationships/slideLayout" Target="../slideLayouts/slideLayout452.xml"/><Relationship Id="rId68" Type="http://schemas.openxmlformats.org/officeDocument/2006/relationships/slideLayout" Target="../slideLayouts/slideLayout473.xml"/><Relationship Id="rId89" Type="http://schemas.openxmlformats.org/officeDocument/2006/relationships/slideLayout" Target="../slideLayouts/slideLayout494.xml"/><Relationship Id="rId112" Type="http://schemas.openxmlformats.org/officeDocument/2006/relationships/slideLayout" Target="../slideLayouts/slideLayout517.xml"/><Relationship Id="rId133" Type="http://schemas.openxmlformats.org/officeDocument/2006/relationships/slideLayout" Target="../slideLayouts/slideLayout538.xml"/><Relationship Id="rId154" Type="http://schemas.openxmlformats.org/officeDocument/2006/relationships/slideLayout" Target="../slideLayouts/slideLayout559.xml"/><Relationship Id="rId16" Type="http://schemas.openxmlformats.org/officeDocument/2006/relationships/slideLayout" Target="../slideLayouts/slideLayout421.xml"/><Relationship Id="rId37" Type="http://schemas.openxmlformats.org/officeDocument/2006/relationships/slideLayout" Target="../slideLayouts/slideLayout442.xml"/><Relationship Id="rId58" Type="http://schemas.openxmlformats.org/officeDocument/2006/relationships/slideLayout" Target="../slideLayouts/slideLayout463.xml"/><Relationship Id="rId79" Type="http://schemas.openxmlformats.org/officeDocument/2006/relationships/slideLayout" Target="../slideLayouts/slideLayout484.xml"/><Relationship Id="rId102" Type="http://schemas.openxmlformats.org/officeDocument/2006/relationships/slideLayout" Target="../slideLayouts/slideLayout507.xml"/><Relationship Id="rId123" Type="http://schemas.openxmlformats.org/officeDocument/2006/relationships/slideLayout" Target="../slideLayouts/slideLayout528.xml"/><Relationship Id="rId144" Type="http://schemas.openxmlformats.org/officeDocument/2006/relationships/slideLayout" Target="../slideLayouts/slideLayout549.xml"/><Relationship Id="rId90" Type="http://schemas.openxmlformats.org/officeDocument/2006/relationships/slideLayout" Target="../slideLayouts/slideLayout495.xml"/><Relationship Id="rId165" Type="http://schemas.openxmlformats.org/officeDocument/2006/relationships/slideLayout" Target="../slideLayouts/slideLayout570.xml"/><Relationship Id="rId27" Type="http://schemas.openxmlformats.org/officeDocument/2006/relationships/slideLayout" Target="../slideLayouts/slideLayout432.xml"/><Relationship Id="rId48" Type="http://schemas.openxmlformats.org/officeDocument/2006/relationships/slideLayout" Target="../slideLayouts/slideLayout453.xml"/><Relationship Id="rId69" Type="http://schemas.openxmlformats.org/officeDocument/2006/relationships/slideLayout" Target="../slideLayouts/slideLayout474.xml"/><Relationship Id="rId113" Type="http://schemas.openxmlformats.org/officeDocument/2006/relationships/slideLayout" Target="../slideLayouts/slideLayout518.xml"/><Relationship Id="rId134" Type="http://schemas.openxmlformats.org/officeDocument/2006/relationships/slideLayout" Target="../slideLayouts/slideLayout539.xml"/><Relationship Id="rId80" Type="http://schemas.openxmlformats.org/officeDocument/2006/relationships/slideLayout" Target="../slideLayouts/slideLayout485.xml"/><Relationship Id="rId155" Type="http://schemas.openxmlformats.org/officeDocument/2006/relationships/slideLayout" Target="../slideLayouts/slideLayout560.xml"/><Relationship Id="rId17" Type="http://schemas.openxmlformats.org/officeDocument/2006/relationships/slideLayout" Target="../slideLayouts/slideLayout422.xml"/><Relationship Id="rId38" Type="http://schemas.openxmlformats.org/officeDocument/2006/relationships/slideLayout" Target="../slideLayouts/slideLayout443.xml"/><Relationship Id="rId59" Type="http://schemas.openxmlformats.org/officeDocument/2006/relationships/slideLayout" Target="../slideLayouts/slideLayout464.xml"/><Relationship Id="rId103" Type="http://schemas.openxmlformats.org/officeDocument/2006/relationships/slideLayout" Target="../slideLayouts/slideLayout508.xml"/><Relationship Id="rId124" Type="http://schemas.openxmlformats.org/officeDocument/2006/relationships/slideLayout" Target="../slideLayouts/slideLayout529.xml"/><Relationship Id="rId70" Type="http://schemas.openxmlformats.org/officeDocument/2006/relationships/slideLayout" Target="../slideLayouts/slideLayout475.xml"/><Relationship Id="rId91" Type="http://schemas.openxmlformats.org/officeDocument/2006/relationships/slideLayout" Target="../slideLayouts/slideLayout496.xml"/><Relationship Id="rId145" Type="http://schemas.openxmlformats.org/officeDocument/2006/relationships/slideLayout" Target="../slideLayouts/slideLayout550.xml"/><Relationship Id="rId166" Type="http://schemas.openxmlformats.org/officeDocument/2006/relationships/slideLayout" Target="../slideLayouts/slideLayout571.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693.xml"/><Relationship Id="rId21" Type="http://schemas.openxmlformats.org/officeDocument/2006/relationships/slideLayout" Target="../slideLayouts/slideLayout597.xml"/><Relationship Id="rId42" Type="http://schemas.openxmlformats.org/officeDocument/2006/relationships/slideLayout" Target="../slideLayouts/slideLayout618.xml"/><Relationship Id="rId63" Type="http://schemas.openxmlformats.org/officeDocument/2006/relationships/slideLayout" Target="../slideLayouts/slideLayout639.xml"/><Relationship Id="rId84" Type="http://schemas.openxmlformats.org/officeDocument/2006/relationships/slideLayout" Target="../slideLayouts/slideLayout660.xml"/><Relationship Id="rId138" Type="http://schemas.openxmlformats.org/officeDocument/2006/relationships/slideLayout" Target="../slideLayouts/slideLayout714.xml"/><Relationship Id="rId159" Type="http://schemas.openxmlformats.org/officeDocument/2006/relationships/slideLayout" Target="../slideLayouts/slideLayout735.xml"/><Relationship Id="rId170" Type="http://schemas.openxmlformats.org/officeDocument/2006/relationships/theme" Target="../theme/theme4.xml"/><Relationship Id="rId107" Type="http://schemas.openxmlformats.org/officeDocument/2006/relationships/slideLayout" Target="../slideLayouts/slideLayout683.xml"/><Relationship Id="rId11" Type="http://schemas.openxmlformats.org/officeDocument/2006/relationships/slideLayout" Target="../slideLayouts/slideLayout587.xml"/><Relationship Id="rId32" Type="http://schemas.openxmlformats.org/officeDocument/2006/relationships/slideLayout" Target="../slideLayouts/slideLayout608.xml"/><Relationship Id="rId53" Type="http://schemas.openxmlformats.org/officeDocument/2006/relationships/slideLayout" Target="../slideLayouts/slideLayout629.xml"/><Relationship Id="rId74" Type="http://schemas.openxmlformats.org/officeDocument/2006/relationships/slideLayout" Target="../slideLayouts/slideLayout650.xml"/><Relationship Id="rId128" Type="http://schemas.openxmlformats.org/officeDocument/2006/relationships/slideLayout" Target="../slideLayouts/slideLayout704.xml"/><Relationship Id="rId149" Type="http://schemas.openxmlformats.org/officeDocument/2006/relationships/slideLayout" Target="../slideLayouts/slideLayout725.xml"/><Relationship Id="rId5" Type="http://schemas.openxmlformats.org/officeDocument/2006/relationships/slideLayout" Target="../slideLayouts/slideLayout581.xml"/><Relationship Id="rId95" Type="http://schemas.openxmlformats.org/officeDocument/2006/relationships/slideLayout" Target="../slideLayouts/slideLayout671.xml"/><Relationship Id="rId160" Type="http://schemas.openxmlformats.org/officeDocument/2006/relationships/slideLayout" Target="../slideLayouts/slideLayout736.xml"/><Relationship Id="rId22" Type="http://schemas.openxmlformats.org/officeDocument/2006/relationships/slideLayout" Target="../slideLayouts/slideLayout598.xml"/><Relationship Id="rId43" Type="http://schemas.openxmlformats.org/officeDocument/2006/relationships/slideLayout" Target="../slideLayouts/slideLayout619.xml"/><Relationship Id="rId64" Type="http://schemas.openxmlformats.org/officeDocument/2006/relationships/slideLayout" Target="../slideLayouts/slideLayout640.xml"/><Relationship Id="rId118" Type="http://schemas.openxmlformats.org/officeDocument/2006/relationships/slideLayout" Target="../slideLayouts/slideLayout694.xml"/><Relationship Id="rId139" Type="http://schemas.openxmlformats.org/officeDocument/2006/relationships/slideLayout" Target="../slideLayouts/slideLayout715.xml"/><Relationship Id="rId85" Type="http://schemas.openxmlformats.org/officeDocument/2006/relationships/slideLayout" Target="../slideLayouts/slideLayout661.xml"/><Relationship Id="rId150" Type="http://schemas.openxmlformats.org/officeDocument/2006/relationships/slideLayout" Target="../slideLayouts/slideLayout726.xml"/><Relationship Id="rId171" Type="http://schemas.openxmlformats.org/officeDocument/2006/relationships/image" Target="../media/image39.png"/><Relationship Id="rId12" Type="http://schemas.openxmlformats.org/officeDocument/2006/relationships/slideLayout" Target="../slideLayouts/slideLayout588.xml"/><Relationship Id="rId33" Type="http://schemas.openxmlformats.org/officeDocument/2006/relationships/slideLayout" Target="../slideLayouts/slideLayout609.xml"/><Relationship Id="rId108" Type="http://schemas.openxmlformats.org/officeDocument/2006/relationships/slideLayout" Target="../slideLayouts/slideLayout684.xml"/><Relationship Id="rId129" Type="http://schemas.openxmlformats.org/officeDocument/2006/relationships/slideLayout" Target="../slideLayouts/slideLayout705.xml"/><Relationship Id="rId54" Type="http://schemas.openxmlformats.org/officeDocument/2006/relationships/slideLayout" Target="../slideLayouts/slideLayout630.xml"/><Relationship Id="rId70" Type="http://schemas.openxmlformats.org/officeDocument/2006/relationships/slideLayout" Target="../slideLayouts/slideLayout646.xml"/><Relationship Id="rId75" Type="http://schemas.openxmlformats.org/officeDocument/2006/relationships/slideLayout" Target="../slideLayouts/slideLayout651.xml"/><Relationship Id="rId91" Type="http://schemas.openxmlformats.org/officeDocument/2006/relationships/slideLayout" Target="../slideLayouts/slideLayout667.xml"/><Relationship Id="rId96" Type="http://schemas.openxmlformats.org/officeDocument/2006/relationships/slideLayout" Target="../slideLayouts/slideLayout672.xml"/><Relationship Id="rId140" Type="http://schemas.openxmlformats.org/officeDocument/2006/relationships/slideLayout" Target="../slideLayouts/slideLayout716.xml"/><Relationship Id="rId145" Type="http://schemas.openxmlformats.org/officeDocument/2006/relationships/slideLayout" Target="../slideLayouts/slideLayout721.xml"/><Relationship Id="rId161" Type="http://schemas.openxmlformats.org/officeDocument/2006/relationships/slideLayout" Target="../slideLayouts/slideLayout737.xml"/><Relationship Id="rId166" Type="http://schemas.openxmlformats.org/officeDocument/2006/relationships/slideLayout" Target="../slideLayouts/slideLayout742.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23" Type="http://schemas.openxmlformats.org/officeDocument/2006/relationships/slideLayout" Target="../slideLayouts/slideLayout599.xml"/><Relationship Id="rId28" Type="http://schemas.openxmlformats.org/officeDocument/2006/relationships/slideLayout" Target="../slideLayouts/slideLayout604.xml"/><Relationship Id="rId49" Type="http://schemas.openxmlformats.org/officeDocument/2006/relationships/slideLayout" Target="../slideLayouts/slideLayout625.xml"/><Relationship Id="rId114" Type="http://schemas.openxmlformats.org/officeDocument/2006/relationships/slideLayout" Target="../slideLayouts/slideLayout690.xml"/><Relationship Id="rId119" Type="http://schemas.openxmlformats.org/officeDocument/2006/relationships/slideLayout" Target="../slideLayouts/slideLayout695.xml"/><Relationship Id="rId44" Type="http://schemas.openxmlformats.org/officeDocument/2006/relationships/slideLayout" Target="../slideLayouts/slideLayout620.xml"/><Relationship Id="rId60" Type="http://schemas.openxmlformats.org/officeDocument/2006/relationships/slideLayout" Target="../slideLayouts/slideLayout636.xml"/><Relationship Id="rId65" Type="http://schemas.openxmlformats.org/officeDocument/2006/relationships/slideLayout" Target="../slideLayouts/slideLayout641.xml"/><Relationship Id="rId81" Type="http://schemas.openxmlformats.org/officeDocument/2006/relationships/slideLayout" Target="../slideLayouts/slideLayout657.xml"/><Relationship Id="rId86" Type="http://schemas.openxmlformats.org/officeDocument/2006/relationships/slideLayout" Target="../slideLayouts/slideLayout662.xml"/><Relationship Id="rId130" Type="http://schemas.openxmlformats.org/officeDocument/2006/relationships/slideLayout" Target="../slideLayouts/slideLayout706.xml"/><Relationship Id="rId135" Type="http://schemas.openxmlformats.org/officeDocument/2006/relationships/slideLayout" Target="../slideLayouts/slideLayout711.xml"/><Relationship Id="rId151" Type="http://schemas.openxmlformats.org/officeDocument/2006/relationships/slideLayout" Target="../slideLayouts/slideLayout727.xml"/><Relationship Id="rId156" Type="http://schemas.openxmlformats.org/officeDocument/2006/relationships/slideLayout" Target="../slideLayouts/slideLayout732.xml"/><Relationship Id="rId13" Type="http://schemas.openxmlformats.org/officeDocument/2006/relationships/slideLayout" Target="../slideLayouts/slideLayout589.xml"/><Relationship Id="rId18" Type="http://schemas.openxmlformats.org/officeDocument/2006/relationships/slideLayout" Target="../slideLayouts/slideLayout594.xml"/><Relationship Id="rId39" Type="http://schemas.openxmlformats.org/officeDocument/2006/relationships/slideLayout" Target="../slideLayouts/slideLayout615.xml"/><Relationship Id="rId109" Type="http://schemas.openxmlformats.org/officeDocument/2006/relationships/slideLayout" Target="../slideLayouts/slideLayout685.xml"/><Relationship Id="rId34" Type="http://schemas.openxmlformats.org/officeDocument/2006/relationships/slideLayout" Target="../slideLayouts/slideLayout610.xml"/><Relationship Id="rId50" Type="http://schemas.openxmlformats.org/officeDocument/2006/relationships/slideLayout" Target="../slideLayouts/slideLayout626.xml"/><Relationship Id="rId55" Type="http://schemas.openxmlformats.org/officeDocument/2006/relationships/slideLayout" Target="../slideLayouts/slideLayout631.xml"/><Relationship Id="rId76" Type="http://schemas.openxmlformats.org/officeDocument/2006/relationships/slideLayout" Target="../slideLayouts/slideLayout652.xml"/><Relationship Id="rId97" Type="http://schemas.openxmlformats.org/officeDocument/2006/relationships/slideLayout" Target="../slideLayouts/slideLayout673.xml"/><Relationship Id="rId104" Type="http://schemas.openxmlformats.org/officeDocument/2006/relationships/slideLayout" Target="../slideLayouts/slideLayout680.xml"/><Relationship Id="rId120" Type="http://schemas.openxmlformats.org/officeDocument/2006/relationships/slideLayout" Target="../slideLayouts/slideLayout696.xml"/><Relationship Id="rId125" Type="http://schemas.openxmlformats.org/officeDocument/2006/relationships/slideLayout" Target="../slideLayouts/slideLayout701.xml"/><Relationship Id="rId141" Type="http://schemas.openxmlformats.org/officeDocument/2006/relationships/slideLayout" Target="../slideLayouts/slideLayout717.xml"/><Relationship Id="rId146" Type="http://schemas.openxmlformats.org/officeDocument/2006/relationships/slideLayout" Target="../slideLayouts/slideLayout722.xml"/><Relationship Id="rId167" Type="http://schemas.openxmlformats.org/officeDocument/2006/relationships/slideLayout" Target="../slideLayouts/slideLayout743.xml"/><Relationship Id="rId7" Type="http://schemas.openxmlformats.org/officeDocument/2006/relationships/slideLayout" Target="../slideLayouts/slideLayout583.xml"/><Relationship Id="rId71" Type="http://schemas.openxmlformats.org/officeDocument/2006/relationships/slideLayout" Target="../slideLayouts/slideLayout647.xml"/><Relationship Id="rId92" Type="http://schemas.openxmlformats.org/officeDocument/2006/relationships/slideLayout" Target="../slideLayouts/slideLayout668.xml"/><Relationship Id="rId162" Type="http://schemas.openxmlformats.org/officeDocument/2006/relationships/slideLayout" Target="../slideLayouts/slideLayout738.xml"/><Relationship Id="rId2" Type="http://schemas.openxmlformats.org/officeDocument/2006/relationships/slideLayout" Target="../slideLayouts/slideLayout578.xml"/><Relationship Id="rId29" Type="http://schemas.openxmlformats.org/officeDocument/2006/relationships/slideLayout" Target="../slideLayouts/slideLayout605.xml"/><Relationship Id="rId24" Type="http://schemas.openxmlformats.org/officeDocument/2006/relationships/slideLayout" Target="../slideLayouts/slideLayout600.xml"/><Relationship Id="rId40" Type="http://schemas.openxmlformats.org/officeDocument/2006/relationships/slideLayout" Target="../slideLayouts/slideLayout616.xml"/><Relationship Id="rId45" Type="http://schemas.openxmlformats.org/officeDocument/2006/relationships/slideLayout" Target="../slideLayouts/slideLayout621.xml"/><Relationship Id="rId66" Type="http://schemas.openxmlformats.org/officeDocument/2006/relationships/slideLayout" Target="../slideLayouts/slideLayout642.xml"/><Relationship Id="rId87" Type="http://schemas.openxmlformats.org/officeDocument/2006/relationships/slideLayout" Target="../slideLayouts/slideLayout663.xml"/><Relationship Id="rId110" Type="http://schemas.openxmlformats.org/officeDocument/2006/relationships/slideLayout" Target="../slideLayouts/slideLayout686.xml"/><Relationship Id="rId115" Type="http://schemas.openxmlformats.org/officeDocument/2006/relationships/slideLayout" Target="../slideLayouts/slideLayout691.xml"/><Relationship Id="rId131" Type="http://schemas.openxmlformats.org/officeDocument/2006/relationships/slideLayout" Target="../slideLayouts/slideLayout707.xml"/><Relationship Id="rId136" Type="http://schemas.openxmlformats.org/officeDocument/2006/relationships/slideLayout" Target="../slideLayouts/slideLayout712.xml"/><Relationship Id="rId157" Type="http://schemas.openxmlformats.org/officeDocument/2006/relationships/slideLayout" Target="../slideLayouts/slideLayout733.xml"/><Relationship Id="rId61" Type="http://schemas.openxmlformats.org/officeDocument/2006/relationships/slideLayout" Target="../slideLayouts/slideLayout637.xml"/><Relationship Id="rId82" Type="http://schemas.openxmlformats.org/officeDocument/2006/relationships/slideLayout" Target="../slideLayouts/slideLayout658.xml"/><Relationship Id="rId152" Type="http://schemas.openxmlformats.org/officeDocument/2006/relationships/slideLayout" Target="../slideLayouts/slideLayout728.xml"/><Relationship Id="rId19" Type="http://schemas.openxmlformats.org/officeDocument/2006/relationships/slideLayout" Target="../slideLayouts/slideLayout595.xml"/><Relationship Id="rId14" Type="http://schemas.openxmlformats.org/officeDocument/2006/relationships/slideLayout" Target="../slideLayouts/slideLayout590.xml"/><Relationship Id="rId30" Type="http://schemas.openxmlformats.org/officeDocument/2006/relationships/slideLayout" Target="../slideLayouts/slideLayout606.xml"/><Relationship Id="rId35" Type="http://schemas.openxmlformats.org/officeDocument/2006/relationships/slideLayout" Target="../slideLayouts/slideLayout611.xml"/><Relationship Id="rId56" Type="http://schemas.openxmlformats.org/officeDocument/2006/relationships/slideLayout" Target="../slideLayouts/slideLayout632.xml"/><Relationship Id="rId77" Type="http://schemas.openxmlformats.org/officeDocument/2006/relationships/slideLayout" Target="../slideLayouts/slideLayout653.xml"/><Relationship Id="rId100" Type="http://schemas.openxmlformats.org/officeDocument/2006/relationships/slideLayout" Target="../slideLayouts/slideLayout676.xml"/><Relationship Id="rId105" Type="http://schemas.openxmlformats.org/officeDocument/2006/relationships/slideLayout" Target="../slideLayouts/slideLayout681.xml"/><Relationship Id="rId126" Type="http://schemas.openxmlformats.org/officeDocument/2006/relationships/slideLayout" Target="../slideLayouts/slideLayout702.xml"/><Relationship Id="rId147" Type="http://schemas.openxmlformats.org/officeDocument/2006/relationships/slideLayout" Target="../slideLayouts/slideLayout723.xml"/><Relationship Id="rId168" Type="http://schemas.openxmlformats.org/officeDocument/2006/relationships/slideLayout" Target="../slideLayouts/slideLayout744.xml"/><Relationship Id="rId8" Type="http://schemas.openxmlformats.org/officeDocument/2006/relationships/slideLayout" Target="../slideLayouts/slideLayout584.xml"/><Relationship Id="rId51" Type="http://schemas.openxmlformats.org/officeDocument/2006/relationships/slideLayout" Target="../slideLayouts/slideLayout627.xml"/><Relationship Id="rId72" Type="http://schemas.openxmlformats.org/officeDocument/2006/relationships/slideLayout" Target="../slideLayouts/slideLayout648.xml"/><Relationship Id="rId93" Type="http://schemas.openxmlformats.org/officeDocument/2006/relationships/slideLayout" Target="../slideLayouts/slideLayout669.xml"/><Relationship Id="rId98" Type="http://schemas.openxmlformats.org/officeDocument/2006/relationships/slideLayout" Target="../slideLayouts/slideLayout674.xml"/><Relationship Id="rId121" Type="http://schemas.openxmlformats.org/officeDocument/2006/relationships/slideLayout" Target="../slideLayouts/slideLayout697.xml"/><Relationship Id="rId142" Type="http://schemas.openxmlformats.org/officeDocument/2006/relationships/slideLayout" Target="../slideLayouts/slideLayout718.xml"/><Relationship Id="rId163" Type="http://schemas.openxmlformats.org/officeDocument/2006/relationships/slideLayout" Target="../slideLayouts/slideLayout739.xml"/><Relationship Id="rId3" Type="http://schemas.openxmlformats.org/officeDocument/2006/relationships/slideLayout" Target="../slideLayouts/slideLayout579.xml"/><Relationship Id="rId25" Type="http://schemas.openxmlformats.org/officeDocument/2006/relationships/slideLayout" Target="../slideLayouts/slideLayout601.xml"/><Relationship Id="rId46" Type="http://schemas.openxmlformats.org/officeDocument/2006/relationships/slideLayout" Target="../slideLayouts/slideLayout622.xml"/><Relationship Id="rId67" Type="http://schemas.openxmlformats.org/officeDocument/2006/relationships/slideLayout" Target="../slideLayouts/slideLayout643.xml"/><Relationship Id="rId116" Type="http://schemas.openxmlformats.org/officeDocument/2006/relationships/slideLayout" Target="../slideLayouts/slideLayout692.xml"/><Relationship Id="rId137" Type="http://schemas.openxmlformats.org/officeDocument/2006/relationships/slideLayout" Target="../slideLayouts/slideLayout713.xml"/><Relationship Id="rId158" Type="http://schemas.openxmlformats.org/officeDocument/2006/relationships/slideLayout" Target="../slideLayouts/slideLayout734.xml"/><Relationship Id="rId20" Type="http://schemas.openxmlformats.org/officeDocument/2006/relationships/slideLayout" Target="../slideLayouts/slideLayout596.xml"/><Relationship Id="rId41" Type="http://schemas.openxmlformats.org/officeDocument/2006/relationships/slideLayout" Target="../slideLayouts/slideLayout617.xml"/><Relationship Id="rId62" Type="http://schemas.openxmlformats.org/officeDocument/2006/relationships/slideLayout" Target="../slideLayouts/slideLayout638.xml"/><Relationship Id="rId83" Type="http://schemas.openxmlformats.org/officeDocument/2006/relationships/slideLayout" Target="../slideLayouts/slideLayout659.xml"/><Relationship Id="rId88" Type="http://schemas.openxmlformats.org/officeDocument/2006/relationships/slideLayout" Target="../slideLayouts/slideLayout664.xml"/><Relationship Id="rId111" Type="http://schemas.openxmlformats.org/officeDocument/2006/relationships/slideLayout" Target="../slideLayouts/slideLayout687.xml"/><Relationship Id="rId132" Type="http://schemas.openxmlformats.org/officeDocument/2006/relationships/slideLayout" Target="../slideLayouts/slideLayout708.xml"/><Relationship Id="rId153" Type="http://schemas.openxmlformats.org/officeDocument/2006/relationships/slideLayout" Target="../slideLayouts/slideLayout729.xml"/><Relationship Id="rId15" Type="http://schemas.openxmlformats.org/officeDocument/2006/relationships/slideLayout" Target="../slideLayouts/slideLayout591.xml"/><Relationship Id="rId36" Type="http://schemas.openxmlformats.org/officeDocument/2006/relationships/slideLayout" Target="../slideLayouts/slideLayout612.xml"/><Relationship Id="rId57" Type="http://schemas.openxmlformats.org/officeDocument/2006/relationships/slideLayout" Target="../slideLayouts/slideLayout633.xml"/><Relationship Id="rId106" Type="http://schemas.openxmlformats.org/officeDocument/2006/relationships/slideLayout" Target="../slideLayouts/slideLayout682.xml"/><Relationship Id="rId127" Type="http://schemas.openxmlformats.org/officeDocument/2006/relationships/slideLayout" Target="../slideLayouts/slideLayout703.xml"/><Relationship Id="rId10" Type="http://schemas.openxmlformats.org/officeDocument/2006/relationships/slideLayout" Target="../slideLayouts/slideLayout586.xml"/><Relationship Id="rId31" Type="http://schemas.openxmlformats.org/officeDocument/2006/relationships/slideLayout" Target="../slideLayouts/slideLayout607.xml"/><Relationship Id="rId52" Type="http://schemas.openxmlformats.org/officeDocument/2006/relationships/slideLayout" Target="../slideLayouts/slideLayout628.xml"/><Relationship Id="rId73" Type="http://schemas.openxmlformats.org/officeDocument/2006/relationships/slideLayout" Target="../slideLayouts/slideLayout649.xml"/><Relationship Id="rId78" Type="http://schemas.openxmlformats.org/officeDocument/2006/relationships/slideLayout" Target="../slideLayouts/slideLayout654.xml"/><Relationship Id="rId94" Type="http://schemas.openxmlformats.org/officeDocument/2006/relationships/slideLayout" Target="../slideLayouts/slideLayout670.xml"/><Relationship Id="rId99" Type="http://schemas.openxmlformats.org/officeDocument/2006/relationships/slideLayout" Target="../slideLayouts/slideLayout675.xml"/><Relationship Id="rId101" Type="http://schemas.openxmlformats.org/officeDocument/2006/relationships/slideLayout" Target="../slideLayouts/slideLayout677.xml"/><Relationship Id="rId122" Type="http://schemas.openxmlformats.org/officeDocument/2006/relationships/slideLayout" Target="../slideLayouts/slideLayout698.xml"/><Relationship Id="rId143" Type="http://schemas.openxmlformats.org/officeDocument/2006/relationships/slideLayout" Target="../slideLayouts/slideLayout719.xml"/><Relationship Id="rId148" Type="http://schemas.openxmlformats.org/officeDocument/2006/relationships/slideLayout" Target="../slideLayouts/slideLayout724.xml"/><Relationship Id="rId164" Type="http://schemas.openxmlformats.org/officeDocument/2006/relationships/slideLayout" Target="../slideLayouts/slideLayout740.xml"/><Relationship Id="rId169" Type="http://schemas.openxmlformats.org/officeDocument/2006/relationships/slideLayout" Target="../slideLayouts/slideLayout745.xml"/><Relationship Id="rId4" Type="http://schemas.openxmlformats.org/officeDocument/2006/relationships/slideLayout" Target="../slideLayouts/slideLayout580.xml"/><Relationship Id="rId9" Type="http://schemas.openxmlformats.org/officeDocument/2006/relationships/slideLayout" Target="../slideLayouts/slideLayout585.xml"/><Relationship Id="rId26" Type="http://schemas.openxmlformats.org/officeDocument/2006/relationships/slideLayout" Target="../slideLayouts/slideLayout602.xml"/><Relationship Id="rId47" Type="http://schemas.openxmlformats.org/officeDocument/2006/relationships/slideLayout" Target="../slideLayouts/slideLayout623.xml"/><Relationship Id="rId68" Type="http://schemas.openxmlformats.org/officeDocument/2006/relationships/slideLayout" Target="../slideLayouts/slideLayout644.xml"/><Relationship Id="rId89" Type="http://schemas.openxmlformats.org/officeDocument/2006/relationships/slideLayout" Target="../slideLayouts/slideLayout665.xml"/><Relationship Id="rId112" Type="http://schemas.openxmlformats.org/officeDocument/2006/relationships/slideLayout" Target="../slideLayouts/slideLayout688.xml"/><Relationship Id="rId133" Type="http://schemas.openxmlformats.org/officeDocument/2006/relationships/slideLayout" Target="../slideLayouts/slideLayout709.xml"/><Relationship Id="rId154" Type="http://schemas.openxmlformats.org/officeDocument/2006/relationships/slideLayout" Target="../slideLayouts/slideLayout730.xml"/><Relationship Id="rId16" Type="http://schemas.openxmlformats.org/officeDocument/2006/relationships/slideLayout" Target="../slideLayouts/slideLayout592.xml"/><Relationship Id="rId37" Type="http://schemas.openxmlformats.org/officeDocument/2006/relationships/slideLayout" Target="../slideLayouts/slideLayout613.xml"/><Relationship Id="rId58" Type="http://schemas.openxmlformats.org/officeDocument/2006/relationships/slideLayout" Target="../slideLayouts/slideLayout634.xml"/><Relationship Id="rId79" Type="http://schemas.openxmlformats.org/officeDocument/2006/relationships/slideLayout" Target="../slideLayouts/slideLayout655.xml"/><Relationship Id="rId102" Type="http://schemas.openxmlformats.org/officeDocument/2006/relationships/slideLayout" Target="../slideLayouts/slideLayout678.xml"/><Relationship Id="rId123" Type="http://schemas.openxmlformats.org/officeDocument/2006/relationships/slideLayout" Target="../slideLayouts/slideLayout699.xml"/><Relationship Id="rId144" Type="http://schemas.openxmlformats.org/officeDocument/2006/relationships/slideLayout" Target="../slideLayouts/slideLayout720.xml"/><Relationship Id="rId90" Type="http://schemas.openxmlformats.org/officeDocument/2006/relationships/slideLayout" Target="../slideLayouts/slideLayout666.xml"/><Relationship Id="rId165" Type="http://schemas.openxmlformats.org/officeDocument/2006/relationships/slideLayout" Target="../slideLayouts/slideLayout741.xml"/><Relationship Id="rId27" Type="http://schemas.openxmlformats.org/officeDocument/2006/relationships/slideLayout" Target="../slideLayouts/slideLayout603.xml"/><Relationship Id="rId48" Type="http://schemas.openxmlformats.org/officeDocument/2006/relationships/slideLayout" Target="../slideLayouts/slideLayout624.xml"/><Relationship Id="rId69" Type="http://schemas.openxmlformats.org/officeDocument/2006/relationships/slideLayout" Target="../slideLayouts/slideLayout645.xml"/><Relationship Id="rId113" Type="http://schemas.openxmlformats.org/officeDocument/2006/relationships/slideLayout" Target="../slideLayouts/slideLayout689.xml"/><Relationship Id="rId134" Type="http://schemas.openxmlformats.org/officeDocument/2006/relationships/slideLayout" Target="../slideLayouts/slideLayout710.xml"/><Relationship Id="rId80" Type="http://schemas.openxmlformats.org/officeDocument/2006/relationships/slideLayout" Target="../slideLayouts/slideLayout656.xml"/><Relationship Id="rId155" Type="http://schemas.openxmlformats.org/officeDocument/2006/relationships/slideLayout" Target="../slideLayouts/slideLayout731.xml"/><Relationship Id="rId17" Type="http://schemas.openxmlformats.org/officeDocument/2006/relationships/slideLayout" Target="../slideLayouts/slideLayout593.xml"/><Relationship Id="rId38" Type="http://schemas.openxmlformats.org/officeDocument/2006/relationships/slideLayout" Target="../slideLayouts/slideLayout614.xml"/><Relationship Id="rId59" Type="http://schemas.openxmlformats.org/officeDocument/2006/relationships/slideLayout" Target="../slideLayouts/slideLayout635.xml"/><Relationship Id="rId103" Type="http://schemas.openxmlformats.org/officeDocument/2006/relationships/slideLayout" Target="../slideLayouts/slideLayout679.xml"/><Relationship Id="rId124" Type="http://schemas.openxmlformats.org/officeDocument/2006/relationships/slideLayout" Target="../slideLayouts/slideLayout700.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862.xml"/><Relationship Id="rId21" Type="http://schemas.openxmlformats.org/officeDocument/2006/relationships/slideLayout" Target="../slideLayouts/slideLayout766.xml"/><Relationship Id="rId42" Type="http://schemas.openxmlformats.org/officeDocument/2006/relationships/slideLayout" Target="../slideLayouts/slideLayout787.xml"/><Relationship Id="rId63" Type="http://schemas.openxmlformats.org/officeDocument/2006/relationships/slideLayout" Target="../slideLayouts/slideLayout808.xml"/><Relationship Id="rId84" Type="http://schemas.openxmlformats.org/officeDocument/2006/relationships/slideLayout" Target="../slideLayouts/slideLayout829.xml"/><Relationship Id="rId138" Type="http://schemas.openxmlformats.org/officeDocument/2006/relationships/slideLayout" Target="../slideLayouts/slideLayout883.xml"/><Relationship Id="rId159" Type="http://schemas.openxmlformats.org/officeDocument/2006/relationships/slideLayout" Target="../slideLayouts/slideLayout904.xml"/><Relationship Id="rId170" Type="http://schemas.openxmlformats.org/officeDocument/2006/relationships/slideLayout" Target="../slideLayouts/slideLayout915.xml"/><Relationship Id="rId107" Type="http://schemas.openxmlformats.org/officeDocument/2006/relationships/slideLayout" Target="../slideLayouts/slideLayout852.xml"/><Relationship Id="rId11" Type="http://schemas.openxmlformats.org/officeDocument/2006/relationships/slideLayout" Target="../slideLayouts/slideLayout756.xml"/><Relationship Id="rId32" Type="http://schemas.openxmlformats.org/officeDocument/2006/relationships/slideLayout" Target="../slideLayouts/slideLayout777.xml"/><Relationship Id="rId53" Type="http://schemas.openxmlformats.org/officeDocument/2006/relationships/slideLayout" Target="../slideLayouts/slideLayout798.xml"/><Relationship Id="rId74" Type="http://schemas.openxmlformats.org/officeDocument/2006/relationships/slideLayout" Target="../slideLayouts/slideLayout819.xml"/><Relationship Id="rId128" Type="http://schemas.openxmlformats.org/officeDocument/2006/relationships/slideLayout" Target="../slideLayouts/slideLayout873.xml"/><Relationship Id="rId149" Type="http://schemas.openxmlformats.org/officeDocument/2006/relationships/slideLayout" Target="../slideLayouts/slideLayout894.xml"/><Relationship Id="rId5" Type="http://schemas.openxmlformats.org/officeDocument/2006/relationships/slideLayout" Target="../slideLayouts/slideLayout750.xml"/><Relationship Id="rId95" Type="http://schemas.openxmlformats.org/officeDocument/2006/relationships/slideLayout" Target="../slideLayouts/slideLayout840.xml"/><Relationship Id="rId160" Type="http://schemas.openxmlformats.org/officeDocument/2006/relationships/slideLayout" Target="../slideLayouts/slideLayout905.xml"/><Relationship Id="rId181" Type="http://schemas.openxmlformats.org/officeDocument/2006/relationships/theme" Target="../theme/theme5.xml"/><Relationship Id="rId22" Type="http://schemas.openxmlformats.org/officeDocument/2006/relationships/slideLayout" Target="../slideLayouts/slideLayout767.xml"/><Relationship Id="rId43" Type="http://schemas.openxmlformats.org/officeDocument/2006/relationships/slideLayout" Target="../slideLayouts/slideLayout788.xml"/><Relationship Id="rId64" Type="http://schemas.openxmlformats.org/officeDocument/2006/relationships/slideLayout" Target="../slideLayouts/slideLayout809.xml"/><Relationship Id="rId118" Type="http://schemas.openxmlformats.org/officeDocument/2006/relationships/slideLayout" Target="../slideLayouts/slideLayout863.xml"/><Relationship Id="rId139" Type="http://schemas.openxmlformats.org/officeDocument/2006/relationships/slideLayout" Target="../slideLayouts/slideLayout884.xml"/><Relationship Id="rId85" Type="http://schemas.openxmlformats.org/officeDocument/2006/relationships/slideLayout" Target="../slideLayouts/slideLayout830.xml"/><Relationship Id="rId150" Type="http://schemas.openxmlformats.org/officeDocument/2006/relationships/slideLayout" Target="../slideLayouts/slideLayout895.xml"/><Relationship Id="rId171" Type="http://schemas.openxmlformats.org/officeDocument/2006/relationships/slideLayout" Target="../slideLayouts/slideLayout916.xml"/><Relationship Id="rId12" Type="http://schemas.openxmlformats.org/officeDocument/2006/relationships/slideLayout" Target="../slideLayouts/slideLayout757.xml"/><Relationship Id="rId33" Type="http://schemas.openxmlformats.org/officeDocument/2006/relationships/slideLayout" Target="../slideLayouts/slideLayout778.xml"/><Relationship Id="rId108" Type="http://schemas.openxmlformats.org/officeDocument/2006/relationships/slideLayout" Target="../slideLayouts/slideLayout853.xml"/><Relationship Id="rId129" Type="http://schemas.openxmlformats.org/officeDocument/2006/relationships/slideLayout" Target="../slideLayouts/slideLayout874.xml"/><Relationship Id="rId54" Type="http://schemas.openxmlformats.org/officeDocument/2006/relationships/slideLayout" Target="../slideLayouts/slideLayout799.xml"/><Relationship Id="rId75" Type="http://schemas.openxmlformats.org/officeDocument/2006/relationships/slideLayout" Target="../slideLayouts/slideLayout820.xml"/><Relationship Id="rId96" Type="http://schemas.openxmlformats.org/officeDocument/2006/relationships/slideLayout" Target="../slideLayouts/slideLayout841.xml"/><Relationship Id="rId140" Type="http://schemas.openxmlformats.org/officeDocument/2006/relationships/slideLayout" Target="../slideLayouts/slideLayout885.xml"/><Relationship Id="rId161" Type="http://schemas.openxmlformats.org/officeDocument/2006/relationships/slideLayout" Target="../slideLayouts/slideLayout906.xml"/><Relationship Id="rId182" Type="http://schemas.openxmlformats.org/officeDocument/2006/relationships/image" Target="../media/image52.png"/><Relationship Id="rId6" Type="http://schemas.openxmlformats.org/officeDocument/2006/relationships/slideLayout" Target="../slideLayouts/slideLayout751.xml"/><Relationship Id="rId23" Type="http://schemas.openxmlformats.org/officeDocument/2006/relationships/slideLayout" Target="../slideLayouts/slideLayout768.xml"/><Relationship Id="rId119" Type="http://schemas.openxmlformats.org/officeDocument/2006/relationships/slideLayout" Target="../slideLayouts/slideLayout864.xml"/><Relationship Id="rId44" Type="http://schemas.openxmlformats.org/officeDocument/2006/relationships/slideLayout" Target="../slideLayouts/slideLayout789.xml"/><Relationship Id="rId60" Type="http://schemas.openxmlformats.org/officeDocument/2006/relationships/slideLayout" Target="../slideLayouts/slideLayout805.xml"/><Relationship Id="rId65" Type="http://schemas.openxmlformats.org/officeDocument/2006/relationships/slideLayout" Target="../slideLayouts/slideLayout810.xml"/><Relationship Id="rId81" Type="http://schemas.openxmlformats.org/officeDocument/2006/relationships/slideLayout" Target="../slideLayouts/slideLayout826.xml"/><Relationship Id="rId86" Type="http://schemas.openxmlformats.org/officeDocument/2006/relationships/slideLayout" Target="../slideLayouts/slideLayout831.xml"/><Relationship Id="rId130" Type="http://schemas.openxmlformats.org/officeDocument/2006/relationships/slideLayout" Target="../slideLayouts/slideLayout875.xml"/><Relationship Id="rId135" Type="http://schemas.openxmlformats.org/officeDocument/2006/relationships/slideLayout" Target="../slideLayouts/slideLayout880.xml"/><Relationship Id="rId151" Type="http://schemas.openxmlformats.org/officeDocument/2006/relationships/slideLayout" Target="../slideLayouts/slideLayout896.xml"/><Relationship Id="rId156" Type="http://schemas.openxmlformats.org/officeDocument/2006/relationships/slideLayout" Target="../slideLayouts/slideLayout901.xml"/><Relationship Id="rId177" Type="http://schemas.openxmlformats.org/officeDocument/2006/relationships/slideLayout" Target="../slideLayouts/slideLayout922.xml"/><Relationship Id="rId172" Type="http://schemas.openxmlformats.org/officeDocument/2006/relationships/slideLayout" Target="../slideLayouts/slideLayout917.xml"/><Relationship Id="rId13" Type="http://schemas.openxmlformats.org/officeDocument/2006/relationships/slideLayout" Target="../slideLayouts/slideLayout758.xml"/><Relationship Id="rId18" Type="http://schemas.openxmlformats.org/officeDocument/2006/relationships/slideLayout" Target="../slideLayouts/slideLayout763.xml"/><Relationship Id="rId39" Type="http://schemas.openxmlformats.org/officeDocument/2006/relationships/slideLayout" Target="../slideLayouts/slideLayout784.xml"/><Relationship Id="rId109" Type="http://schemas.openxmlformats.org/officeDocument/2006/relationships/slideLayout" Target="../slideLayouts/slideLayout854.xml"/><Relationship Id="rId34" Type="http://schemas.openxmlformats.org/officeDocument/2006/relationships/slideLayout" Target="../slideLayouts/slideLayout779.xml"/><Relationship Id="rId50" Type="http://schemas.openxmlformats.org/officeDocument/2006/relationships/slideLayout" Target="../slideLayouts/slideLayout795.xml"/><Relationship Id="rId55" Type="http://schemas.openxmlformats.org/officeDocument/2006/relationships/slideLayout" Target="../slideLayouts/slideLayout800.xml"/><Relationship Id="rId76" Type="http://schemas.openxmlformats.org/officeDocument/2006/relationships/slideLayout" Target="../slideLayouts/slideLayout821.xml"/><Relationship Id="rId97" Type="http://schemas.openxmlformats.org/officeDocument/2006/relationships/slideLayout" Target="../slideLayouts/slideLayout842.xml"/><Relationship Id="rId104" Type="http://schemas.openxmlformats.org/officeDocument/2006/relationships/slideLayout" Target="../slideLayouts/slideLayout849.xml"/><Relationship Id="rId120" Type="http://schemas.openxmlformats.org/officeDocument/2006/relationships/slideLayout" Target="../slideLayouts/slideLayout865.xml"/><Relationship Id="rId125" Type="http://schemas.openxmlformats.org/officeDocument/2006/relationships/slideLayout" Target="../slideLayouts/slideLayout870.xml"/><Relationship Id="rId141" Type="http://schemas.openxmlformats.org/officeDocument/2006/relationships/slideLayout" Target="../slideLayouts/slideLayout886.xml"/><Relationship Id="rId146" Type="http://schemas.openxmlformats.org/officeDocument/2006/relationships/slideLayout" Target="../slideLayouts/slideLayout891.xml"/><Relationship Id="rId167" Type="http://schemas.openxmlformats.org/officeDocument/2006/relationships/slideLayout" Target="../slideLayouts/slideLayout912.xml"/><Relationship Id="rId7" Type="http://schemas.openxmlformats.org/officeDocument/2006/relationships/slideLayout" Target="../slideLayouts/slideLayout752.xml"/><Relationship Id="rId71" Type="http://schemas.openxmlformats.org/officeDocument/2006/relationships/slideLayout" Target="../slideLayouts/slideLayout816.xml"/><Relationship Id="rId92" Type="http://schemas.openxmlformats.org/officeDocument/2006/relationships/slideLayout" Target="../slideLayouts/slideLayout837.xml"/><Relationship Id="rId162" Type="http://schemas.openxmlformats.org/officeDocument/2006/relationships/slideLayout" Target="../slideLayouts/slideLayout907.xml"/><Relationship Id="rId183" Type="http://schemas.openxmlformats.org/officeDocument/2006/relationships/image" Target="../media/image53.svg"/><Relationship Id="rId2" Type="http://schemas.openxmlformats.org/officeDocument/2006/relationships/slideLayout" Target="../slideLayouts/slideLayout747.xml"/><Relationship Id="rId29" Type="http://schemas.openxmlformats.org/officeDocument/2006/relationships/slideLayout" Target="../slideLayouts/slideLayout774.xml"/><Relationship Id="rId24" Type="http://schemas.openxmlformats.org/officeDocument/2006/relationships/slideLayout" Target="../slideLayouts/slideLayout769.xml"/><Relationship Id="rId40" Type="http://schemas.openxmlformats.org/officeDocument/2006/relationships/slideLayout" Target="../slideLayouts/slideLayout785.xml"/><Relationship Id="rId45" Type="http://schemas.openxmlformats.org/officeDocument/2006/relationships/slideLayout" Target="../slideLayouts/slideLayout790.xml"/><Relationship Id="rId66" Type="http://schemas.openxmlformats.org/officeDocument/2006/relationships/slideLayout" Target="../slideLayouts/slideLayout811.xml"/><Relationship Id="rId87" Type="http://schemas.openxmlformats.org/officeDocument/2006/relationships/slideLayout" Target="../slideLayouts/slideLayout832.xml"/><Relationship Id="rId110" Type="http://schemas.openxmlformats.org/officeDocument/2006/relationships/slideLayout" Target="../slideLayouts/slideLayout855.xml"/><Relationship Id="rId115" Type="http://schemas.openxmlformats.org/officeDocument/2006/relationships/slideLayout" Target="../slideLayouts/slideLayout860.xml"/><Relationship Id="rId131" Type="http://schemas.openxmlformats.org/officeDocument/2006/relationships/slideLayout" Target="../slideLayouts/slideLayout876.xml"/><Relationship Id="rId136" Type="http://schemas.openxmlformats.org/officeDocument/2006/relationships/slideLayout" Target="../slideLayouts/slideLayout881.xml"/><Relationship Id="rId157" Type="http://schemas.openxmlformats.org/officeDocument/2006/relationships/slideLayout" Target="../slideLayouts/slideLayout902.xml"/><Relationship Id="rId178" Type="http://schemas.openxmlformats.org/officeDocument/2006/relationships/slideLayout" Target="../slideLayouts/slideLayout923.xml"/><Relationship Id="rId61" Type="http://schemas.openxmlformats.org/officeDocument/2006/relationships/slideLayout" Target="../slideLayouts/slideLayout806.xml"/><Relationship Id="rId82" Type="http://schemas.openxmlformats.org/officeDocument/2006/relationships/slideLayout" Target="../slideLayouts/slideLayout827.xml"/><Relationship Id="rId152" Type="http://schemas.openxmlformats.org/officeDocument/2006/relationships/slideLayout" Target="../slideLayouts/slideLayout897.xml"/><Relationship Id="rId173" Type="http://schemas.openxmlformats.org/officeDocument/2006/relationships/slideLayout" Target="../slideLayouts/slideLayout918.xml"/><Relationship Id="rId19" Type="http://schemas.openxmlformats.org/officeDocument/2006/relationships/slideLayout" Target="../slideLayouts/slideLayout764.xml"/><Relationship Id="rId14" Type="http://schemas.openxmlformats.org/officeDocument/2006/relationships/slideLayout" Target="../slideLayouts/slideLayout759.xml"/><Relationship Id="rId30" Type="http://schemas.openxmlformats.org/officeDocument/2006/relationships/slideLayout" Target="../slideLayouts/slideLayout775.xml"/><Relationship Id="rId35" Type="http://schemas.openxmlformats.org/officeDocument/2006/relationships/slideLayout" Target="../slideLayouts/slideLayout780.xml"/><Relationship Id="rId56" Type="http://schemas.openxmlformats.org/officeDocument/2006/relationships/slideLayout" Target="../slideLayouts/slideLayout801.xml"/><Relationship Id="rId77" Type="http://schemas.openxmlformats.org/officeDocument/2006/relationships/slideLayout" Target="../slideLayouts/slideLayout822.xml"/><Relationship Id="rId100" Type="http://schemas.openxmlformats.org/officeDocument/2006/relationships/slideLayout" Target="../slideLayouts/slideLayout845.xml"/><Relationship Id="rId105" Type="http://schemas.openxmlformats.org/officeDocument/2006/relationships/slideLayout" Target="../slideLayouts/slideLayout850.xml"/><Relationship Id="rId126" Type="http://schemas.openxmlformats.org/officeDocument/2006/relationships/slideLayout" Target="../slideLayouts/slideLayout871.xml"/><Relationship Id="rId147" Type="http://schemas.openxmlformats.org/officeDocument/2006/relationships/slideLayout" Target="../slideLayouts/slideLayout892.xml"/><Relationship Id="rId168" Type="http://schemas.openxmlformats.org/officeDocument/2006/relationships/slideLayout" Target="../slideLayouts/slideLayout913.xml"/><Relationship Id="rId8" Type="http://schemas.openxmlformats.org/officeDocument/2006/relationships/slideLayout" Target="../slideLayouts/slideLayout753.xml"/><Relationship Id="rId51" Type="http://schemas.openxmlformats.org/officeDocument/2006/relationships/slideLayout" Target="../slideLayouts/slideLayout796.xml"/><Relationship Id="rId72" Type="http://schemas.openxmlformats.org/officeDocument/2006/relationships/slideLayout" Target="../slideLayouts/slideLayout817.xml"/><Relationship Id="rId93" Type="http://schemas.openxmlformats.org/officeDocument/2006/relationships/slideLayout" Target="../slideLayouts/slideLayout838.xml"/><Relationship Id="rId98" Type="http://schemas.openxmlformats.org/officeDocument/2006/relationships/slideLayout" Target="../slideLayouts/slideLayout843.xml"/><Relationship Id="rId121" Type="http://schemas.openxmlformats.org/officeDocument/2006/relationships/slideLayout" Target="../slideLayouts/slideLayout866.xml"/><Relationship Id="rId142" Type="http://schemas.openxmlformats.org/officeDocument/2006/relationships/slideLayout" Target="../slideLayouts/slideLayout887.xml"/><Relationship Id="rId163" Type="http://schemas.openxmlformats.org/officeDocument/2006/relationships/slideLayout" Target="../slideLayouts/slideLayout908.xml"/><Relationship Id="rId3" Type="http://schemas.openxmlformats.org/officeDocument/2006/relationships/slideLayout" Target="../slideLayouts/slideLayout748.xml"/><Relationship Id="rId25" Type="http://schemas.openxmlformats.org/officeDocument/2006/relationships/slideLayout" Target="../slideLayouts/slideLayout770.xml"/><Relationship Id="rId46" Type="http://schemas.openxmlformats.org/officeDocument/2006/relationships/slideLayout" Target="../slideLayouts/slideLayout791.xml"/><Relationship Id="rId67" Type="http://schemas.openxmlformats.org/officeDocument/2006/relationships/slideLayout" Target="../slideLayouts/slideLayout812.xml"/><Relationship Id="rId116" Type="http://schemas.openxmlformats.org/officeDocument/2006/relationships/slideLayout" Target="../slideLayouts/slideLayout861.xml"/><Relationship Id="rId137" Type="http://schemas.openxmlformats.org/officeDocument/2006/relationships/slideLayout" Target="../slideLayouts/slideLayout882.xml"/><Relationship Id="rId158" Type="http://schemas.openxmlformats.org/officeDocument/2006/relationships/slideLayout" Target="../slideLayouts/slideLayout903.xml"/><Relationship Id="rId20" Type="http://schemas.openxmlformats.org/officeDocument/2006/relationships/slideLayout" Target="../slideLayouts/slideLayout765.xml"/><Relationship Id="rId41" Type="http://schemas.openxmlformats.org/officeDocument/2006/relationships/slideLayout" Target="../slideLayouts/slideLayout786.xml"/><Relationship Id="rId62" Type="http://schemas.openxmlformats.org/officeDocument/2006/relationships/slideLayout" Target="../slideLayouts/slideLayout807.xml"/><Relationship Id="rId83" Type="http://schemas.openxmlformats.org/officeDocument/2006/relationships/slideLayout" Target="../slideLayouts/slideLayout828.xml"/><Relationship Id="rId88" Type="http://schemas.openxmlformats.org/officeDocument/2006/relationships/slideLayout" Target="../slideLayouts/slideLayout833.xml"/><Relationship Id="rId111" Type="http://schemas.openxmlformats.org/officeDocument/2006/relationships/slideLayout" Target="../slideLayouts/slideLayout856.xml"/><Relationship Id="rId132" Type="http://schemas.openxmlformats.org/officeDocument/2006/relationships/slideLayout" Target="../slideLayouts/slideLayout877.xml"/><Relationship Id="rId153" Type="http://schemas.openxmlformats.org/officeDocument/2006/relationships/slideLayout" Target="../slideLayouts/slideLayout898.xml"/><Relationship Id="rId174" Type="http://schemas.openxmlformats.org/officeDocument/2006/relationships/slideLayout" Target="../slideLayouts/slideLayout919.xml"/><Relationship Id="rId179" Type="http://schemas.openxmlformats.org/officeDocument/2006/relationships/slideLayout" Target="../slideLayouts/slideLayout924.xml"/><Relationship Id="rId15" Type="http://schemas.openxmlformats.org/officeDocument/2006/relationships/slideLayout" Target="../slideLayouts/slideLayout760.xml"/><Relationship Id="rId36" Type="http://schemas.openxmlformats.org/officeDocument/2006/relationships/slideLayout" Target="../slideLayouts/slideLayout781.xml"/><Relationship Id="rId57" Type="http://schemas.openxmlformats.org/officeDocument/2006/relationships/slideLayout" Target="../slideLayouts/slideLayout802.xml"/><Relationship Id="rId106" Type="http://schemas.openxmlformats.org/officeDocument/2006/relationships/slideLayout" Target="../slideLayouts/slideLayout851.xml"/><Relationship Id="rId127" Type="http://schemas.openxmlformats.org/officeDocument/2006/relationships/slideLayout" Target="../slideLayouts/slideLayout872.xml"/><Relationship Id="rId10" Type="http://schemas.openxmlformats.org/officeDocument/2006/relationships/slideLayout" Target="../slideLayouts/slideLayout755.xml"/><Relationship Id="rId31" Type="http://schemas.openxmlformats.org/officeDocument/2006/relationships/slideLayout" Target="../slideLayouts/slideLayout776.xml"/><Relationship Id="rId52" Type="http://schemas.openxmlformats.org/officeDocument/2006/relationships/slideLayout" Target="../slideLayouts/slideLayout797.xml"/><Relationship Id="rId73" Type="http://schemas.openxmlformats.org/officeDocument/2006/relationships/slideLayout" Target="../slideLayouts/slideLayout818.xml"/><Relationship Id="rId78" Type="http://schemas.openxmlformats.org/officeDocument/2006/relationships/slideLayout" Target="../slideLayouts/slideLayout823.xml"/><Relationship Id="rId94" Type="http://schemas.openxmlformats.org/officeDocument/2006/relationships/slideLayout" Target="../slideLayouts/slideLayout839.xml"/><Relationship Id="rId99" Type="http://schemas.openxmlformats.org/officeDocument/2006/relationships/slideLayout" Target="../slideLayouts/slideLayout844.xml"/><Relationship Id="rId101" Type="http://schemas.openxmlformats.org/officeDocument/2006/relationships/slideLayout" Target="../slideLayouts/slideLayout846.xml"/><Relationship Id="rId122" Type="http://schemas.openxmlformats.org/officeDocument/2006/relationships/slideLayout" Target="../slideLayouts/slideLayout867.xml"/><Relationship Id="rId143" Type="http://schemas.openxmlformats.org/officeDocument/2006/relationships/slideLayout" Target="../slideLayouts/slideLayout888.xml"/><Relationship Id="rId148" Type="http://schemas.openxmlformats.org/officeDocument/2006/relationships/slideLayout" Target="../slideLayouts/slideLayout893.xml"/><Relationship Id="rId164" Type="http://schemas.openxmlformats.org/officeDocument/2006/relationships/slideLayout" Target="../slideLayouts/slideLayout909.xml"/><Relationship Id="rId169" Type="http://schemas.openxmlformats.org/officeDocument/2006/relationships/slideLayout" Target="../slideLayouts/slideLayout914.xml"/><Relationship Id="rId4" Type="http://schemas.openxmlformats.org/officeDocument/2006/relationships/slideLayout" Target="../slideLayouts/slideLayout749.xml"/><Relationship Id="rId9" Type="http://schemas.openxmlformats.org/officeDocument/2006/relationships/slideLayout" Target="../slideLayouts/slideLayout754.xml"/><Relationship Id="rId180" Type="http://schemas.openxmlformats.org/officeDocument/2006/relationships/slideLayout" Target="../slideLayouts/slideLayout925.xml"/><Relationship Id="rId26" Type="http://schemas.openxmlformats.org/officeDocument/2006/relationships/slideLayout" Target="../slideLayouts/slideLayout771.xml"/><Relationship Id="rId47" Type="http://schemas.openxmlformats.org/officeDocument/2006/relationships/slideLayout" Target="../slideLayouts/slideLayout792.xml"/><Relationship Id="rId68" Type="http://schemas.openxmlformats.org/officeDocument/2006/relationships/slideLayout" Target="../slideLayouts/slideLayout813.xml"/><Relationship Id="rId89" Type="http://schemas.openxmlformats.org/officeDocument/2006/relationships/slideLayout" Target="../slideLayouts/slideLayout834.xml"/><Relationship Id="rId112" Type="http://schemas.openxmlformats.org/officeDocument/2006/relationships/slideLayout" Target="../slideLayouts/slideLayout857.xml"/><Relationship Id="rId133" Type="http://schemas.openxmlformats.org/officeDocument/2006/relationships/slideLayout" Target="../slideLayouts/slideLayout878.xml"/><Relationship Id="rId154" Type="http://schemas.openxmlformats.org/officeDocument/2006/relationships/slideLayout" Target="../slideLayouts/slideLayout899.xml"/><Relationship Id="rId175" Type="http://schemas.openxmlformats.org/officeDocument/2006/relationships/slideLayout" Target="../slideLayouts/slideLayout920.xml"/><Relationship Id="rId16" Type="http://schemas.openxmlformats.org/officeDocument/2006/relationships/slideLayout" Target="../slideLayouts/slideLayout761.xml"/><Relationship Id="rId37" Type="http://schemas.openxmlformats.org/officeDocument/2006/relationships/slideLayout" Target="../slideLayouts/slideLayout782.xml"/><Relationship Id="rId58" Type="http://schemas.openxmlformats.org/officeDocument/2006/relationships/slideLayout" Target="../slideLayouts/slideLayout803.xml"/><Relationship Id="rId79" Type="http://schemas.openxmlformats.org/officeDocument/2006/relationships/slideLayout" Target="../slideLayouts/slideLayout824.xml"/><Relationship Id="rId102" Type="http://schemas.openxmlformats.org/officeDocument/2006/relationships/slideLayout" Target="../slideLayouts/slideLayout847.xml"/><Relationship Id="rId123" Type="http://schemas.openxmlformats.org/officeDocument/2006/relationships/slideLayout" Target="../slideLayouts/slideLayout868.xml"/><Relationship Id="rId144" Type="http://schemas.openxmlformats.org/officeDocument/2006/relationships/slideLayout" Target="../slideLayouts/slideLayout889.xml"/><Relationship Id="rId90" Type="http://schemas.openxmlformats.org/officeDocument/2006/relationships/slideLayout" Target="../slideLayouts/slideLayout835.xml"/><Relationship Id="rId165" Type="http://schemas.openxmlformats.org/officeDocument/2006/relationships/slideLayout" Target="../slideLayouts/slideLayout910.xml"/><Relationship Id="rId27" Type="http://schemas.openxmlformats.org/officeDocument/2006/relationships/slideLayout" Target="../slideLayouts/slideLayout772.xml"/><Relationship Id="rId48" Type="http://schemas.openxmlformats.org/officeDocument/2006/relationships/slideLayout" Target="../slideLayouts/slideLayout793.xml"/><Relationship Id="rId69" Type="http://schemas.openxmlformats.org/officeDocument/2006/relationships/slideLayout" Target="../slideLayouts/slideLayout814.xml"/><Relationship Id="rId113" Type="http://schemas.openxmlformats.org/officeDocument/2006/relationships/slideLayout" Target="../slideLayouts/slideLayout858.xml"/><Relationship Id="rId134" Type="http://schemas.openxmlformats.org/officeDocument/2006/relationships/slideLayout" Target="../slideLayouts/slideLayout879.xml"/><Relationship Id="rId80" Type="http://schemas.openxmlformats.org/officeDocument/2006/relationships/slideLayout" Target="../slideLayouts/slideLayout825.xml"/><Relationship Id="rId155" Type="http://schemas.openxmlformats.org/officeDocument/2006/relationships/slideLayout" Target="../slideLayouts/slideLayout900.xml"/><Relationship Id="rId176" Type="http://schemas.openxmlformats.org/officeDocument/2006/relationships/slideLayout" Target="../slideLayouts/slideLayout921.xml"/><Relationship Id="rId17" Type="http://schemas.openxmlformats.org/officeDocument/2006/relationships/slideLayout" Target="../slideLayouts/slideLayout762.xml"/><Relationship Id="rId38" Type="http://schemas.openxmlformats.org/officeDocument/2006/relationships/slideLayout" Target="../slideLayouts/slideLayout783.xml"/><Relationship Id="rId59" Type="http://schemas.openxmlformats.org/officeDocument/2006/relationships/slideLayout" Target="../slideLayouts/slideLayout804.xml"/><Relationship Id="rId103" Type="http://schemas.openxmlformats.org/officeDocument/2006/relationships/slideLayout" Target="../slideLayouts/slideLayout848.xml"/><Relationship Id="rId124" Type="http://schemas.openxmlformats.org/officeDocument/2006/relationships/slideLayout" Target="../slideLayouts/slideLayout869.xml"/><Relationship Id="rId70" Type="http://schemas.openxmlformats.org/officeDocument/2006/relationships/slideLayout" Target="../slideLayouts/slideLayout815.xml"/><Relationship Id="rId91" Type="http://schemas.openxmlformats.org/officeDocument/2006/relationships/slideLayout" Target="../slideLayouts/slideLayout836.xml"/><Relationship Id="rId145" Type="http://schemas.openxmlformats.org/officeDocument/2006/relationships/slideLayout" Target="../slideLayouts/slideLayout890.xml"/><Relationship Id="rId166" Type="http://schemas.openxmlformats.org/officeDocument/2006/relationships/slideLayout" Target="../slideLayouts/slideLayout911.xml"/><Relationship Id="rId1" Type="http://schemas.openxmlformats.org/officeDocument/2006/relationships/slideLayout" Target="../slideLayouts/slideLayout746.xml"/><Relationship Id="rId28" Type="http://schemas.openxmlformats.org/officeDocument/2006/relationships/slideLayout" Target="../slideLayouts/slideLayout773.xml"/><Relationship Id="rId49" Type="http://schemas.openxmlformats.org/officeDocument/2006/relationships/slideLayout" Target="../slideLayouts/slideLayout794.xml"/><Relationship Id="rId114" Type="http://schemas.openxmlformats.org/officeDocument/2006/relationships/slideLayout" Target="../slideLayouts/slideLayout859.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951.xml"/><Relationship Id="rId21" Type="http://schemas.openxmlformats.org/officeDocument/2006/relationships/slideLayout" Target="../slideLayouts/slideLayout946.xml"/><Relationship Id="rId42" Type="http://schemas.openxmlformats.org/officeDocument/2006/relationships/slideLayout" Target="../slideLayouts/slideLayout967.xml"/><Relationship Id="rId47" Type="http://schemas.openxmlformats.org/officeDocument/2006/relationships/slideLayout" Target="../slideLayouts/slideLayout972.xml"/><Relationship Id="rId63" Type="http://schemas.openxmlformats.org/officeDocument/2006/relationships/slideLayout" Target="../slideLayouts/slideLayout988.xml"/><Relationship Id="rId68" Type="http://schemas.openxmlformats.org/officeDocument/2006/relationships/slideLayout" Target="../slideLayouts/slideLayout993.xml"/><Relationship Id="rId84" Type="http://schemas.openxmlformats.org/officeDocument/2006/relationships/slideLayout" Target="../slideLayouts/slideLayout1009.xml"/><Relationship Id="rId89" Type="http://schemas.openxmlformats.org/officeDocument/2006/relationships/slideLayout" Target="../slideLayouts/slideLayout1014.xml"/><Relationship Id="rId16" Type="http://schemas.openxmlformats.org/officeDocument/2006/relationships/slideLayout" Target="../slideLayouts/slideLayout941.xml"/><Relationship Id="rId11" Type="http://schemas.openxmlformats.org/officeDocument/2006/relationships/slideLayout" Target="../slideLayouts/slideLayout936.xml"/><Relationship Id="rId32" Type="http://schemas.openxmlformats.org/officeDocument/2006/relationships/slideLayout" Target="../slideLayouts/slideLayout957.xml"/><Relationship Id="rId37" Type="http://schemas.openxmlformats.org/officeDocument/2006/relationships/slideLayout" Target="../slideLayouts/slideLayout962.xml"/><Relationship Id="rId53" Type="http://schemas.openxmlformats.org/officeDocument/2006/relationships/slideLayout" Target="../slideLayouts/slideLayout978.xml"/><Relationship Id="rId58" Type="http://schemas.openxmlformats.org/officeDocument/2006/relationships/slideLayout" Target="../slideLayouts/slideLayout983.xml"/><Relationship Id="rId74" Type="http://schemas.openxmlformats.org/officeDocument/2006/relationships/slideLayout" Target="../slideLayouts/slideLayout999.xml"/><Relationship Id="rId79" Type="http://schemas.openxmlformats.org/officeDocument/2006/relationships/slideLayout" Target="../slideLayouts/slideLayout1004.xml"/><Relationship Id="rId102" Type="http://schemas.openxmlformats.org/officeDocument/2006/relationships/slideLayout" Target="../slideLayouts/slideLayout1027.xml"/><Relationship Id="rId5" Type="http://schemas.openxmlformats.org/officeDocument/2006/relationships/slideLayout" Target="../slideLayouts/slideLayout930.xml"/><Relationship Id="rId90" Type="http://schemas.openxmlformats.org/officeDocument/2006/relationships/slideLayout" Target="../slideLayouts/slideLayout1015.xml"/><Relationship Id="rId95" Type="http://schemas.openxmlformats.org/officeDocument/2006/relationships/slideLayout" Target="../slideLayouts/slideLayout1020.xml"/><Relationship Id="rId22" Type="http://schemas.openxmlformats.org/officeDocument/2006/relationships/slideLayout" Target="../slideLayouts/slideLayout947.xml"/><Relationship Id="rId27" Type="http://schemas.openxmlformats.org/officeDocument/2006/relationships/slideLayout" Target="../slideLayouts/slideLayout952.xml"/><Relationship Id="rId43" Type="http://schemas.openxmlformats.org/officeDocument/2006/relationships/slideLayout" Target="../slideLayouts/slideLayout968.xml"/><Relationship Id="rId48" Type="http://schemas.openxmlformats.org/officeDocument/2006/relationships/slideLayout" Target="../slideLayouts/slideLayout973.xml"/><Relationship Id="rId64" Type="http://schemas.openxmlformats.org/officeDocument/2006/relationships/slideLayout" Target="../slideLayouts/slideLayout989.xml"/><Relationship Id="rId69" Type="http://schemas.openxmlformats.org/officeDocument/2006/relationships/slideLayout" Target="../slideLayouts/slideLayout994.xml"/><Relationship Id="rId80" Type="http://schemas.openxmlformats.org/officeDocument/2006/relationships/slideLayout" Target="../slideLayouts/slideLayout1005.xml"/><Relationship Id="rId85" Type="http://schemas.openxmlformats.org/officeDocument/2006/relationships/slideLayout" Target="../slideLayouts/slideLayout1010.xml"/><Relationship Id="rId12" Type="http://schemas.openxmlformats.org/officeDocument/2006/relationships/slideLayout" Target="../slideLayouts/slideLayout937.xml"/><Relationship Id="rId17" Type="http://schemas.openxmlformats.org/officeDocument/2006/relationships/slideLayout" Target="../slideLayouts/slideLayout942.xml"/><Relationship Id="rId25" Type="http://schemas.openxmlformats.org/officeDocument/2006/relationships/slideLayout" Target="../slideLayouts/slideLayout950.xml"/><Relationship Id="rId33" Type="http://schemas.openxmlformats.org/officeDocument/2006/relationships/slideLayout" Target="../slideLayouts/slideLayout958.xml"/><Relationship Id="rId38" Type="http://schemas.openxmlformats.org/officeDocument/2006/relationships/slideLayout" Target="../slideLayouts/slideLayout963.xml"/><Relationship Id="rId46" Type="http://schemas.openxmlformats.org/officeDocument/2006/relationships/slideLayout" Target="../slideLayouts/slideLayout971.xml"/><Relationship Id="rId59" Type="http://schemas.openxmlformats.org/officeDocument/2006/relationships/slideLayout" Target="../slideLayouts/slideLayout984.xml"/><Relationship Id="rId67" Type="http://schemas.openxmlformats.org/officeDocument/2006/relationships/slideLayout" Target="../slideLayouts/slideLayout992.xml"/><Relationship Id="rId103" Type="http://schemas.openxmlformats.org/officeDocument/2006/relationships/slideLayout" Target="../slideLayouts/slideLayout1028.xml"/><Relationship Id="rId20" Type="http://schemas.openxmlformats.org/officeDocument/2006/relationships/slideLayout" Target="../slideLayouts/slideLayout945.xml"/><Relationship Id="rId41" Type="http://schemas.openxmlformats.org/officeDocument/2006/relationships/slideLayout" Target="../slideLayouts/slideLayout966.xml"/><Relationship Id="rId54" Type="http://schemas.openxmlformats.org/officeDocument/2006/relationships/slideLayout" Target="../slideLayouts/slideLayout979.xml"/><Relationship Id="rId62" Type="http://schemas.openxmlformats.org/officeDocument/2006/relationships/slideLayout" Target="../slideLayouts/slideLayout987.xml"/><Relationship Id="rId70" Type="http://schemas.openxmlformats.org/officeDocument/2006/relationships/slideLayout" Target="../slideLayouts/slideLayout995.xml"/><Relationship Id="rId75" Type="http://schemas.openxmlformats.org/officeDocument/2006/relationships/slideLayout" Target="../slideLayouts/slideLayout1000.xml"/><Relationship Id="rId83" Type="http://schemas.openxmlformats.org/officeDocument/2006/relationships/slideLayout" Target="../slideLayouts/slideLayout1008.xml"/><Relationship Id="rId88" Type="http://schemas.openxmlformats.org/officeDocument/2006/relationships/slideLayout" Target="../slideLayouts/slideLayout1013.xml"/><Relationship Id="rId91" Type="http://schemas.openxmlformats.org/officeDocument/2006/relationships/slideLayout" Target="../slideLayouts/slideLayout1016.xml"/><Relationship Id="rId96" Type="http://schemas.openxmlformats.org/officeDocument/2006/relationships/slideLayout" Target="../slideLayouts/slideLayout1021.xml"/><Relationship Id="rId1" Type="http://schemas.openxmlformats.org/officeDocument/2006/relationships/slideLayout" Target="../slideLayouts/slideLayout926.xml"/><Relationship Id="rId6" Type="http://schemas.openxmlformats.org/officeDocument/2006/relationships/slideLayout" Target="../slideLayouts/slideLayout931.xml"/><Relationship Id="rId15" Type="http://schemas.openxmlformats.org/officeDocument/2006/relationships/slideLayout" Target="../slideLayouts/slideLayout940.xml"/><Relationship Id="rId23" Type="http://schemas.openxmlformats.org/officeDocument/2006/relationships/slideLayout" Target="../slideLayouts/slideLayout948.xml"/><Relationship Id="rId28" Type="http://schemas.openxmlformats.org/officeDocument/2006/relationships/slideLayout" Target="../slideLayouts/slideLayout953.xml"/><Relationship Id="rId36" Type="http://schemas.openxmlformats.org/officeDocument/2006/relationships/slideLayout" Target="../slideLayouts/slideLayout961.xml"/><Relationship Id="rId49" Type="http://schemas.openxmlformats.org/officeDocument/2006/relationships/slideLayout" Target="../slideLayouts/slideLayout974.xml"/><Relationship Id="rId57" Type="http://schemas.openxmlformats.org/officeDocument/2006/relationships/slideLayout" Target="../slideLayouts/slideLayout982.xml"/><Relationship Id="rId10" Type="http://schemas.openxmlformats.org/officeDocument/2006/relationships/slideLayout" Target="../slideLayouts/slideLayout935.xml"/><Relationship Id="rId31" Type="http://schemas.openxmlformats.org/officeDocument/2006/relationships/slideLayout" Target="../slideLayouts/slideLayout956.xml"/><Relationship Id="rId44" Type="http://schemas.openxmlformats.org/officeDocument/2006/relationships/slideLayout" Target="../slideLayouts/slideLayout969.xml"/><Relationship Id="rId52" Type="http://schemas.openxmlformats.org/officeDocument/2006/relationships/slideLayout" Target="../slideLayouts/slideLayout977.xml"/><Relationship Id="rId60" Type="http://schemas.openxmlformats.org/officeDocument/2006/relationships/slideLayout" Target="../slideLayouts/slideLayout985.xml"/><Relationship Id="rId65" Type="http://schemas.openxmlformats.org/officeDocument/2006/relationships/slideLayout" Target="../slideLayouts/slideLayout990.xml"/><Relationship Id="rId73" Type="http://schemas.openxmlformats.org/officeDocument/2006/relationships/slideLayout" Target="../slideLayouts/slideLayout998.xml"/><Relationship Id="rId78" Type="http://schemas.openxmlformats.org/officeDocument/2006/relationships/slideLayout" Target="../slideLayouts/slideLayout1003.xml"/><Relationship Id="rId81" Type="http://schemas.openxmlformats.org/officeDocument/2006/relationships/slideLayout" Target="../slideLayouts/slideLayout1006.xml"/><Relationship Id="rId86" Type="http://schemas.openxmlformats.org/officeDocument/2006/relationships/slideLayout" Target="../slideLayouts/slideLayout1011.xml"/><Relationship Id="rId94" Type="http://schemas.openxmlformats.org/officeDocument/2006/relationships/slideLayout" Target="../slideLayouts/slideLayout1019.xml"/><Relationship Id="rId99" Type="http://schemas.openxmlformats.org/officeDocument/2006/relationships/slideLayout" Target="../slideLayouts/slideLayout1024.xml"/><Relationship Id="rId101" Type="http://schemas.openxmlformats.org/officeDocument/2006/relationships/slideLayout" Target="../slideLayouts/slideLayout1026.xml"/><Relationship Id="rId4" Type="http://schemas.openxmlformats.org/officeDocument/2006/relationships/slideLayout" Target="../slideLayouts/slideLayout929.xml"/><Relationship Id="rId9" Type="http://schemas.openxmlformats.org/officeDocument/2006/relationships/slideLayout" Target="../slideLayouts/slideLayout934.xml"/><Relationship Id="rId13" Type="http://schemas.openxmlformats.org/officeDocument/2006/relationships/slideLayout" Target="../slideLayouts/slideLayout938.xml"/><Relationship Id="rId18" Type="http://schemas.openxmlformats.org/officeDocument/2006/relationships/slideLayout" Target="../slideLayouts/slideLayout943.xml"/><Relationship Id="rId39" Type="http://schemas.openxmlformats.org/officeDocument/2006/relationships/slideLayout" Target="../slideLayouts/slideLayout964.xml"/><Relationship Id="rId34" Type="http://schemas.openxmlformats.org/officeDocument/2006/relationships/slideLayout" Target="../slideLayouts/slideLayout959.xml"/><Relationship Id="rId50" Type="http://schemas.openxmlformats.org/officeDocument/2006/relationships/slideLayout" Target="../slideLayouts/slideLayout975.xml"/><Relationship Id="rId55" Type="http://schemas.openxmlformats.org/officeDocument/2006/relationships/slideLayout" Target="../slideLayouts/slideLayout980.xml"/><Relationship Id="rId76" Type="http://schemas.openxmlformats.org/officeDocument/2006/relationships/slideLayout" Target="../slideLayouts/slideLayout1001.xml"/><Relationship Id="rId97" Type="http://schemas.openxmlformats.org/officeDocument/2006/relationships/slideLayout" Target="../slideLayouts/slideLayout1022.xml"/><Relationship Id="rId104" Type="http://schemas.openxmlformats.org/officeDocument/2006/relationships/theme" Target="../theme/theme6.xml"/><Relationship Id="rId7" Type="http://schemas.openxmlformats.org/officeDocument/2006/relationships/slideLayout" Target="../slideLayouts/slideLayout932.xml"/><Relationship Id="rId71" Type="http://schemas.openxmlformats.org/officeDocument/2006/relationships/slideLayout" Target="../slideLayouts/slideLayout996.xml"/><Relationship Id="rId92" Type="http://schemas.openxmlformats.org/officeDocument/2006/relationships/slideLayout" Target="../slideLayouts/slideLayout1017.xml"/><Relationship Id="rId2" Type="http://schemas.openxmlformats.org/officeDocument/2006/relationships/slideLayout" Target="../slideLayouts/slideLayout927.xml"/><Relationship Id="rId29" Type="http://schemas.openxmlformats.org/officeDocument/2006/relationships/slideLayout" Target="../slideLayouts/slideLayout954.xml"/><Relationship Id="rId24" Type="http://schemas.openxmlformats.org/officeDocument/2006/relationships/slideLayout" Target="../slideLayouts/slideLayout949.xml"/><Relationship Id="rId40" Type="http://schemas.openxmlformats.org/officeDocument/2006/relationships/slideLayout" Target="../slideLayouts/slideLayout965.xml"/><Relationship Id="rId45" Type="http://schemas.openxmlformats.org/officeDocument/2006/relationships/slideLayout" Target="../slideLayouts/slideLayout970.xml"/><Relationship Id="rId66" Type="http://schemas.openxmlformats.org/officeDocument/2006/relationships/slideLayout" Target="../slideLayouts/slideLayout991.xml"/><Relationship Id="rId87" Type="http://schemas.openxmlformats.org/officeDocument/2006/relationships/slideLayout" Target="../slideLayouts/slideLayout1012.xml"/><Relationship Id="rId61" Type="http://schemas.openxmlformats.org/officeDocument/2006/relationships/slideLayout" Target="../slideLayouts/slideLayout986.xml"/><Relationship Id="rId82" Type="http://schemas.openxmlformats.org/officeDocument/2006/relationships/slideLayout" Target="../slideLayouts/slideLayout1007.xml"/><Relationship Id="rId19" Type="http://schemas.openxmlformats.org/officeDocument/2006/relationships/slideLayout" Target="../slideLayouts/slideLayout944.xml"/><Relationship Id="rId14" Type="http://schemas.openxmlformats.org/officeDocument/2006/relationships/slideLayout" Target="../slideLayouts/slideLayout939.xml"/><Relationship Id="rId30" Type="http://schemas.openxmlformats.org/officeDocument/2006/relationships/slideLayout" Target="../slideLayouts/slideLayout955.xml"/><Relationship Id="rId35" Type="http://schemas.openxmlformats.org/officeDocument/2006/relationships/slideLayout" Target="../slideLayouts/slideLayout960.xml"/><Relationship Id="rId56" Type="http://schemas.openxmlformats.org/officeDocument/2006/relationships/slideLayout" Target="../slideLayouts/slideLayout981.xml"/><Relationship Id="rId77" Type="http://schemas.openxmlformats.org/officeDocument/2006/relationships/slideLayout" Target="../slideLayouts/slideLayout1002.xml"/><Relationship Id="rId100" Type="http://schemas.openxmlformats.org/officeDocument/2006/relationships/slideLayout" Target="../slideLayouts/slideLayout1025.xml"/><Relationship Id="rId8" Type="http://schemas.openxmlformats.org/officeDocument/2006/relationships/slideLayout" Target="../slideLayouts/slideLayout933.xml"/><Relationship Id="rId51" Type="http://schemas.openxmlformats.org/officeDocument/2006/relationships/slideLayout" Target="../slideLayouts/slideLayout976.xml"/><Relationship Id="rId72" Type="http://schemas.openxmlformats.org/officeDocument/2006/relationships/slideLayout" Target="../slideLayouts/slideLayout997.xml"/><Relationship Id="rId93" Type="http://schemas.openxmlformats.org/officeDocument/2006/relationships/slideLayout" Target="../slideLayouts/slideLayout1018.xml"/><Relationship Id="rId98" Type="http://schemas.openxmlformats.org/officeDocument/2006/relationships/slideLayout" Target="../slideLayouts/slideLayout1023.xml"/><Relationship Id="rId3" Type="http://schemas.openxmlformats.org/officeDocument/2006/relationships/slideLayout" Target="../slideLayouts/slideLayout928.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145.xml"/><Relationship Id="rId21" Type="http://schemas.openxmlformats.org/officeDocument/2006/relationships/slideLayout" Target="../slideLayouts/slideLayout1049.xml"/><Relationship Id="rId42" Type="http://schemas.openxmlformats.org/officeDocument/2006/relationships/slideLayout" Target="../slideLayouts/slideLayout1070.xml"/><Relationship Id="rId63" Type="http://schemas.openxmlformats.org/officeDocument/2006/relationships/slideLayout" Target="../slideLayouts/slideLayout1091.xml"/><Relationship Id="rId84" Type="http://schemas.openxmlformats.org/officeDocument/2006/relationships/slideLayout" Target="../slideLayouts/slideLayout1112.xml"/><Relationship Id="rId138" Type="http://schemas.openxmlformats.org/officeDocument/2006/relationships/slideLayout" Target="../slideLayouts/slideLayout1166.xml"/><Relationship Id="rId159" Type="http://schemas.openxmlformats.org/officeDocument/2006/relationships/slideLayout" Target="../slideLayouts/slideLayout1187.xml"/><Relationship Id="rId170" Type="http://schemas.openxmlformats.org/officeDocument/2006/relationships/slideLayout" Target="../slideLayouts/slideLayout1198.xml"/><Relationship Id="rId107" Type="http://schemas.openxmlformats.org/officeDocument/2006/relationships/slideLayout" Target="../slideLayouts/slideLayout1135.xml"/><Relationship Id="rId11" Type="http://schemas.openxmlformats.org/officeDocument/2006/relationships/slideLayout" Target="../slideLayouts/slideLayout1039.xml"/><Relationship Id="rId32" Type="http://schemas.openxmlformats.org/officeDocument/2006/relationships/slideLayout" Target="../slideLayouts/slideLayout1060.xml"/><Relationship Id="rId53" Type="http://schemas.openxmlformats.org/officeDocument/2006/relationships/slideLayout" Target="../slideLayouts/slideLayout1081.xml"/><Relationship Id="rId74" Type="http://schemas.openxmlformats.org/officeDocument/2006/relationships/slideLayout" Target="../slideLayouts/slideLayout1102.xml"/><Relationship Id="rId128" Type="http://schemas.openxmlformats.org/officeDocument/2006/relationships/slideLayout" Target="../slideLayouts/slideLayout1156.xml"/><Relationship Id="rId149" Type="http://schemas.openxmlformats.org/officeDocument/2006/relationships/slideLayout" Target="../slideLayouts/slideLayout1177.xml"/><Relationship Id="rId5" Type="http://schemas.openxmlformats.org/officeDocument/2006/relationships/slideLayout" Target="../slideLayouts/slideLayout1033.xml"/><Relationship Id="rId95" Type="http://schemas.openxmlformats.org/officeDocument/2006/relationships/slideLayout" Target="../slideLayouts/slideLayout1123.xml"/><Relationship Id="rId160" Type="http://schemas.openxmlformats.org/officeDocument/2006/relationships/slideLayout" Target="../slideLayouts/slideLayout1188.xml"/><Relationship Id="rId22" Type="http://schemas.openxmlformats.org/officeDocument/2006/relationships/slideLayout" Target="../slideLayouts/slideLayout1050.xml"/><Relationship Id="rId43" Type="http://schemas.openxmlformats.org/officeDocument/2006/relationships/slideLayout" Target="../slideLayouts/slideLayout1071.xml"/><Relationship Id="rId64" Type="http://schemas.openxmlformats.org/officeDocument/2006/relationships/slideLayout" Target="../slideLayouts/slideLayout1092.xml"/><Relationship Id="rId118" Type="http://schemas.openxmlformats.org/officeDocument/2006/relationships/slideLayout" Target="../slideLayouts/slideLayout1146.xml"/><Relationship Id="rId139" Type="http://schemas.openxmlformats.org/officeDocument/2006/relationships/slideLayout" Target="../slideLayouts/slideLayout1167.xml"/><Relationship Id="rId85" Type="http://schemas.openxmlformats.org/officeDocument/2006/relationships/slideLayout" Target="../slideLayouts/slideLayout1113.xml"/><Relationship Id="rId150" Type="http://schemas.openxmlformats.org/officeDocument/2006/relationships/slideLayout" Target="../slideLayouts/slideLayout1178.xml"/><Relationship Id="rId171" Type="http://schemas.openxmlformats.org/officeDocument/2006/relationships/slideLayout" Target="../slideLayouts/slideLayout1199.xml"/><Relationship Id="rId12" Type="http://schemas.openxmlformats.org/officeDocument/2006/relationships/slideLayout" Target="../slideLayouts/slideLayout1040.xml"/><Relationship Id="rId33" Type="http://schemas.openxmlformats.org/officeDocument/2006/relationships/slideLayout" Target="../slideLayouts/slideLayout1061.xml"/><Relationship Id="rId108" Type="http://schemas.openxmlformats.org/officeDocument/2006/relationships/slideLayout" Target="../slideLayouts/slideLayout1136.xml"/><Relationship Id="rId129" Type="http://schemas.openxmlformats.org/officeDocument/2006/relationships/slideLayout" Target="../slideLayouts/slideLayout1157.xml"/><Relationship Id="rId54" Type="http://schemas.openxmlformats.org/officeDocument/2006/relationships/slideLayout" Target="../slideLayouts/slideLayout1082.xml"/><Relationship Id="rId75" Type="http://schemas.openxmlformats.org/officeDocument/2006/relationships/slideLayout" Target="../slideLayouts/slideLayout1103.xml"/><Relationship Id="rId96" Type="http://schemas.openxmlformats.org/officeDocument/2006/relationships/slideLayout" Target="../slideLayouts/slideLayout1124.xml"/><Relationship Id="rId140" Type="http://schemas.openxmlformats.org/officeDocument/2006/relationships/slideLayout" Target="../slideLayouts/slideLayout1168.xml"/><Relationship Id="rId161" Type="http://schemas.openxmlformats.org/officeDocument/2006/relationships/slideLayout" Target="../slideLayouts/slideLayout1189.xml"/><Relationship Id="rId1" Type="http://schemas.openxmlformats.org/officeDocument/2006/relationships/slideLayout" Target="../slideLayouts/slideLayout1029.xml"/><Relationship Id="rId6" Type="http://schemas.openxmlformats.org/officeDocument/2006/relationships/slideLayout" Target="../slideLayouts/slideLayout1034.xml"/><Relationship Id="rId23" Type="http://schemas.openxmlformats.org/officeDocument/2006/relationships/slideLayout" Target="../slideLayouts/slideLayout1051.xml"/><Relationship Id="rId28" Type="http://schemas.openxmlformats.org/officeDocument/2006/relationships/slideLayout" Target="../slideLayouts/slideLayout1056.xml"/><Relationship Id="rId49" Type="http://schemas.openxmlformats.org/officeDocument/2006/relationships/slideLayout" Target="../slideLayouts/slideLayout1077.xml"/><Relationship Id="rId114" Type="http://schemas.openxmlformats.org/officeDocument/2006/relationships/slideLayout" Target="../slideLayouts/slideLayout1142.xml"/><Relationship Id="rId119" Type="http://schemas.openxmlformats.org/officeDocument/2006/relationships/slideLayout" Target="../slideLayouts/slideLayout1147.xml"/><Relationship Id="rId44" Type="http://schemas.openxmlformats.org/officeDocument/2006/relationships/slideLayout" Target="../slideLayouts/slideLayout1072.xml"/><Relationship Id="rId60" Type="http://schemas.openxmlformats.org/officeDocument/2006/relationships/slideLayout" Target="../slideLayouts/slideLayout1088.xml"/><Relationship Id="rId65" Type="http://schemas.openxmlformats.org/officeDocument/2006/relationships/slideLayout" Target="../slideLayouts/slideLayout1093.xml"/><Relationship Id="rId81" Type="http://schemas.openxmlformats.org/officeDocument/2006/relationships/slideLayout" Target="../slideLayouts/slideLayout1109.xml"/><Relationship Id="rId86" Type="http://schemas.openxmlformats.org/officeDocument/2006/relationships/slideLayout" Target="../slideLayouts/slideLayout1114.xml"/><Relationship Id="rId130" Type="http://schemas.openxmlformats.org/officeDocument/2006/relationships/slideLayout" Target="../slideLayouts/slideLayout1158.xml"/><Relationship Id="rId135" Type="http://schemas.openxmlformats.org/officeDocument/2006/relationships/slideLayout" Target="../slideLayouts/slideLayout1163.xml"/><Relationship Id="rId151" Type="http://schemas.openxmlformats.org/officeDocument/2006/relationships/slideLayout" Target="../slideLayouts/slideLayout1179.xml"/><Relationship Id="rId156" Type="http://schemas.openxmlformats.org/officeDocument/2006/relationships/slideLayout" Target="../slideLayouts/slideLayout1184.xml"/><Relationship Id="rId172" Type="http://schemas.openxmlformats.org/officeDocument/2006/relationships/slideLayout" Target="../slideLayouts/slideLayout1200.xml"/><Relationship Id="rId13" Type="http://schemas.openxmlformats.org/officeDocument/2006/relationships/slideLayout" Target="../slideLayouts/slideLayout1041.xml"/><Relationship Id="rId18" Type="http://schemas.openxmlformats.org/officeDocument/2006/relationships/slideLayout" Target="../slideLayouts/slideLayout1046.xml"/><Relationship Id="rId39" Type="http://schemas.openxmlformats.org/officeDocument/2006/relationships/slideLayout" Target="../slideLayouts/slideLayout1067.xml"/><Relationship Id="rId109" Type="http://schemas.openxmlformats.org/officeDocument/2006/relationships/slideLayout" Target="../slideLayouts/slideLayout1137.xml"/><Relationship Id="rId34" Type="http://schemas.openxmlformats.org/officeDocument/2006/relationships/slideLayout" Target="../slideLayouts/slideLayout1062.xml"/><Relationship Id="rId50" Type="http://schemas.openxmlformats.org/officeDocument/2006/relationships/slideLayout" Target="../slideLayouts/slideLayout1078.xml"/><Relationship Id="rId55" Type="http://schemas.openxmlformats.org/officeDocument/2006/relationships/slideLayout" Target="../slideLayouts/slideLayout1083.xml"/><Relationship Id="rId76" Type="http://schemas.openxmlformats.org/officeDocument/2006/relationships/slideLayout" Target="../slideLayouts/slideLayout1104.xml"/><Relationship Id="rId97" Type="http://schemas.openxmlformats.org/officeDocument/2006/relationships/slideLayout" Target="../slideLayouts/slideLayout1125.xml"/><Relationship Id="rId104" Type="http://schemas.openxmlformats.org/officeDocument/2006/relationships/slideLayout" Target="../slideLayouts/slideLayout1132.xml"/><Relationship Id="rId120" Type="http://schemas.openxmlformats.org/officeDocument/2006/relationships/slideLayout" Target="../slideLayouts/slideLayout1148.xml"/><Relationship Id="rId125" Type="http://schemas.openxmlformats.org/officeDocument/2006/relationships/slideLayout" Target="../slideLayouts/slideLayout1153.xml"/><Relationship Id="rId141" Type="http://schemas.openxmlformats.org/officeDocument/2006/relationships/slideLayout" Target="../slideLayouts/slideLayout1169.xml"/><Relationship Id="rId146" Type="http://schemas.openxmlformats.org/officeDocument/2006/relationships/slideLayout" Target="../slideLayouts/slideLayout1174.xml"/><Relationship Id="rId167" Type="http://schemas.openxmlformats.org/officeDocument/2006/relationships/slideLayout" Target="../slideLayouts/slideLayout1195.xml"/><Relationship Id="rId7" Type="http://schemas.openxmlformats.org/officeDocument/2006/relationships/slideLayout" Target="../slideLayouts/slideLayout1035.xml"/><Relationship Id="rId71" Type="http://schemas.openxmlformats.org/officeDocument/2006/relationships/slideLayout" Target="../slideLayouts/slideLayout1099.xml"/><Relationship Id="rId92" Type="http://schemas.openxmlformats.org/officeDocument/2006/relationships/slideLayout" Target="../slideLayouts/slideLayout1120.xml"/><Relationship Id="rId162" Type="http://schemas.openxmlformats.org/officeDocument/2006/relationships/slideLayout" Target="../slideLayouts/slideLayout1190.xml"/><Relationship Id="rId2" Type="http://schemas.openxmlformats.org/officeDocument/2006/relationships/slideLayout" Target="../slideLayouts/slideLayout1030.xml"/><Relationship Id="rId29" Type="http://schemas.openxmlformats.org/officeDocument/2006/relationships/slideLayout" Target="../slideLayouts/slideLayout1057.xml"/><Relationship Id="rId24" Type="http://schemas.openxmlformats.org/officeDocument/2006/relationships/slideLayout" Target="../slideLayouts/slideLayout1052.xml"/><Relationship Id="rId40" Type="http://schemas.openxmlformats.org/officeDocument/2006/relationships/slideLayout" Target="../slideLayouts/slideLayout1068.xml"/><Relationship Id="rId45" Type="http://schemas.openxmlformats.org/officeDocument/2006/relationships/slideLayout" Target="../slideLayouts/slideLayout1073.xml"/><Relationship Id="rId66" Type="http://schemas.openxmlformats.org/officeDocument/2006/relationships/slideLayout" Target="../slideLayouts/slideLayout1094.xml"/><Relationship Id="rId87" Type="http://schemas.openxmlformats.org/officeDocument/2006/relationships/slideLayout" Target="../slideLayouts/slideLayout1115.xml"/><Relationship Id="rId110" Type="http://schemas.openxmlformats.org/officeDocument/2006/relationships/slideLayout" Target="../slideLayouts/slideLayout1138.xml"/><Relationship Id="rId115" Type="http://schemas.openxmlformats.org/officeDocument/2006/relationships/slideLayout" Target="../slideLayouts/slideLayout1143.xml"/><Relationship Id="rId131" Type="http://schemas.openxmlformats.org/officeDocument/2006/relationships/slideLayout" Target="../slideLayouts/slideLayout1159.xml"/><Relationship Id="rId136" Type="http://schemas.openxmlformats.org/officeDocument/2006/relationships/slideLayout" Target="../slideLayouts/slideLayout1164.xml"/><Relationship Id="rId157" Type="http://schemas.openxmlformats.org/officeDocument/2006/relationships/slideLayout" Target="../slideLayouts/slideLayout1185.xml"/><Relationship Id="rId61" Type="http://schemas.openxmlformats.org/officeDocument/2006/relationships/slideLayout" Target="../slideLayouts/slideLayout1089.xml"/><Relationship Id="rId82" Type="http://schemas.openxmlformats.org/officeDocument/2006/relationships/slideLayout" Target="../slideLayouts/slideLayout1110.xml"/><Relationship Id="rId152" Type="http://schemas.openxmlformats.org/officeDocument/2006/relationships/slideLayout" Target="../slideLayouts/slideLayout1180.xml"/><Relationship Id="rId173" Type="http://schemas.openxmlformats.org/officeDocument/2006/relationships/slideLayout" Target="../slideLayouts/slideLayout1201.xml"/><Relationship Id="rId19" Type="http://schemas.openxmlformats.org/officeDocument/2006/relationships/slideLayout" Target="../slideLayouts/slideLayout1047.xml"/><Relationship Id="rId14" Type="http://schemas.openxmlformats.org/officeDocument/2006/relationships/slideLayout" Target="../slideLayouts/slideLayout1042.xml"/><Relationship Id="rId30" Type="http://schemas.openxmlformats.org/officeDocument/2006/relationships/slideLayout" Target="../slideLayouts/slideLayout1058.xml"/><Relationship Id="rId35" Type="http://schemas.openxmlformats.org/officeDocument/2006/relationships/slideLayout" Target="../slideLayouts/slideLayout1063.xml"/><Relationship Id="rId56" Type="http://schemas.openxmlformats.org/officeDocument/2006/relationships/slideLayout" Target="../slideLayouts/slideLayout1084.xml"/><Relationship Id="rId77" Type="http://schemas.openxmlformats.org/officeDocument/2006/relationships/slideLayout" Target="../slideLayouts/slideLayout1105.xml"/><Relationship Id="rId100" Type="http://schemas.openxmlformats.org/officeDocument/2006/relationships/slideLayout" Target="../slideLayouts/slideLayout1128.xml"/><Relationship Id="rId105" Type="http://schemas.openxmlformats.org/officeDocument/2006/relationships/slideLayout" Target="../slideLayouts/slideLayout1133.xml"/><Relationship Id="rId126" Type="http://schemas.openxmlformats.org/officeDocument/2006/relationships/slideLayout" Target="../slideLayouts/slideLayout1154.xml"/><Relationship Id="rId147" Type="http://schemas.openxmlformats.org/officeDocument/2006/relationships/slideLayout" Target="../slideLayouts/slideLayout1175.xml"/><Relationship Id="rId168" Type="http://schemas.openxmlformats.org/officeDocument/2006/relationships/slideLayout" Target="../slideLayouts/slideLayout1196.xml"/><Relationship Id="rId8" Type="http://schemas.openxmlformats.org/officeDocument/2006/relationships/slideLayout" Target="../slideLayouts/slideLayout1036.xml"/><Relationship Id="rId51" Type="http://schemas.openxmlformats.org/officeDocument/2006/relationships/slideLayout" Target="../slideLayouts/slideLayout1079.xml"/><Relationship Id="rId72" Type="http://schemas.openxmlformats.org/officeDocument/2006/relationships/slideLayout" Target="../slideLayouts/slideLayout1100.xml"/><Relationship Id="rId93" Type="http://schemas.openxmlformats.org/officeDocument/2006/relationships/slideLayout" Target="../slideLayouts/slideLayout1121.xml"/><Relationship Id="rId98" Type="http://schemas.openxmlformats.org/officeDocument/2006/relationships/slideLayout" Target="../slideLayouts/slideLayout1126.xml"/><Relationship Id="rId121" Type="http://schemas.openxmlformats.org/officeDocument/2006/relationships/slideLayout" Target="../slideLayouts/slideLayout1149.xml"/><Relationship Id="rId142" Type="http://schemas.openxmlformats.org/officeDocument/2006/relationships/slideLayout" Target="../slideLayouts/slideLayout1170.xml"/><Relationship Id="rId163" Type="http://schemas.openxmlformats.org/officeDocument/2006/relationships/slideLayout" Target="../slideLayouts/slideLayout1191.xml"/><Relationship Id="rId3" Type="http://schemas.openxmlformats.org/officeDocument/2006/relationships/slideLayout" Target="../slideLayouts/slideLayout1031.xml"/><Relationship Id="rId25" Type="http://schemas.openxmlformats.org/officeDocument/2006/relationships/slideLayout" Target="../slideLayouts/slideLayout1053.xml"/><Relationship Id="rId46" Type="http://schemas.openxmlformats.org/officeDocument/2006/relationships/slideLayout" Target="../slideLayouts/slideLayout1074.xml"/><Relationship Id="rId67" Type="http://schemas.openxmlformats.org/officeDocument/2006/relationships/slideLayout" Target="../slideLayouts/slideLayout1095.xml"/><Relationship Id="rId116" Type="http://schemas.openxmlformats.org/officeDocument/2006/relationships/slideLayout" Target="../slideLayouts/slideLayout1144.xml"/><Relationship Id="rId137" Type="http://schemas.openxmlformats.org/officeDocument/2006/relationships/slideLayout" Target="../slideLayouts/slideLayout1165.xml"/><Relationship Id="rId158" Type="http://schemas.openxmlformats.org/officeDocument/2006/relationships/slideLayout" Target="../slideLayouts/slideLayout1186.xml"/><Relationship Id="rId20" Type="http://schemas.openxmlformats.org/officeDocument/2006/relationships/slideLayout" Target="../slideLayouts/slideLayout1048.xml"/><Relationship Id="rId41" Type="http://schemas.openxmlformats.org/officeDocument/2006/relationships/slideLayout" Target="../slideLayouts/slideLayout1069.xml"/><Relationship Id="rId62" Type="http://schemas.openxmlformats.org/officeDocument/2006/relationships/slideLayout" Target="../slideLayouts/slideLayout1090.xml"/><Relationship Id="rId83" Type="http://schemas.openxmlformats.org/officeDocument/2006/relationships/slideLayout" Target="../slideLayouts/slideLayout1111.xml"/><Relationship Id="rId88" Type="http://schemas.openxmlformats.org/officeDocument/2006/relationships/slideLayout" Target="../slideLayouts/slideLayout1116.xml"/><Relationship Id="rId111" Type="http://schemas.openxmlformats.org/officeDocument/2006/relationships/slideLayout" Target="../slideLayouts/slideLayout1139.xml"/><Relationship Id="rId132" Type="http://schemas.openxmlformats.org/officeDocument/2006/relationships/slideLayout" Target="../slideLayouts/slideLayout1160.xml"/><Relationship Id="rId153" Type="http://schemas.openxmlformats.org/officeDocument/2006/relationships/slideLayout" Target="../slideLayouts/slideLayout1181.xml"/><Relationship Id="rId174" Type="http://schemas.openxmlformats.org/officeDocument/2006/relationships/slideLayout" Target="../slideLayouts/slideLayout1202.xml"/><Relationship Id="rId15" Type="http://schemas.openxmlformats.org/officeDocument/2006/relationships/slideLayout" Target="../slideLayouts/slideLayout1043.xml"/><Relationship Id="rId36" Type="http://schemas.openxmlformats.org/officeDocument/2006/relationships/slideLayout" Target="../slideLayouts/slideLayout1064.xml"/><Relationship Id="rId57" Type="http://schemas.openxmlformats.org/officeDocument/2006/relationships/slideLayout" Target="../slideLayouts/slideLayout1085.xml"/><Relationship Id="rId106" Type="http://schemas.openxmlformats.org/officeDocument/2006/relationships/slideLayout" Target="../slideLayouts/slideLayout1134.xml"/><Relationship Id="rId127" Type="http://schemas.openxmlformats.org/officeDocument/2006/relationships/slideLayout" Target="../slideLayouts/slideLayout1155.xml"/><Relationship Id="rId10" Type="http://schemas.openxmlformats.org/officeDocument/2006/relationships/slideLayout" Target="../slideLayouts/slideLayout1038.xml"/><Relationship Id="rId31" Type="http://schemas.openxmlformats.org/officeDocument/2006/relationships/slideLayout" Target="../slideLayouts/slideLayout1059.xml"/><Relationship Id="rId52" Type="http://schemas.openxmlformats.org/officeDocument/2006/relationships/slideLayout" Target="../slideLayouts/slideLayout1080.xml"/><Relationship Id="rId73" Type="http://schemas.openxmlformats.org/officeDocument/2006/relationships/slideLayout" Target="../slideLayouts/slideLayout1101.xml"/><Relationship Id="rId78" Type="http://schemas.openxmlformats.org/officeDocument/2006/relationships/slideLayout" Target="../slideLayouts/slideLayout1106.xml"/><Relationship Id="rId94" Type="http://schemas.openxmlformats.org/officeDocument/2006/relationships/slideLayout" Target="../slideLayouts/slideLayout1122.xml"/><Relationship Id="rId99" Type="http://schemas.openxmlformats.org/officeDocument/2006/relationships/slideLayout" Target="../slideLayouts/slideLayout1127.xml"/><Relationship Id="rId101" Type="http://schemas.openxmlformats.org/officeDocument/2006/relationships/slideLayout" Target="../slideLayouts/slideLayout1129.xml"/><Relationship Id="rId122" Type="http://schemas.openxmlformats.org/officeDocument/2006/relationships/slideLayout" Target="../slideLayouts/slideLayout1150.xml"/><Relationship Id="rId143" Type="http://schemas.openxmlformats.org/officeDocument/2006/relationships/slideLayout" Target="../slideLayouts/slideLayout1171.xml"/><Relationship Id="rId148" Type="http://schemas.openxmlformats.org/officeDocument/2006/relationships/slideLayout" Target="../slideLayouts/slideLayout1176.xml"/><Relationship Id="rId164" Type="http://schemas.openxmlformats.org/officeDocument/2006/relationships/slideLayout" Target="../slideLayouts/slideLayout1192.xml"/><Relationship Id="rId169" Type="http://schemas.openxmlformats.org/officeDocument/2006/relationships/slideLayout" Target="../slideLayouts/slideLayout1197.xml"/><Relationship Id="rId4" Type="http://schemas.openxmlformats.org/officeDocument/2006/relationships/slideLayout" Target="../slideLayouts/slideLayout1032.xml"/><Relationship Id="rId9" Type="http://schemas.openxmlformats.org/officeDocument/2006/relationships/slideLayout" Target="../slideLayouts/slideLayout1037.xml"/><Relationship Id="rId26" Type="http://schemas.openxmlformats.org/officeDocument/2006/relationships/slideLayout" Target="../slideLayouts/slideLayout1054.xml"/><Relationship Id="rId47" Type="http://schemas.openxmlformats.org/officeDocument/2006/relationships/slideLayout" Target="../slideLayouts/slideLayout1075.xml"/><Relationship Id="rId68" Type="http://schemas.openxmlformats.org/officeDocument/2006/relationships/slideLayout" Target="../slideLayouts/slideLayout1096.xml"/><Relationship Id="rId89" Type="http://schemas.openxmlformats.org/officeDocument/2006/relationships/slideLayout" Target="../slideLayouts/slideLayout1117.xml"/><Relationship Id="rId112" Type="http://schemas.openxmlformats.org/officeDocument/2006/relationships/slideLayout" Target="../slideLayouts/slideLayout1140.xml"/><Relationship Id="rId133" Type="http://schemas.openxmlformats.org/officeDocument/2006/relationships/slideLayout" Target="../slideLayouts/slideLayout1161.xml"/><Relationship Id="rId154" Type="http://schemas.openxmlformats.org/officeDocument/2006/relationships/slideLayout" Target="../slideLayouts/slideLayout1182.xml"/><Relationship Id="rId175" Type="http://schemas.openxmlformats.org/officeDocument/2006/relationships/theme" Target="../theme/theme7.xml"/><Relationship Id="rId16" Type="http://schemas.openxmlformats.org/officeDocument/2006/relationships/slideLayout" Target="../slideLayouts/slideLayout1044.xml"/><Relationship Id="rId37" Type="http://schemas.openxmlformats.org/officeDocument/2006/relationships/slideLayout" Target="../slideLayouts/slideLayout1065.xml"/><Relationship Id="rId58" Type="http://schemas.openxmlformats.org/officeDocument/2006/relationships/slideLayout" Target="../slideLayouts/slideLayout1086.xml"/><Relationship Id="rId79" Type="http://schemas.openxmlformats.org/officeDocument/2006/relationships/slideLayout" Target="../slideLayouts/slideLayout1107.xml"/><Relationship Id="rId102" Type="http://schemas.openxmlformats.org/officeDocument/2006/relationships/slideLayout" Target="../slideLayouts/slideLayout1130.xml"/><Relationship Id="rId123" Type="http://schemas.openxmlformats.org/officeDocument/2006/relationships/slideLayout" Target="../slideLayouts/slideLayout1151.xml"/><Relationship Id="rId144" Type="http://schemas.openxmlformats.org/officeDocument/2006/relationships/slideLayout" Target="../slideLayouts/slideLayout1172.xml"/><Relationship Id="rId90" Type="http://schemas.openxmlformats.org/officeDocument/2006/relationships/slideLayout" Target="../slideLayouts/slideLayout1118.xml"/><Relationship Id="rId165" Type="http://schemas.openxmlformats.org/officeDocument/2006/relationships/slideLayout" Target="../slideLayouts/slideLayout1193.xml"/><Relationship Id="rId27" Type="http://schemas.openxmlformats.org/officeDocument/2006/relationships/slideLayout" Target="../slideLayouts/slideLayout1055.xml"/><Relationship Id="rId48" Type="http://schemas.openxmlformats.org/officeDocument/2006/relationships/slideLayout" Target="../slideLayouts/slideLayout1076.xml"/><Relationship Id="rId69" Type="http://schemas.openxmlformats.org/officeDocument/2006/relationships/slideLayout" Target="../slideLayouts/slideLayout1097.xml"/><Relationship Id="rId113" Type="http://schemas.openxmlformats.org/officeDocument/2006/relationships/slideLayout" Target="../slideLayouts/slideLayout1141.xml"/><Relationship Id="rId134" Type="http://schemas.openxmlformats.org/officeDocument/2006/relationships/slideLayout" Target="../slideLayouts/slideLayout1162.xml"/><Relationship Id="rId80" Type="http://schemas.openxmlformats.org/officeDocument/2006/relationships/slideLayout" Target="../slideLayouts/slideLayout1108.xml"/><Relationship Id="rId155" Type="http://schemas.openxmlformats.org/officeDocument/2006/relationships/slideLayout" Target="../slideLayouts/slideLayout1183.xml"/><Relationship Id="rId176" Type="http://schemas.openxmlformats.org/officeDocument/2006/relationships/image" Target="../media/image39.png"/><Relationship Id="rId17" Type="http://schemas.openxmlformats.org/officeDocument/2006/relationships/slideLayout" Target="../slideLayouts/slideLayout1045.xml"/><Relationship Id="rId38" Type="http://schemas.openxmlformats.org/officeDocument/2006/relationships/slideLayout" Target="../slideLayouts/slideLayout1066.xml"/><Relationship Id="rId59" Type="http://schemas.openxmlformats.org/officeDocument/2006/relationships/slideLayout" Target="../slideLayouts/slideLayout1087.xml"/><Relationship Id="rId103" Type="http://schemas.openxmlformats.org/officeDocument/2006/relationships/slideLayout" Target="../slideLayouts/slideLayout1131.xml"/><Relationship Id="rId124" Type="http://schemas.openxmlformats.org/officeDocument/2006/relationships/slideLayout" Target="../slideLayouts/slideLayout1152.xml"/><Relationship Id="rId70" Type="http://schemas.openxmlformats.org/officeDocument/2006/relationships/slideLayout" Target="../slideLayouts/slideLayout1098.xml"/><Relationship Id="rId91" Type="http://schemas.openxmlformats.org/officeDocument/2006/relationships/slideLayout" Target="../slideLayouts/slideLayout1119.xml"/><Relationship Id="rId145" Type="http://schemas.openxmlformats.org/officeDocument/2006/relationships/slideLayout" Target="../slideLayouts/slideLayout1173.xml"/><Relationship Id="rId166" Type="http://schemas.openxmlformats.org/officeDocument/2006/relationships/slideLayout" Target="../slideLayouts/slideLayout1194.xml"/></Relationships>
</file>

<file path=ppt/slideMasters/_rels/slideMaster8.xml.rels><?xml version="1.0" encoding="UTF-8" standalone="yes"?>
<Relationships xmlns="http://schemas.openxmlformats.org/package/2006/relationships"><Relationship Id="rId117" Type="http://schemas.openxmlformats.org/officeDocument/2006/relationships/slideLayout" Target="../slideLayouts/slideLayout1319.xml"/><Relationship Id="rId21" Type="http://schemas.openxmlformats.org/officeDocument/2006/relationships/slideLayout" Target="../slideLayouts/slideLayout1223.xml"/><Relationship Id="rId42" Type="http://schemas.openxmlformats.org/officeDocument/2006/relationships/slideLayout" Target="../slideLayouts/slideLayout1244.xml"/><Relationship Id="rId63" Type="http://schemas.openxmlformats.org/officeDocument/2006/relationships/slideLayout" Target="../slideLayouts/slideLayout1265.xml"/><Relationship Id="rId84" Type="http://schemas.openxmlformats.org/officeDocument/2006/relationships/slideLayout" Target="../slideLayouts/slideLayout1286.xml"/><Relationship Id="rId138" Type="http://schemas.openxmlformats.org/officeDocument/2006/relationships/slideLayout" Target="../slideLayouts/slideLayout1340.xml"/><Relationship Id="rId159" Type="http://schemas.openxmlformats.org/officeDocument/2006/relationships/slideLayout" Target="../slideLayouts/slideLayout1361.xml"/><Relationship Id="rId170" Type="http://schemas.openxmlformats.org/officeDocument/2006/relationships/slideLayout" Target="../slideLayouts/slideLayout1372.xml"/><Relationship Id="rId107" Type="http://schemas.openxmlformats.org/officeDocument/2006/relationships/slideLayout" Target="../slideLayouts/slideLayout1309.xml"/><Relationship Id="rId11" Type="http://schemas.openxmlformats.org/officeDocument/2006/relationships/slideLayout" Target="../slideLayouts/slideLayout1213.xml"/><Relationship Id="rId32" Type="http://schemas.openxmlformats.org/officeDocument/2006/relationships/slideLayout" Target="../slideLayouts/slideLayout1234.xml"/><Relationship Id="rId53" Type="http://schemas.openxmlformats.org/officeDocument/2006/relationships/slideLayout" Target="../slideLayouts/slideLayout1255.xml"/><Relationship Id="rId74" Type="http://schemas.openxmlformats.org/officeDocument/2006/relationships/slideLayout" Target="../slideLayouts/slideLayout1276.xml"/><Relationship Id="rId128" Type="http://schemas.openxmlformats.org/officeDocument/2006/relationships/slideLayout" Target="../slideLayouts/slideLayout1330.xml"/><Relationship Id="rId149" Type="http://schemas.openxmlformats.org/officeDocument/2006/relationships/slideLayout" Target="../slideLayouts/slideLayout1351.xml"/><Relationship Id="rId5" Type="http://schemas.openxmlformats.org/officeDocument/2006/relationships/slideLayout" Target="../slideLayouts/slideLayout1207.xml"/><Relationship Id="rId95" Type="http://schemas.openxmlformats.org/officeDocument/2006/relationships/slideLayout" Target="../slideLayouts/slideLayout1297.xml"/><Relationship Id="rId160" Type="http://schemas.openxmlformats.org/officeDocument/2006/relationships/slideLayout" Target="../slideLayouts/slideLayout1362.xml"/><Relationship Id="rId22" Type="http://schemas.openxmlformats.org/officeDocument/2006/relationships/slideLayout" Target="../slideLayouts/slideLayout1224.xml"/><Relationship Id="rId43" Type="http://schemas.openxmlformats.org/officeDocument/2006/relationships/slideLayout" Target="../slideLayouts/slideLayout1245.xml"/><Relationship Id="rId64" Type="http://schemas.openxmlformats.org/officeDocument/2006/relationships/slideLayout" Target="../slideLayouts/slideLayout1266.xml"/><Relationship Id="rId118" Type="http://schemas.openxmlformats.org/officeDocument/2006/relationships/slideLayout" Target="../slideLayouts/slideLayout1320.xml"/><Relationship Id="rId139" Type="http://schemas.openxmlformats.org/officeDocument/2006/relationships/slideLayout" Target="../slideLayouts/slideLayout1341.xml"/><Relationship Id="rId85" Type="http://schemas.openxmlformats.org/officeDocument/2006/relationships/slideLayout" Target="../slideLayouts/slideLayout1287.xml"/><Relationship Id="rId150" Type="http://schemas.openxmlformats.org/officeDocument/2006/relationships/slideLayout" Target="../slideLayouts/slideLayout1352.xml"/><Relationship Id="rId171" Type="http://schemas.openxmlformats.org/officeDocument/2006/relationships/slideLayout" Target="../slideLayouts/slideLayout1373.xml"/><Relationship Id="rId12" Type="http://schemas.openxmlformats.org/officeDocument/2006/relationships/slideLayout" Target="../slideLayouts/slideLayout1214.xml"/><Relationship Id="rId33" Type="http://schemas.openxmlformats.org/officeDocument/2006/relationships/slideLayout" Target="../slideLayouts/slideLayout1235.xml"/><Relationship Id="rId108" Type="http://schemas.openxmlformats.org/officeDocument/2006/relationships/slideLayout" Target="../slideLayouts/slideLayout1310.xml"/><Relationship Id="rId129" Type="http://schemas.openxmlformats.org/officeDocument/2006/relationships/slideLayout" Target="../slideLayouts/slideLayout1331.xml"/><Relationship Id="rId54" Type="http://schemas.openxmlformats.org/officeDocument/2006/relationships/slideLayout" Target="../slideLayouts/slideLayout1256.xml"/><Relationship Id="rId75" Type="http://schemas.openxmlformats.org/officeDocument/2006/relationships/slideLayout" Target="../slideLayouts/slideLayout1277.xml"/><Relationship Id="rId96" Type="http://schemas.openxmlformats.org/officeDocument/2006/relationships/slideLayout" Target="../slideLayouts/slideLayout1298.xml"/><Relationship Id="rId140" Type="http://schemas.openxmlformats.org/officeDocument/2006/relationships/slideLayout" Target="../slideLayouts/slideLayout1342.xml"/><Relationship Id="rId161" Type="http://schemas.openxmlformats.org/officeDocument/2006/relationships/slideLayout" Target="../slideLayouts/slideLayout1363.xml"/><Relationship Id="rId6" Type="http://schemas.openxmlformats.org/officeDocument/2006/relationships/slideLayout" Target="../slideLayouts/slideLayout1208.xml"/><Relationship Id="rId23" Type="http://schemas.openxmlformats.org/officeDocument/2006/relationships/slideLayout" Target="../slideLayouts/slideLayout1225.xml"/><Relationship Id="rId28" Type="http://schemas.openxmlformats.org/officeDocument/2006/relationships/slideLayout" Target="../slideLayouts/slideLayout1230.xml"/><Relationship Id="rId49" Type="http://schemas.openxmlformats.org/officeDocument/2006/relationships/slideLayout" Target="../slideLayouts/slideLayout1251.xml"/><Relationship Id="rId114" Type="http://schemas.openxmlformats.org/officeDocument/2006/relationships/slideLayout" Target="../slideLayouts/slideLayout1316.xml"/><Relationship Id="rId119" Type="http://schemas.openxmlformats.org/officeDocument/2006/relationships/slideLayout" Target="../slideLayouts/slideLayout1321.xml"/><Relationship Id="rId44" Type="http://schemas.openxmlformats.org/officeDocument/2006/relationships/slideLayout" Target="../slideLayouts/slideLayout1246.xml"/><Relationship Id="rId60" Type="http://schemas.openxmlformats.org/officeDocument/2006/relationships/slideLayout" Target="../slideLayouts/slideLayout1262.xml"/><Relationship Id="rId65" Type="http://schemas.openxmlformats.org/officeDocument/2006/relationships/slideLayout" Target="../slideLayouts/slideLayout1267.xml"/><Relationship Id="rId81" Type="http://schemas.openxmlformats.org/officeDocument/2006/relationships/slideLayout" Target="../slideLayouts/slideLayout1283.xml"/><Relationship Id="rId86" Type="http://schemas.openxmlformats.org/officeDocument/2006/relationships/slideLayout" Target="../slideLayouts/slideLayout1288.xml"/><Relationship Id="rId130" Type="http://schemas.openxmlformats.org/officeDocument/2006/relationships/slideLayout" Target="../slideLayouts/slideLayout1332.xml"/><Relationship Id="rId135" Type="http://schemas.openxmlformats.org/officeDocument/2006/relationships/slideLayout" Target="../slideLayouts/slideLayout1337.xml"/><Relationship Id="rId151" Type="http://schemas.openxmlformats.org/officeDocument/2006/relationships/slideLayout" Target="../slideLayouts/slideLayout1353.xml"/><Relationship Id="rId156" Type="http://schemas.openxmlformats.org/officeDocument/2006/relationships/slideLayout" Target="../slideLayouts/slideLayout1358.xml"/><Relationship Id="rId177" Type="http://schemas.openxmlformats.org/officeDocument/2006/relationships/theme" Target="../theme/theme8.xml"/><Relationship Id="rId172" Type="http://schemas.openxmlformats.org/officeDocument/2006/relationships/slideLayout" Target="../slideLayouts/slideLayout1374.xml"/><Relationship Id="rId13" Type="http://schemas.openxmlformats.org/officeDocument/2006/relationships/slideLayout" Target="../slideLayouts/slideLayout1215.xml"/><Relationship Id="rId18" Type="http://schemas.openxmlformats.org/officeDocument/2006/relationships/slideLayout" Target="../slideLayouts/slideLayout1220.xml"/><Relationship Id="rId39" Type="http://schemas.openxmlformats.org/officeDocument/2006/relationships/slideLayout" Target="../slideLayouts/slideLayout1241.xml"/><Relationship Id="rId109" Type="http://schemas.openxmlformats.org/officeDocument/2006/relationships/slideLayout" Target="../slideLayouts/slideLayout1311.xml"/><Relationship Id="rId34" Type="http://schemas.openxmlformats.org/officeDocument/2006/relationships/slideLayout" Target="../slideLayouts/slideLayout1236.xml"/><Relationship Id="rId50" Type="http://schemas.openxmlformats.org/officeDocument/2006/relationships/slideLayout" Target="../slideLayouts/slideLayout1252.xml"/><Relationship Id="rId55" Type="http://schemas.openxmlformats.org/officeDocument/2006/relationships/slideLayout" Target="../slideLayouts/slideLayout1257.xml"/><Relationship Id="rId76" Type="http://schemas.openxmlformats.org/officeDocument/2006/relationships/slideLayout" Target="../slideLayouts/slideLayout1278.xml"/><Relationship Id="rId97" Type="http://schemas.openxmlformats.org/officeDocument/2006/relationships/slideLayout" Target="../slideLayouts/slideLayout1299.xml"/><Relationship Id="rId104" Type="http://schemas.openxmlformats.org/officeDocument/2006/relationships/slideLayout" Target="../slideLayouts/slideLayout1306.xml"/><Relationship Id="rId120" Type="http://schemas.openxmlformats.org/officeDocument/2006/relationships/slideLayout" Target="../slideLayouts/slideLayout1322.xml"/><Relationship Id="rId125" Type="http://schemas.openxmlformats.org/officeDocument/2006/relationships/slideLayout" Target="../slideLayouts/slideLayout1327.xml"/><Relationship Id="rId141" Type="http://schemas.openxmlformats.org/officeDocument/2006/relationships/slideLayout" Target="../slideLayouts/slideLayout1343.xml"/><Relationship Id="rId146" Type="http://schemas.openxmlformats.org/officeDocument/2006/relationships/slideLayout" Target="../slideLayouts/slideLayout1348.xml"/><Relationship Id="rId167" Type="http://schemas.openxmlformats.org/officeDocument/2006/relationships/slideLayout" Target="../slideLayouts/slideLayout1369.xml"/><Relationship Id="rId7" Type="http://schemas.openxmlformats.org/officeDocument/2006/relationships/slideLayout" Target="../slideLayouts/slideLayout1209.xml"/><Relationship Id="rId71" Type="http://schemas.openxmlformats.org/officeDocument/2006/relationships/slideLayout" Target="../slideLayouts/slideLayout1273.xml"/><Relationship Id="rId92" Type="http://schemas.openxmlformats.org/officeDocument/2006/relationships/slideLayout" Target="../slideLayouts/slideLayout1294.xml"/><Relationship Id="rId162" Type="http://schemas.openxmlformats.org/officeDocument/2006/relationships/slideLayout" Target="../slideLayouts/slideLayout1364.xml"/><Relationship Id="rId2" Type="http://schemas.openxmlformats.org/officeDocument/2006/relationships/slideLayout" Target="../slideLayouts/slideLayout1204.xml"/><Relationship Id="rId29" Type="http://schemas.openxmlformats.org/officeDocument/2006/relationships/slideLayout" Target="../slideLayouts/slideLayout1231.xml"/><Relationship Id="rId24" Type="http://schemas.openxmlformats.org/officeDocument/2006/relationships/slideLayout" Target="../slideLayouts/slideLayout1226.xml"/><Relationship Id="rId40" Type="http://schemas.openxmlformats.org/officeDocument/2006/relationships/slideLayout" Target="../slideLayouts/slideLayout1242.xml"/><Relationship Id="rId45" Type="http://schemas.openxmlformats.org/officeDocument/2006/relationships/slideLayout" Target="../slideLayouts/slideLayout1247.xml"/><Relationship Id="rId66" Type="http://schemas.openxmlformats.org/officeDocument/2006/relationships/slideLayout" Target="../slideLayouts/slideLayout1268.xml"/><Relationship Id="rId87" Type="http://schemas.openxmlformats.org/officeDocument/2006/relationships/slideLayout" Target="../slideLayouts/slideLayout1289.xml"/><Relationship Id="rId110" Type="http://schemas.openxmlformats.org/officeDocument/2006/relationships/slideLayout" Target="../slideLayouts/slideLayout1312.xml"/><Relationship Id="rId115" Type="http://schemas.openxmlformats.org/officeDocument/2006/relationships/slideLayout" Target="../slideLayouts/slideLayout1317.xml"/><Relationship Id="rId131" Type="http://schemas.openxmlformats.org/officeDocument/2006/relationships/slideLayout" Target="../slideLayouts/slideLayout1333.xml"/><Relationship Id="rId136" Type="http://schemas.openxmlformats.org/officeDocument/2006/relationships/slideLayout" Target="../slideLayouts/slideLayout1338.xml"/><Relationship Id="rId157" Type="http://schemas.openxmlformats.org/officeDocument/2006/relationships/slideLayout" Target="../slideLayouts/slideLayout1359.xml"/><Relationship Id="rId178" Type="http://schemas.openxmlformats.org/officeDocument/2006/relationships/image" Target="../media/image52.png"/><Relationship Id="rId61" Type="http://schemas.openxmlformats.org/officeDocument/2006/relationships/slideLayout" Target="../slideLayouts/slideLayout1263.xml"/><Relationship Id="rId82" Type="http://schemas.openxmlformats.org/officeDocument/2006/relationships/slideLayout" Target="../slideLayouts/slideLayout1284.xml"/><Relationship Id="rId152" Type="http://schemas.openxmlformats.org/officeDocument/2006/relationships/slideLayout" Target="../slideLayouts/slideLayout1354.xml"/><Relationship Id="rId173" Type="http://schemas.openxmlformats.org/officeDocument/2006/relationships/slideLayout" Target="../slideLayouts/slideLayout1375.xml"/><Relationship Id="rId19" Type="http://schemas.openxmlformats.org/officeDocument/2006/relationships/slideLayout" Target="../slideLayouts/slideLayout1221.xml"/><Relationship Id="rId14" Type="http://schemas.openxmlformats.org/officeDocument/2006/relationships/slideLayout" Target="../slideLayouts/slideLayout1216.xml"/><Relationship Id="rId30" Type="http://schemas.openxmlformats.org/officeDocument/2006/relationships/slideLayout" Target="../slideLayouts/slideLayout1232.xml"/><Relationship Id="rId35" Type="http://schemas.openxmlformats.org/officeDocument/2006/relationships/slideLayout" Target="../slideLayouts/slideLayout1237.xml"/><Relationship Id="rId56" Type="http://schemas.openxmlformats.org/officeDocument/2006/relationships/slideLayout" Target="../slideLayouts/slideLayout1258.xml"/><Relationship Id="rId77" Type="http://schemas.openxmlformats.org/officeDocument/2006/relationships/slideLayout" Target="../slideLayouts/slideLayout1279.xml"/><Relationship Id="rId100" Type="http://schemas.openxmlformats.org/officeDocument/2006/relationships/slideLayout" Target="../slideLayouts/slideLayout1302.xml"/><Relationship Id="rId105" Type="http://schemas.openxmlformats.org/officeDocument/2006/relationships/slideLayout" Target="../slideLayouts/slideLayout1307.xml"/><Relationship Id="rId126" Type="http://schemas.openxmlformats.org/officeDocument/2006/relationships/slideLayout" Target="../slideLayouts/slideLayout1328.xml"/><Relationship Id="rId147" Type="http://schemas.openxmlformats.org/officeDocument/2006/relationships/slideLayout" Target="../slideLayouts/slideLayout1349.xml"/><Relationship Id="rId168" Type="http://schemas.openxmlformats.org/officeDocument/2006/relationships/slideLayout" Target="../slideLayouts/slideLayout1370.xml"/><Relationship Id="rId8" Type="http://schemas.openxmlformats.org/officeDocument/2006/relationships/slideLayout" Target="../slideLayouts/slideLayout1210.xml"/><Relationship Id="rId51" Type="http://schemas.openxmlformats.org/officeDocument/2006/relationships/slideLayout" Target="../slideLayouts/slideLayout1253.xml"/><Relationship Id="rId72" Type="http://schemas.openxmlformats.org/officeDocument/2006/relationships/slideLayout" Target="../slideLayouts/slideLayout1274.xml"/><Relationship Id="rId93" Type="http://schemas.openxmlformats.org/officeDocument/2006/relationships/slideLayout" Target="../slideLayouts/slideLayout1295.xml"/><Relationship Id="rId98" Type="http://schemas.openxmlformats.org/officeDocument/2006/relationships/slideLayout" Target="../slideLayouts/slideLayout1300.xml"/><Relationship Id="rId121" Type="http://schemas.openxmlformats.org/officeDocument/2006/relationships/slideLayout" Target="../slideLayouts/slideLayout1323.xml"/><Relationship Id="rId142" Type="http://schemas.openxmlformats.org/officeDocument/2006/relationships/slideLayout" Target="../slideLayouts/slideLayout1344.xml"/><Relationship Id="rId163" Type="http://schemas.openxmlformats.org/officeDocument/2006/relationships/slideLayout" Target="../slideLayouts/slideLayout1365.xml"/><Relationship Id="rId3" Type="http://schemas.openxmlformats.org/officeDocument/2006/relationships/slideLayout" Target="../slideLayouts/slideLayout1205.xml"/><Relationship Id="rId25" Type="http://schemas.openxmlformats.org/officeDocument/2006/relationships/slideLayout" Target="../slideLayouts/slideLayout1227.xml"/><Relationship Id="rId46" Type="http://schemas.openxmlformats.org/officeDocument/2006/relationships/slideLayout" Target="../slideLayouts/slideLayout1248.xml"/><Relationship Id="rId67" Type="http://schemas.openxmlformats.org/officeDocument/2006/relationships/slideLayout" Target="../slideLayouts/slideLayout1269.xml"/><Relationship Id="rId116" Type="http://schemas.openxmlformats.org/officeDocument/2006/relationships/slideLayout" Target="../slideLayouts/slideLayout1318.xml"/><Relationship Id="rId137" Type="http://schemas.openxmlformats.org/officeDocument/2006/relationships/slideLayout" Target="../slideLayouts/slideLayout1339.xml"/><Relationship Id="rId158" Type="http://schemas.openxmlformats.org/officeDocument/2006/relationships/slideLayout" Target="../slideLayouts/slideLayout1360.xml"/><Relationship Id="rId20" Type="http://schemas.openxmlformats.org/officeDocument/2006/relationships/slideLayout" Target="../slideLayouts/slideLayout1222.xml"/><Relationship Id="rId41" Type="http://schemas.openxmlformats.org/officeDocument/2006/relationships/slideLayout" Target="../slideLayouts/slideLayout1243.xml"/><Relationship Id="rId62" Type="http://schemas.openxmlformats.org/officeDocument/2006/relationships/slideLayout" Target="../slideLayouts/slideLayout1264.xml"/><Relationship Id="rId83" Type="http://schemas.openxmlformats.org/officeDocument/2006/relationships/slideLayout" Target="../slideLayouts/slideLayout1285.xml"/><Relationship Id="rId88" Type="http://schemas.openxmlformats.org/officeDocument/2006/relationships/slideLayout" Target="../slideLayouts/slideLayout1290.xml"/><Relationship Id="rId111" Type="http://schemas.openxmlformats.org/officeDocument/2006/relationships/slideLayout" Target="../slideLayouts/slideLayout1313.xml"/><Relationship Id="rId132" Type="http://schemas.openxmlformats.org/officeDocument/2006/relationships/slideLayout" Target="../slideLayouts/slideLayout1334.xml"/><Relationship Id="rId153" Type="http://schemas.openxmlformats.org/officeDocument/2006/relationships/slideLayout" Target="../slideLayouts/slideLayout1355.xml"/><Relationship Id="rId174" Type="http://schemas.openxmlformats.org/officeDocument/2006/relationships/slideLayout" Target="../slideLayouts/slideLayout1376.xml"/><Relationship Id="rId179" Type="http://schemas.openxmlformats.org/officeDocument/2006/relationships/image" Target="../media/image53.svg"/><Relationship Id="rId15" Type="http://schemas.openxmlformats.org/officeDocument/2006/relationships/slideLayout" Target="../slideLayouts/slideLayout1217.xml"/><Relationship Id="rId36" Type="http://schemas.openxmlformats.org/officeDocument/2006/relationships/slideLayout" Target="../slideLayouts/slideLayout1238.xml"/><Relationship Id="rId57" Type="http://schemas.openxmlformats.org/officeDocument/2006/relationships/slideLayout" Target="../slideLayouts/slideLayout1259.xml"/><Relationship Id="rId106" Type="http://schemas.openxmlformats.org/officeDocument/2006/relationships/slideLayout" Target="../slideLayouts/slideLayout1308.xml"/><Relationship Id="rId127" Type="http://schemas.openxmlformats.org/officeDocument/2006/relationships/slideLayout" Target="../slideLayouts/slideLayout1329.xml"/><Relationship Id="rId10" Type="http://schemas.openxmlformats.org/officeDocument/2006/relationships/slideLayout" Target="../slideLayouts/slideLayout1212.xml"/><Relationship Id="rId31" Type="http://schemas.openxmlformats.org/officeDocument/2006/relationships/slideLayout" Target="../slideLayouts/slideLayout1233.xml"/><Relationship Id="rId52" Type="http://schemas.openxmlformats.org/officeDocument/2006/relationships/slideLayout" Target="../slideLayouts/slideLayout1254.xml"/><Relationship Id="rId73" Type="http://schemas.openxmlformats.org/officeDocument/2006/relationships/slideLayout" Target="../slideLayouts/slideLayout1275.xml"/><Relationship Id="rId78" Type="http://schemas.openxmlformats.org/officeDocument/2006/relationships/slideLayout" Target="../slideLayouts/slideLayout1280.xml"/><Relationship Id="rId94" Type="http://schemas.openxmlformats.org/officeDocument/2006/relationships/slideLayout" Target="../slideLayouts/slideLayout1296.xml"/><Relationship Id="rId99" Type="http://schemas.openxmlformats.org/officeDocument/2006/relationships/slideLayout" Target="../slideLayouts/slideLayout1301.xml"/><Relationship Id="rId101" Type="http://schemas.openxmlformats.org/officeDocument/2006/relationships/slideLayout" Target="../slideLayouts/slideLayout1303.xml"/><Relationship Id="rId122" Type="http://schemas.openxmlformats.org/officeDocument/2006/relationships/slideLayout" Target="../slideLayouts/slideLayout1324.xml"/><Relationship Id="rId143" Type="http://schemas.openxmlformats.org/officeDocument/2006/relationships/slideLayout" Target="../slideLayouts/slideLayout1345.xml"/><Relationship Id="rId148" Type="http://schemas.openxmlformats.org/officeDocument/2006/relationships/slideLayout" Target="../slideLayouts/slideLayout1350.xml"/><Relationship Id="rId164" Type="http://schemas.openxmlformats.org/officeDocument/2006/relationships/slideLayout" Target="../slideLayouts/slideLayout1366.xml"/><Relationship Id="rId169" Type="http://schemas.openxmlformats.org/officeDocument/2006/relationships/slideLayout" Target="../slideLayouts/slideLayout1371.xml"/><Relationship Id="rId4" Type="http://schemas.openxmlformats.org/officeDocument/2006/relationships/slideLayout" Target="../slideLayouts/slideLayout1206.xml"/><Relationship Id="rId9" Type="http://schemas.openxmlformats.org/officeDocument/2006/relationships/slideLayout" Target="../slideLayouts/slideLayout1211.xml"/><Relationship Id="rId26" Type="http://schemas.openxmlformats.org/officeDocument/2006/relationships/slideLayout" Target="../slideLayouts/slideLayout1228.xml"/><Relationship Id="rId47" Type="http://schemas.openxmlformats.org/officeDocument/2006/relationships/slideLayout" Target="../slideLayouts/slideLayout1249.xml"/><Relationship Id="rId68" Type="http://schemas.openxmlformats.org/officeDocument/2006/relationships/slideLayout" Target="../slideLayouts/slideLayout1270.xml"/><Relationship Id="rId89" Type="http://schemas.openxmlformats.org/officeDocument/2006/relationships/slideLayout" Target="../slideLayouts/slideLayout1291.xml"/><Relationship Id="rId112" Type="http://schemas.openxmlformats.org/officeDocument/2006/relationships/slideLayout" Target="../slideLayouts/slideLayout1314.xml"/><Relationship Id="rId133" Type="http://schemas.openxmlformats.org/officeDocument/2006/relationships/slideLayout" Target="../slideLayouts/slideLayout1335.xml"/><Relationship Id="rId154" Type="http://schemas.openxmlformats.org/officeDocument/2006/relationships/slideLayout" Target="../slideLayouts/slideLayout1356.xml"/><Relationship Id="rId175" Type="http://schemas.openxmlformats.org/officeDocument/2006/relationships/slideLayout" Target="../slideLayouts/slideLayout1377.xml"/><Relationship Id="rId16" Type="http://schemas.openxmlformats.org/officeDocument/2006/relationships/slideLayout" Target="../slideLayouts/slideLayout1218.xml"/><Relationship Id="rId37" Type="http://schemas.openxmlformats.org/officeDocument/2006/relationships/slideLayout" Target="../slideLayouts/slideLayout1239.xml"/><Relationship Id="rId58" Type="http://schemas.openxmlformats.org/officeDocument/2006/relationships/slideLayout" Target="../slideLayouts/slideLayout1260.xml"/><Relationship Id="rId79" Type="http://schemas.openxmlformats.org/officeDocument/2006/relationships/slideLayout" Target="../slideLayouts/slideLayout1281.xml"/><Relationship Id="rId102" Type="http://schemas.openxmlformats.org/officeDocument/2006/relationships/slideLayout" Target="../slideLayouts/slideLayout1304.xml"/><Relationship Id="rId123" Type="http://schemas.openxmlformats.org/officeDocument/2006/relationships/slideLayout" Target="../slideLayouts/slideLayout1325.xml"/><Relationship Id="rId144" Type="http://schemas.openxmlformats.org/officeDocument/2006/relationships/slideLayout" Target="../slideLayouts/slideLayout1346.xml"/><Relationship Id="rId90" Type="http://schemas.openxmlformats.org/officeDocument/2006/relationships/slideLayout" Target="../slideLayouts/slideLayout1292.xml"/><Relationship Id="rId165" Type="http://schemas.openxmlformats.org/officeDocument/2006/relationships/slideLayout" Target="../slideLayouts/slideLayout1367.xml"/><Relationship Id="rId27" Type="http://schemas.openxmlformats.org/officeDocument/2006/relationships/slideLayout" Target="../slideLayouts/slideLayout1229.xml"/><Relationship Id="rId48" Type="http://schemas.openxmlformats.org/officeDocument/2006/relationships/slideLayout" Target="../slideLayouts/slideLayout1250.xml"/><Relationship Id="rId69" Type="http://schemas.openxmlformats.org/officeDocument/2006/relationships/slideLayout" Target="../slideLayouts/slideLayout1271.xml"/><Relationship Id="rId113" Type="http://schemas.openxmlformats.org/officeDocument/2006/relationships/slideLayout" Target="../slideLayouts/slideLayout1315.xml"/><Relationship Id="rId134" Type="http://schemas.openxmlformats.org/officeDocument/2006/relationships/slideLayout" Target="../slideLayouts/slideLayout1336.xml"/><Relationship Id="rId80" Type="http://schemas.openxmlformats.org/officeDocument/2006/relationships/slideLayout" Target="../slideLayouts/slideLayout1282.xml"/><Relationship Id="rId155" Type="http://schemas.openxmlformats.org/officeDocument/2006/relationships/slideLayout" Target="../slideLayouts/slideLayout1357.xml"/><Relationship Id="rId176" Type="http://schemas.openxmlformats.org/officeDocument/2006/relationships/slideLayout" Target="../slideLayouts/slideLayout1378.xml"/><Relationship Id="rId17" Type="http://schemas.openxmlformats.org/officeDocument/2006/relationships/slideLayout" Target="../slideLayouts/slideLayout1219.xml"/><Relationship Id="rId38" Type="http://schemas.openxmlformats.org/officeDocument/2006/relationships/slideLayout" Target="../slideLayouts/slideLayout1240.xml"/><Relationship Id="rId59" Type="http://schemas.openxmlformats.org/officeDocument/2006/relationships/slideLayout" Target="../slideLayouts/slideLayout1261.xml"/><Relationship Id="rId103" Type="http://schemas.openxmlformats.org/officeDocument/2006/relationships/slideLayout" Target="../slideLayouts/slideLayout1305.xml"/><Relationship Id="rId124" Type="http://schemas.openxmlformats.org/officeDocument/2006/relationships/slideLayout" Target="../slideLayouts/slideLayout1326.xml"/><Relationship Id="rId70" Type="http://schemas.openxmlformats.org/officeDocument/2006/relationships/slideLayout" Target="../slideLayouts/slideLayout1272.xml"/><Relationship Id="rId91" Type="http://schemas.openxmlformats.org/officeDocument/2006/relationships/slideLayout" Target="../slideLayouts/slideLayout1293.xml"/><Relationship Id="rId145" Type="http://schemas.openxmlformats.org/officeDocument/2006/relationships/slideLayout" Target="../slideLayouts/slideLayout1347.xml"/><Relationship Id="rId166" Type="http://schemas.openxmlformats.org/officeDocument/2006/relationships/slideLayout" Target="../slideLayouts/slideLayout1368.xml"/><Relationship Id="rId1" Type="http://schemas.openxmlformats.org/officeDocument/2006/relationships/slideLayout" Target="../slideLayouts/slideLayout1203.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391.xml"/><Relationship Id="rId18" Type="http://schemas.openxmlformats.org/officeDocument/2006/relationships/slideLayout" Target="../slideLayouts/slideLayout1396.xml"/><Relationship Id="rId26" Type="http://schemas.openxmlformats.org/officeDocument/2006/relationships/slideLayout" Target="../slideLayouts/slideLayout1404.xml"/><Relationship Id="rId39" Type="http://schemas.openxmlformats.org/officeDocument/2006/relationships/slideLayout" Target="../slideLayouts/slideLayout1417.xml"/><Relationship Id="rId21" Type="http://schemas.openxmlformats.org/officeDocument/2006/relationships/slideLayout" Target="../slideLayouts/slideLayout1399.xml"/><Relationship Id="rId34" Type="http://schemas.openxmlformats.org/officeDocument/2006/relationships/slideLayout" Target="../slideLayouts/slideLayout1412.xml"/><Relationship Id="rId42" Type="http://schemas.openxmlformats.org/officeDocument/2006/relationships/slideLayout" Target="../slideLayouts/slideLayout1420.xml"/><Relationship Id="rId7" Type="http://schemas.openxmlformats.org/officeDocument/2006/relationships/slideLayout" Target="../slideLayouts/slideLayout1385.xml"/><Relationship Id="rId2" Type="http://schemas.openxmlformats.org/officeDocument/2006/relationships/slideLayout" Target="../slideLayouts/slideLayout1380.xml"/><Relationship Id="rId16" Type="http://schemas.openxmlformats.org/officeDocument/2006/relationships/slideLayout" Target="../slideLayouts/slideLayout1394.xml"/><Relationship Id="rId29" Type="http://schemas.openxmlformats.org/officeDocument/2006/relationships/slideLayout" Target="../slideLayouts/slideLayout1407.xml"/><Relationship Id="rId1" Type="http://schemas.openxmlformats.org/officeDocument/2006/relationships/slideLayout" Target="../slideLayouts/slideLayout1379.xml"/><Relationship Id="rId6" Type="http://schemas.openxmlformats.org/officeDocument/2006/relationships/slideLayout" Target="../slideLayouts/slideLayout1384.xml"/><Relationship Id="rId11" Type="http://schemas.openxmlformats.org/officeDocument/2006/relationships/slideLayout" Target="../slideLayouts/slideLayout1389.xml"/><Relationship Id="rId24" Type="http://schemas.openxmlformats.org/officeDocument/2006/relationships/slideLayout" Target="../slideLayouts/slideLayout1402.xml"/><Relationship Id="rId32" Type="http://schemas.openxmlformats.org/officeDocument/2006/relationships/slideLayout" Target="../slideLayouts/slideLayout1410.xml"/><Relationship Id="rId37" Type="http://schemas.openxmlformats.org/officeDocument/2006/relationships/slideLayout" Target="../slideLayouts/slideLayout1415.xml"/><Relationship Id="rId40" Type="http://schemas.openxmlformats.org/officeDocument/2006/relationships/slideLayout" Target="../slideLayouts/slideLayout1418.xml"/><Relationship Id="rId45" Type="http://schemas.openxmlformats.org/officeDocument/2006/relationships/slideLayout" Target="../slideLayouts/slideLayout1423.xml"/><Relationship Id="rId5" Type="http://schemas.openxmlformats.org/officeDocument/2006/relationships/slideLayout" Target="../slideLayouts/slideLayout1383.xml"/><Relationship Id="rId15" Type="http://schemas.openxmlformats.org/officeDocument/2006/relationships/slideLayout" Target="../slideLayouts/slideLayout1393.xml"/><Relationship Id="rId23" Type="http://schemas.openxmlformats.org/officeDocument/2006/relationships/slideLayout" Target="../slideLayouts/slideLayout1401.xml"/><Relationship Id="rId28" Type="http://schemas.openxmlformats.org/officeDocument/2006/relationships/slideLayout" Target="../slideLayouts/slideLayout1406.xml"/><Relationship Id="rId36" Type="http://schemas.openxmlformats.org/officeDocument/2006/relationships/slideLayout" Target="../slideLayouts/slideLayout1414.xml"/><Relationship Id="rId10" Type="http://schemas.openxmlformats.org/officeDocument/2006/relationships/slideLayout" Target="../slideLayouts/slideLayout1388.xml"/><Relationship Id="rId19" Type="http://schemas.openxmlformats.org/officeDocument/2006/relationships/slideLayout" Target="../slideLayouts/slideLayout1397.xml"/><Relationship Id="rId31" Type="http://schemas.openxmlformats.org/officeDocument/2006/relationships/slideLayout" Target="../slideLayouts/slideLayout1409.xml"/><Relationship Id="rId44" Type="http://schemas.openxmlformats.org/officeDocument/2006/relationships/slideLayout" Target="../slideLayouts/slideLayout1422.xml"/><Relationship Id="rId4" Type="http://schemas.openxmlformats.org/officeDocument/2006/relationships/slideLayout" Target="../slideLayouts/slideLayout1382.xml"/><Relationship Id="rId9" Type="http://schemas.openxmlformats.org/officeDocument/2006/relationships/slideLayout" Target="../slideLayouts/slideLayout1387.xml"/><Relationship Id="rId14" Type="http://schemas.openxmlformats.org/officeDocument/2006/relationships/slideLayout" Target="../slideLayouts/slideLayout1392.xml"/><Relationship Id="rId22" Type="http://schemas.openxmlformats.org/officeDocument/2006/relationships/slideLayout" Target="../slideLayouts/slideLayout1400.xml"/><Relationship Id="rId27" Type="http://schemas.openxmlformats.org/officeDocument/2006/relationships/slideLayout" Target="../slideLayouts/slideLayout1405.xml"/><Relationship Id="rId30" Type="http://schemas.openxmlformats.org/officeDocument/2006/relationships/slideLayout" Target="../slideLayouts/slideLayout1408.xml"/><Relationship Id="rId35" Type="http://schemas.openxmlformats.org/officeDocument/2006/relationships/slideLayout" Target="../slideLayouts/slideLayout1413.xml"/><Relationship Id="rId43" Type="http://schemas.openxmlformats.org/officeDocument/2006/relationships/slideLayout" Target="../slideLayouts/slideLayout1421.xml"/><Relationship Id="rId8" Type="http://schemas.openxmlformats.org/officeDocument/2006/relationships/slideLayout" Target="../slideLayouts/slideLayout1386.xml"/><Relationship Id="rId3" Type="http://schemas.openxmlformats.org/officeDocument/2006/relationships/slideLayout" Target="../slideLayouts/slideLayout1381.xml"/><Relationship Id="rId12" Type="http://schemas.openxmlformats.org/officeDocument/2006/relationships/slideLayout" Target="../slideLayouts/slideLayout1390.xml"/><Relationship Id="rId17" Type="http://schemas.openxmlformats.org/officeDocument/2006/relationships/slideLayout" Target="../slideLayouts/slideLayout1395.xml"/><Relationship Id="rId25" Type="http://schemas.openxmlformats.org/officeDocument/2006/relationships/slideLayout" Target="../slideLayouts/slideLayout1403.xml"/><Relationship Id="rId33" Type="http://schemas.openxmlformats.org/officeDocument/2006/relationships/slideLayout" Target="../slideLayouts/slideLayout1411.xml"/><Relationship Id="rId38" Type="http://schemas.openxmlformats.org/officeDocument/2006/relationships/slideLayout" Target="../slideLayouts/slideLayout1416.xml"/><Relationship Id="rId46" Type="http://schemas.openxmlformats.org/officeDocument/2006/relationships/theme" Target="../theme/theme9.xml"/><Relationship Id="rId20" Type="http://schemas.openxmlformats.org/officeDocument/2006/relationships/slideLayout" Target="../slideLayouts/slideLayout1398.xml"/><Relationship Id="rId41" Type="http://schemas.openxmlformats.org/officeDocument/2006/relationships/slideLayout" Target="../slideLayouts/slideLayout14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704DEDC-515A-4650-8227-F7EF9CC663BC}" type="datetimeFigureOut">
              <a:rPr lang="en-US" smtClean="0"/>
              <a:t>5/2/2025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826F470-EF38-4576-BE13-2674B8940D30}" type="slidenum">
              <a:rPr lang="en-US" smtClean="0"/>
              <a:t>‹#›</a:t>
            </a:fld>
            <a:endParaRPr lang="en-US"/>
          </a:p>
        </p:txBody>
      </p:sp>
    </p:spTree>
    <p:extLst>
      <p:ext uri="{BB962C8B-B14F-4D97-AF65-F5344CB8AC3E}">
        <p14:creationId xmlns:p14="http://schemas.microsoft.com/office/powerpoint/2010/main" val="18936339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10000" y="2184401"/>
            <a:ext cx="10563285" cy="3674397"/>
          </a:xfrm>
          <a:prstGeom prst="rect">
            <a:avLst/>
          </a:prstGeom>
          <a:effectLst/>
        </p:spPr>
        <p:txBody>
          <a:bodyPr vert="horz" lIns="91440" tIns="45720" rIns="91440" bIns="45720" rtlCol="0" anchor="ct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10678331" y="6120881"/>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a:p>
        </p:txBody>
      </p:sp>
      <p:sp>
        <p:nvSpPr>
          <p:cNvPr id="4" name="Footer Placeholder 3">
            <a:extLst>
              <a:ext uri="{FF2B5EF4-FFF2-40B4-BE49-F238E27FC236}">
                <a16:creationId xmlns:a16="http://schemas.microsoft.com/office/drawing/2014/main" id="{6F80CF47-04F1-475A-B47B-52418FBDB8E8}"/>
              </a:ext>
            </a:extLst>
          </p:cNvPr>
          <p:cNvSpPr>
            <a:spLocks noGrp="1"/>
          </p:cNvSpPr>
          <p:nvPr>
            <p:ph type="ftr" sz="quarter" idx="3"/>
          </p:nvPr>
        </p:nvSpPr>
        <p:spPr>
          <a:xfrm>
            <a:off x="8111841" y="6356350"/>
            <a:ext cx="4114800" cy="365125"/>
          </a:xfrm>
          <a:prstGeom prst="rect">
            <a:avLst/>
          </a:prstGeom>
        </p:spPr>
        <p:txBody>
          <a:bodyPr vert="horz" lIns="91440" tIns="45720" rIns="91440" bIns="45720" rtlCol="0" anchor="ctr"/>
          <a:lstStyle>
            <a:lvl1pPr algn="ctr">
              <a:defRPr sz="800">
                <a:solidFill>
                  <a:schemeClr val="bg1"/>
                </a:solidFill>
              </a:defRPr>
            </a:lvl1pPr>
          </a:lstStyle>
          <a:p>
            <a:r>
              <a:rPr lang="en-US"/>
              <a:t>© 2021 Penn Mutual. All rights reserved.</a:t>
            </a:r>
          </a:p>
        </p:txBody>
      </p:sp>
      <p:sp>
        <p:nvSpPr>
          <p:cNvPr id="5" name="Title Placeholder 4">
            <a:extLst>
              <a:ext uri="{FF2B5EF4-FFF2-40B4-BE49-F238E27FC236}">
                <a16:creationId xmlns:a16="http://schemas.microsoft.com/office/drawing/2014/main" id="{1C9FF721-6880-714F-A7F4-5CF288F217D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3132281381"/>
      </p:ext>
    </p:extLst>
  </p:cSld>
  <p:clrMap bg1="dk1" tx1="lt1" bg2="dk2" tx2="lt2" accent1="accent1" accent2="accent2" accent3="accent3" accent4="accent4" accent5="accent5" accent6="accent6" hlink="hlink" folHlink="folHlink"/>
  <p:sldLayoutIdLst>
    <p:sldLayoutId id="2147486146" r:id="rId1"/>
    <p:sldLayoutId id="2147486147" r:id="rId2"/>
    <p:sldLayoutId id="2147486148" r:id="rId3"/>
    <p:sldLayoutId id="2147486149" r:id="rId4"/>
    <p:sldLayoutId id="2147486150" r:id="rId5"/>
    <p:sldLayoutId id="2147486151" r:id="rId6"/>
    <p:sldLayoutId id="2147486152" r:id="rId7"/>
    <p:sldLayoutId id="2147486153" r:id="rId8"/>
    <p:sldLayoutId id="2147486154" r:id="rId9"/>
    <p:sldLayoutId id="2147486155" r:id="rId10"/>
    <p:sldLayoutId id="2147486156" r:id="rId11"/>
    <p:sldLayoutId id="2147486157" r:id="rId12"/>
    <p:sldLayoutId id="2147486158" r:id="rId13"/>
    <p:sldLayoutId id="2147486159" r:id="rId14"/>
    <p:sldLayoutId id="2147486160" r:id="rId15"/>
    <p:sldLayoutId id="2147486161" r:id="rId16"/>
    <p:sldLayoutId id="2147486162" r:id="rId17"/>
    <p:sldLayoutId id="2147486163" r:id="rId18"/>
    <p:sldLayoutId id="2147486164" r:id="rId19"/>
    <p:sldLayoutId id="2147486165" r:id="rId20"/>
    <p:sldLayoutId id="2147486166" r:id="rId21"/>
    <p:sldLayoutId id="2147486167" r:id="rId22"/>
    <p:sldLayoutId id="2147486168" r:id="rId23"/>
    <p:sldLayoutId id="2147486169" r:id="rId24"/>
    <p:sldLayoutId id="2147486170" r:id="rId25"/>
    <p:sldLayoutId id="2147486171" r:id="rId26"/>
    <p:sldLayoutId id="2147486172" r:id="rId27"/>
    <p:sldLayoutId id="2147486173" r:id="rId28"/>
    <p:sldLayoutId id="2147486174" r:id="rId29"/>
    <p:sldLayoutId id="2147486175" r:id="rId30"/>
    <p:sldLayoutId id="2147486176" r:id="rId31"/>
    <p:sldLayoutId id="2147486177" r:id="rId32"/>
    <p:sldLayoutId id="2147486178" r:id="rId33"/>
    <p:sldLayoutId id="2147486179" r:id="rId34"/>
  </p:sldLayoutIdLst>
  <p:hf hdr="0" dt="0"/>
  <p:txStyles>
    <p:titleStyle>
      <a:lvl1pPr algn="l" defTabSz="457200" rtl="0" eaLnBrk="1" latinLnBrk="0" hangingPunct="1">
        <a:lnSpc>
          <a:spcPct val="80000"/>
        </a:lnSpc>
        <a:spcBef>
          <a:spcPct val="0"/>
        </a:spcBef>
        <a:buNone/>
        <a:defRPr sz="4000" b="1" kern="1200" spc="-15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2591071"/>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 id="2147483681" r:id="rId18"/>
    <p:sldLayoutId id="2147483682" r:id="rId19"/>
    <p:sldLayoutId id="2147483683" r:id="rId20"/>
    <p:sldLayoutId id="2147483684" r:id="rId21"/>
    <p:sldLayoutId id="2147483685" r:id="rId22"/>
    <p:sldLayoutId id="2147483686" r:id="rId23"/>
    <p:sldLayoutId id="2147483687" r:id="rId24"/>
    <p:sldLayoutId id="2147483688" r:id="rId25"/>
    <p:sldLayoutId id="2147483689" r:id="rId26"/>
    <p:sldLayoutId id="2147483690" r:id="rId27"/>
    <p:sldLayoutId id="2147483691" r:id="rId28"/>
    <p:sldLayoutId id="2147483692" r:id="rId29"/>
    <p:sldLayoutId id="2147483693" r:id="rId30"/>
    <p:sldLayoutId id="2147483694" r:id="rId31"/>
    <p:sldLayoutId id="2147483695" r:id="rId32"/>
    <p:sldLayoutId id="2147483696" r:id="rId33"/>
    <p:sldLayoutId id="2147483697" r:id="rId34"/>
    <p:sldLayoutId id="2147483698" r:id="rId35"/>
    <p:sldLayoutId id="2147483699" r:id="rId36"/>
    <p:sldLayoutId id="2147483700" r:id="rId37"/>
    <p:sldLayoutId id="2147483701" r:id="rId38"/>
    <p:sldLayoutId id="2147483702" r:id="rId39"/>
    <p:sldLayoutId id="2147483703" r:id="rId40"/>
    <p:sldLayoutId id="2147483704" r:id="rId41"/>
    <p:sldLayoutId id="2147483705" r:id="rId42"/>
    <p:sldLayoutId id="2147483706" r:id="rId43"/>
    <p:sldLayoutId id="2147483707" r:id="rId44"/>
    <p:sldLayoutId id="2147483708" r:id="rId45"/>
    <p:sldLayoutId id="2147483709" r:id="rId46"/>
    <p:sldLayoutId id="2147483710" r:id="rId47"/>
    <p:sldLayoutId id="2147483711" r:id="rId48"/>
    <p:sldLayoutId id="2147483712" r:id="rId49"/>
    <p:sldLayoutId id="2147483713" r:id="rId50"/>
    <p:sldLayoutId id="2147483714" r:id="rId51"/>
    <p:sldLayoutId id="2147483715" r:id="rId52"/>
    <p:sldLayoutId id="2147483716" r:id="rId53"/>
    <p:sldLayoutId id="2147483717" r:id="rId54"/>
    <p:sldLayoutId id="2147483718" r:id="rId55"/>
    <p:sldLayoutId id="2147483719" r:id="rId56"/>
    <p:sldLayoutId id="2147483720" r:id="rId57"/>
    <p:sldLayoutId id="2147483721" r:id="rId58"/>
    <p:sldLayoutId id="2147483722" r:id="rId59"/>
    <p:sldLayoutId id="2147483723" r:id="rId60"/>
    <p:sldLayoutId id="2147483724" r:id="rId61"/>
    <p:sldLayoutId id="2147483725" r:id="rId62"/>
    <p:sldLayoutId id="2147483726" r:id="rId63"/>
    <p:sldLayoutId id="2147483727" r:id="rId64"/>
    <p:sldLayoutId id="2147483728" r:id="rId65"/>
    <p:sldLayoutId id="2147483729" r:id="rId66"/>
    <p:sldLayoutId id="2147483730" r:id="rId67"/>
    <p:sldLayoutId id="2147483731" r:id="rId68"/>
    <p:sldLayoutId id="2147483732" r:id="rId69"/>
    <p:sldLayoutId id="2147483733" r:id="rId70"/>
    <p:sldLayoutId id="2147483734" r:id="rId71"/>
    <p:sldLayoutId id="2147483735" r:id="rId72"/>
    <p:sldLayoutId id="2147483736" r:id="rId73"/>
    <p:sldLayoutId id="2147483737" r:id="rId74"/>
    <p:sldLayoutId id="2147483738" r:id="rId75"/>
    <p:sldLayoutId id="2147483739" r:id="rId76"/>
    <p:sldLayoutId id="2147483740" r:id="rId77"/>
    <p:sldLayoutId id="2147483741" r:id="rId78"/>
    <p:sldLayoutId id="2147483742" r:id="rId79"/>
    <p:sldLayoutId id="2147483743" r:id="rId80"/>
    <p:sldLayoutId id="2147483744" r:id="rId81"/>
    <p:sldLayoutId id="2147483745" r:id="rId82"/>
    <p:sldLayoutId id="2147483746" r:id="rId83"/>
    <p:sldLayoutId id="2147483747" r:id="rId84"/>
    <p:sldLayoutId id="2147483748" r:id="rId85"/>
    <p:sldLayoutId id="2147483749" r:id="rId86"/>
    <p:sldLayoutId id="2147483750" r:id="rId87"/>
    <p:sldLayoutId id="2147483751" r:id="rId88"/>
    <p:sldLayoutId id="2147483752" r:id="rId89"/>
    <p:sldLayoutId id="2147483753" r:id="rId90"/>
    <p:sldLayoutId id="2147483754" r:id="rId91"/>
    <p:sldLayoutId id="2147483755" r:id="rId92"/>
    <p:sldLayoutId id="2147483756" r:id="rId93"/>
    <p:sldLayoutId id="2147483757" r:id="rId94"/>
    <p:sldLayoutId id="2147483758" r:id="rId95"/>
    <p:sldLayoutId id="2147483759" r:id="rId96"/>
    <p:sldLayoutId id="2147483760" r:id="rId97"/>
    <p:sldLayoutId id="2147483761" r:id="rId98"/>
    <p:sldLayoutId id="2147483762" r:id="rId99"/>
    <p:sldLayoutId id="2147483763" r:id="rId100"/>
    <p:sldLayoutId id="2147483764" r:id="rId101"/>
    <p:sldLayoutId id="2147483765" r:id="rId102"/>
    <p:sldLayoutId id="2147483766" r:id="rId103"/>
    <p:sldLayoutId id="2147483767" r:id="rId104"/>
    <p:sldLayoutId id="2147484339" r:id="rId105"/>
    <p:sldLayoutId id="2147484340" r:id="rId106"/>
    <p:sldLayoutId id="2147484341" r:id="rId107"/>
    <p:sldLayoutId id="2147484342" r:id="rId108"/>
    <p:sldLayoutId id="2147484343" r:id="rId109"/>
    <p:sldLayoutId id="2147484344" r:id="rId110"/>
    <p:sldLayoutId id="2147484345" r:id="rId111"/>
    <p:sldLayoutId id="2147484346" r:id="rId112"/>
    <p:sldLayoutId id="2147484347" r:id="rId113"/>
    <p:sldLayoutId id="2147484348" r:id="rId114"/>
    <p:sldLayoutId id="2147484349" r:id="rId115"/>
    <p:sldLayoutId id="2147484350" r:id="rId116"/>
    <p:sldLayoutId id="2147484351" r:id="rId117"/>
    <p:sldLayoutId id="2147484352" r:id="rId118"/>
    <p:sldLayoutId id="2147484353" r:id="rId119"/>
    <p:sldLayoutId id="2147484354" r:id="rId120"/>
    <p:sldLayoutId id="2147484355" r:id="rId121"/>
    <p:sldLayoutId id="2147484356" r:id="rId122"/>
    <p:sldLayoutId id="2147484357" r:id="rId123"/>
    <p:sldLayoutId id="2147484358" r:id="rId124"/>
    <p:sldLayoutId id="2147484359" r:id="rId125"/>
    <p:sldLayoutId id="2147484360" r:id="rId126"/>
    <p:sldLayoutId id="2147484361" r:id="rId127"/>
    <p:sldLayoutId id="2147484362" r:id="rId128"/>
    <p:sldLayoutId id="2147484363" r:id="rId129"/>
    <p:sldLayoutId id="2147484364" r:id="rId130"/>
    <p:sldLayoutId id="2147484365" r:id="rId131"/>
    <p:sldLayoutId id="2147484366" r:id="rId132"/>
    <p:sldLayoutId id="2147484367" r:id="rId133"/>
    <p:sldLayoutId id="2147484368" r:id="rId134"/>
    <p:sldLayoutId id="2147484369" r:id="rId135"/>
    <p:sldLayoutId id="2147484370" r:id="rId136"/>
    <p:sldLayoutId id="2147484371" r:id="rId137"/>
    <p:sldLayoutId id="2147484372" r:id="rId138"/>
    <p:sldLayoutId id="2147484373" r:id="rId139"/>
    <p:sldLayoutId id="2147484374" r:id="rId140"/>
    <p:sldLayoutId id="2147484375" r:id="rId141"/>
    <p:sldLayoutId id="2147484376" r:id="rId142"/>
    <p:sldLayoutId id="2147484377" r:id="rId143"/>
    <p:sldLayoutId id="2147484378" r:id="rId144"/>
    <p:sldLayoutId id="2147484379" r:id="rId145"/>
    <p:sldLayoutId id="2147484380" r:id="rId146"/>
    <p:sldLayoutId id="2147484381" r:id="rId147"/>
    <p:sldLayoutId id="2147484382" r:id="rId148"/>
    <p:sldLayoutId id="2147484383" r:id="rId149"/>
    <p:sldLayoutId id="2147484384" r:id="rId150"/>
    <p:sldLayoutId id="2147484385" r:id="rId151"/>
    <p:sldLayoutId id="2147484386" r:id="rId152"/>
    <p:sldLayoutId id="2147484387" r:id="rId153"/>
    <p:sldLayoutId id="2147484388" r:id="rId154"/>
    <p:sldLayoutId id="2147484389" r:id="rId155"/>
    <p:sldLayoutId id="2147484390" r:id="rId156"/>
    <p:sldLayoutId id="2147484391" r:id="rId157"/>
    <p:sldLayoutId id="2147484392" r:id="rId158"/>
    <p:sldLayoutId id="2147484393" r:id="rId159"/>
    <p:sldLayoutId id="2147484394" r:id="rId160"/>
    <p:sldLayoutId id="2147484395" r:id="rId161"/>
    <p:sldLayoutId id="2147484396" r:id="rId162"/>
    <p:sldLayoutId id="2147484397" r:id="rId163"/>
    <p:sldLayoutId id="2147484398" r:id="rId164"/>
    <p:sldLayoutId id="2147484399" r:id="rId165"/>
    <p:sldLayoutId id="2147484400" r:id="rId166"/>
    <p:sldLayoutId id="2147484401" r:id="rId167"/>
    <p:sldLayoutId id="2147484402" r:id="rId168"/>
    <p:sldLayoutId id="2147484403" r:id="rId169"/>
    <p:sldLayoutId id="2147484404" r:id="rId170"/>
    <p:sldLayoutId id="2147484405" r:id="rId171"/>
    <p:sldLayoutId id="2147484406" r:id="rId172"/>
    <p:sldLayoutId id="2147484407" r:id="rId173"/>
    <p:sldLayoutId id="2147484408" r:id="rId174"/>
    <p:sldLayoutId id="2147484409" r:id="rId175"/>
    <p:sldLayoutId id="2147484410" r:id="rId176"/>
    <p:sldLayoutId id="2147484411" r:id="rId177"/>
    <p:sldLayoutId id="2147484412" r:id="rId178"/>
    <p:sldLayoutId id="2147484413" r:id="rId179"/>
    <p:sldLayoutId id="2147484414" r:id="rId180"/>
    <p:sldLayoutId id="2147484415" r:id="rId181"/>
    <p:sldLayoutId id="2147484416" r:id="rId182"/>
    <p:sldLayoutId id="2147484417" r:id="rId183"/>
    <p:sldLayoutId id="2147484418" r:id="rId184"/>
    <p:sldLayoutId id="2147484419" r:id="rId185"/>
    <p:sldLayoutId id="2147484420" r:id="rId186"/>
    <p:sldLayoutId id="2147484421" r:id="rId187"/>
    <p:sldLayoutId id="2147484422" r:id="rId188"/>
    <p:sldLayoutId id="2147484494" r:id="rId189"/>
    <p:sldLayoutId id="2147484495" r:id="rId190"/>
    <p:sldLayoutId id="2147484496" r:id="rId191"/>
    <p:sldLayoutId id="2147484497" r:id="rId192"/>
    <p:sldLayoutId id="2147484498" r:id="rId193"/>
    <p:sldLayoutId id="2147484499" r:id="rId194"/>
    <p:sldLayoutId id="2147484500" r:id="rId195"/>
    <p:sldLayoutId id="2147484501" r:id="rId196"/>
    <p:sldLayoutId id="2147484502" r:id="rId197"/>
    <p:sldLayoutId id="2147484503" r:id="rId198"/>
    <p:sldLayoutId id="2147484504" r:id="rId199"/>
    <p:sldLayoutId id="2147484505" r:id="rId200"/>
    <p:sldLayoutId id="2147484506" r:id="rId201"/>
    <p:sldLayoutId id="2147484507" r:id="rId202"/>
    <p:sldLayoutId id="2147484508" r:id="rId203"/>
    <p:sldLayoutId id="2147484509" r:id="rId204"/>
    <p:sldLayoutId id="2147484510" r:id="rId205"/>
    <p:sldLayoutId id="2147484511" r:id="rId206"/>
    <p:sldLayoutId id="2147484512" r:id="rId207"/>
    <p:sldLayoutId id="2147484513" r:id="rId208"/>
    <p:sldLayoutId id="2147484514" r:id="rId209"/>
    <p:sldLayoutId id="2147484515" r:id="rId210"/>
    <p:sldLayoutId id="2147484516" r:id="rId211"/>
    <p:sldLayoutId id="2147484517" r:id="rId212"/>
    <p:sldLayoutId id="2147484518" r:id="rId213"/>
    <p:sldLayoutId id="2147484519" r:id="rId214"/>
    <p:sldLayoutId id="2147484520" r:id="rId215"/>
    <p:sldLayoutId id="2147484521" r:id="rId216"/>
    <p:sldLayoutId id="2147484522" r:id="rId217"/>
    <p:sldLayoutId id="2147484523" r:id="rId218"/>
    <p:sldLayoutId id="2147484524" r:id="rId219"/>
    <p:sldLayoutId id="2147484525" r:id="rId220"/>
    <p:sldLayoutId id="2147484526" r:id="rId221"/>
    <p:sldLayoutId id="2147484527" r:id="rId222"/>
    <p:sldLayoutId id="2147484528" r:id="rId223"/>
    <p:sldLayoutId id="2147484529" r:id="rId224"/>
    <p:sldLayoutId id="2147484530" r:id="rId225"/>
    <p:sldLayoutId id="2147484531" r:id="rId226"/>
    <p:sldLayoutId id="2147484532" r:id="rId227"/>
    <p:sldLayoutId id="2147484533" r:id="rId228"/>
    <p:sldLayoutId id="2147484534" r:id="rId229"/>
    <p:sldLayoutId id="2147484535" r:id="rId230"/>
    <p:sldLayoutId id="2147484536" r:id="rId231"/>
    <p:sldLayoutId id="2147484537" r:id="rId232"/>
    <p:sldLayoutId id="2147484538" r:id="rId233"/>
    <p:sldLayoutId id="2147484539" r:id="rId234"/>
    <p:sldLayoutId id="2147484540" r:id="rId235"/>
    <p:sldLayoutId id="2147484541" r:id="rId236"/>
    <p:sldLayoutId id="2147484542" r:id="rId237"/>
    <p:sldLayoutId id="2147484543" r:id="rId238"/>
    <p:sldLayoutId id="2147484544" r:id="rId239"/>
    <p:sldLayoutId id="2147484545" r:id="rId240"/>
    <p:sldLayoutId id="2147484546" r:id="rId241"/>
    <p:sldLayoutId id="2147484547" r:id="rId242"/>
    <p:sldLayoutId id="2147484548" r:id="rId243"/>
    <p:sldLayoutId id="2147484549" r:id="rId244"/>
    <p:sldLayoutId id="2147484550" r:id="rId245"/>
    <p:sldLayoutId id="2147484551" r:id="rId246"/>
    <p:sldLayoutId id="2147484552" r:id="rId247"/>
    <p:sldLayoutId id="2147484553" r:id="rId248"/>
    <p:sldLayoutId id="2147484554" r:id="rId249"/>
    <p:sldLayoutId id="2147484555" r:id="rId250"/>
    <p:sldLayoutId id="2147484556" r:id="rId251"/>
    <p:sldLayoutId id="2147484557" r:id="rId252"/>
    <p:sldLayoutId id="2147484558" r:id="rId253"/>
    <p:sldLayoutId id="2147484559" r:id="rId254"/>
    <p:sldLayoutId id="2147484560" r:id="rId255"/>
    <p:sldLayoutId id="2147484561" r:id="rId256"/>
    <p:sldLayoutId id="2147484562" r:id="rId257"/>
    <p:sldLayoutId id="2147484563" r:id="rId258"/>
    <p:sldLayoutId id="2147484564" r:id="rId259"/>
    <p:sldLayoutId id="2147484565" r:id="rId260"/>
    <p:sldLayoutId id="2147484566" r:id="rId261"/>
    <p:sldLayoutId id="2147484567" r:id="rId262"/>
    <p:sldLayoutId id="2147484568" r:id="rId263"/>
    <p:sldLayoutId id="2147484569" r:id="rId264"/>
    <p:sldLayoutId id="2147484570" r:id="rId265"/>
    <p:sldLayoutId id="2147484571" r:id="rId266"/>
    <p:sldLayoutId id="2147484572" r:id="rId267"/>
    <p:sldLayoutId id="2147484573" r:id="rId268"/>
    <p:sldLayoutId id="2147484574" r:id="rId269"/>
    <p:sldLayoutId id="2147484575" r:id="rId270"/>
    <p:sldLayoutId id="2147484576" r:id="rId271"/>
    <p:sldLayoutId id="2147484577" r:id="rId272"/>
    <p:sldLayoutId id="2147484578" r:id="rId273"/>
    <p:sldLayoutId id="2147484579" r:id="rId274"/>
    <p:sldLayoutId id="2147484580" r:id="rId275"/>
    <p:sldLayoutId id="2147484581" r:id="rId276"/>
    <p:sldLayoutId id="2147484582" r:id="rId277"/>
    <p:sldLayoutId id="2147484583" r:id="rId278"/>
    <p:sldLayoutId id="2147484584" r:id="rId279"/>
    <p:sldLayoutId id="2147484585" r:id="rId280"/>
    <p:sldLayoutId id="2147484586" r:id="rId281"/>
    <p:sldLayoutId id="2147484587" r:id="rId282"/>
    <p:sldLayoutId id="2147484588" r:id="rId283"/>
    <p:sldLayoutId id="2147484589" r:id="rId284"/>
    <p:sldLayoutId id="2147484590" r:id="rId285"/>
    <p:sldLayoutId id="2147484591" r:id="rId286"/>
    <p:sldLayoutId id="2147484592" r:id="rId287"/>
    <p:sldLayoutId id="2147484593" r:id="rId288"/>
    <p:sldLayoutId id="2147484595" r:id="rId289"/>
    <p:sldLayoutId id="2147484596" r:id="rId290"/>
    <p:sldLayoutId id="2147484597" r:id="rId291"/>
    <p:sldLayoutId id="2147485636" r:id="rId292"/>
    <p:sldLayoutId id="2147485637" r:id="rId293"/>
    <p:sldLayoutId id="2147485638" r:id="rId294"/>
    <p:sldLayoutId id="2147485639" r:id="rId295"/>
    <p:sldLayoutId id="2147485640" r:id="rId296"/>
    <p:sldLayoutId id="2147485641" r:id="rId297"/>
    <p:sldLayoutId id="2147485642" r:id="rId298"/>
    <p:sldLayoutId id="2147485643" r:id="rId299"/>
    <p:sldLayoutId id="2147485644" r:id="rId300"/>
    <p:sldLayoutId id="2147485645" r:id="rId301"/>
    <p:sldLayoutId id="2147485646" r:id="rId302"/>
    <p:sldLayoutId id="2147485647" r:id="rId303"/>
    <p:sldLayoutId id="2147485648" r:id="rId304"/>
    <p:sldLayoutId id="2147485649" r:id="rId305"/>
    <p:sldLayoutId id="2147485650" r:id="rId306"/>
    <p:sldLayoutId id="2147485651" r:id="rId307"/>
    <p:sldLayoutId id="2147485652" r:id="rId308"/>
    <p:sldLayoutId id="2147485653" r:id="rId309"/>
    <p:sldLayoutId id="2147485654" r:id="rId310"/>
    <p:sldLayoutId id="2147485655" r:id="rId311"/>
    <p:sldLayoutId id="2147485656" r:id="rId312"/>
    <p:sldLayoutId id="2147485657" r:id="rId313"/>
    <p:sldLayoutId id="2147485658" r:id="rId314"/>
    <p:sldLayoutId id="2147485659" r:id="rId315"/>
    <p:sldLayoutId id="2147485660" r:id="rId316"/>
    <p:sldLayoutId id="2147485661" r:id="rId317"/>
    <p:sldLayoutId id="2147485662" r:id="rId318"/>
    <p:sldLayoutId id="2147485663" r:id="rId319"/>
    <p:sldLayoutId id="2147485664" r:id="rId320"/>
    <p:sldLayoutId id="2147485665" r:id="rId321"/>
    <p:sldLayoutId id="2147485666" r:id="rId322"/>
    <p:sldLayoutId id="2147485667" r:id="rId323"/>
    <p:sldLayoutId id="2147485668" r:id="rId324"/>
    <p:sldLayoutId id="2147485669" r:id="rId325"/>
    <p:sldLayoutId id="2147485670" r:id="rId326"/>
    <p:sldLayoutId id="2147485671" r:id="rId327"/>
    <p:sldLayoutId id="2147485672" r:id="rId328"/>
    <p:sldLayoutId id="2147485673" r:id="rId329"/>
    <p:sldLayoutId id="2147485674" r:id="rId330"/>
    <p:sldLayoutId id="2147485675" r:id="rId331"/>
    <p:sldLayoutId id="2147485676" r:id="rId332"/>
    <p:sldLayoutId id="2147485677" r:id="rId333"/>
    <p:sldLayoutId id="2147485678" r:id="rId334"/>
    <p:sldLayoutId id="2147485679" r:id="rId335"/>
    <p:sldLayoutId id="2147485680" r:id="rId336"/>
    <p:sldLayoutId id="2147485681" r:id="rId337"/>
    <p:sldLayoutId id="2147485682" r:id="rId338"/>
    <p:sldLayoutId id="2147485683" r:id="rId339"/>
    <p:sldLayoutId id="2147485684" r:id="rId340"/>
    <p:sldLayoutId id="2147485685" r:id="rId341"/>
    <p:sldLayoutId id="2147485686" r:id="rId342"/>
    <p:sldLayoutId id="2147485687" r:id="rId343"/>
    <p:sldLayoutId id="2147485688" r:id="rId344"/>
    <p:sldLayoutId id="2147485689" r:id="rId345"/>
    <p:sldLayoutId id="2147485690" r:id="rId346"/>
    <p:sldLayoutId id="2147485691" r:id="rId347"/>
    <p:sldLayoutId id="2147485692" r:id="rId348"/>
    <p:sldLayoutId id="2147485693" r:id="rId349"/>
    <p:sldLayoutId id="2147485694" r:id="rId350"/>
    <p:sldLayoutId id="2147485695" r:id="rId351"/>
    <p:sldLayoutId id="2147485696" r:id="rId352"/>
    <p:sldLayoutId id="2147485697" r:id="rId353"/>
    <p:sldLayoutId id="2147485698" r:id="rId354"/>
    <p:sldLayoutId id="2147485699" r:id="rId355"/>
    <p:sldLayoutId id="2147485700" r:id="rId356"/>
    <p:sldLayoutId id="2147485701" r:id="rId357"/>
    <p:sldLayoutId id="2147485702" r:id="rId358"/>
    <p:sldLayoutId id="2147485703" r:id="rId359"/>
    <p:sldLayoutId id="2147485704" r:id="rId360"/>
    <p:sldLayoutId id="2147485705" r:id="rId361"/>
    <p:sldLayoutId id="2147485706" r:id="rId362"/>
    <p:sldLayoutId id="2147485707" r:id="rId363"/>
    <p:sldLayoutId id="2147485708" r:id="rId364"/>
    <p:sldLayoutId id="2147485709" r:id="rId365"/>
    <p:sldLayoutId id="2147485710" r:id="rId366"/>
    <p:sldLayoutId id="2147485711" r:id="rId367"/>
    <p:sldLayoutId id="2147485712" r:id="rId368"/>
    <p:sldLayoutId id="2147485713" r:id="rId369"/>
    <p:sldLayoutId id="2147485714" r:id="rId370"/>
    <p:sldLayoutId id="2147485715" r:id="rId371"/>
    <p:sldLayoutId id="2147485716" r:id="rId372"/>
    <p:sldLayoutId id="2147485717" r:id="rId373"/>
    <p:sldLayoutId id="2147485718" r:id="rId374"/>
    <p:sldLayoutId id="2147485719" r:id="rId375"/>
    <p:sldLayoutId id="2147485720" r:id="rId376"/>
    <p:sldLayoutId id="2147485721" r:id="rId377"/>
    <p:sldLayoutId id="2147485722" r:id="rId378"/>
    <p:sldLayoutId id="2147485723" r:id="rId379"/>
    <p:sldLayoutId id="2147485724" r:id="rId380"/>
    <p:sldLayoutId id="2147485725" r:id="rId381"/>
    <p:sldLayoutId id="2147485726" r:id="rId382"/>
    <p:sldLayoutId id="2147485727" r:id="rId383"/>
    <p:sldLayoutId id="2147485728" r:id="rId384"/>
    <p:sldLayoutId id="2147485729" r:id="rId385"/>
    <p:sldLayoutId id="2147485730" r:id="rId386"/>
    <p:sldLayoutId id="2147485731" r:id="rId387"/>
    <p:sldLayoutId id="2147485732" r:id="rId388"/>
    <p:sldLayoutId id="2147485733" r:id="rId389"/>
    <p:sldLayoutId id="2147485734" r:id="rId390"/>
    <p:sldLayoutId id="2147485735" r:id="rId391"/>
    <p:sldLayoutId id="2147485736" r:id="rId392"/>
    <p:sldLayoutId id="2147485737" r:id="rId393"/>
  </p:sldLayoutIdLst>
  <p:hf sldNum="0" hdr="0" dt="0"/>
  <p:txStyles>
    <p:titleStyle>
      <a:lvl1pPr algn="l" defTabSz="914377" rtl="0" eaLnBrk="1" latinLnBrk="0" hangingPunct="1">
        <a:lnSpc>
          <a:spcPct val="90000"/>
        </a:lnSpc>
        <a:spcBef>
          <a:spcPct val="0"/>
        </a:spcBef>
        <a:buNone/>
        <a:defRPr lang="en-US" sz="2800" b="1" kern="1200" dirty="0" smtClean="0">
          <a:solidFill>
            <a:schemeClr val="tx2"/>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678332" y="6120882"/>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BF12BCFA-AC05-1A7C-0910-CE4FCD457C6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8" name="TextBox 7">
            <a:extLst>
              <a:ext uri="{FF2B5EF4-FFF2-40B4-BE49-F238E27FC236}">
                <a16:creationId xmlns:a16="http://schemas.microsoft.com/office/drawing/2014/main" id="{5BD7D129-D4BD-7FF5-4C0C-20255F61F258}"/>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2" name="Graphic 8">
            <a:extLst>
              <a:ext uri="{FF2B5EF4-FFF2-40B4-BE49-F238E27FC236}">
                <a16:creationId xmlns:a16="http://schemas.microsoft.com/office/drawing/2014/main" id="{84DEAE5C-9045-D4D9-EF1D-72B288EEBC45}"/>
              </a:ext>
            </a:extLst>
          </p:cNvPr>
          <p:cNvPicPr>
            <a:picLocks noChangeAspect="1"/>
          </p:cNvPicPr>
          <p:nvPr userDrawn="1"/>
        </p:nvPicPr>
        <p:blipFill>
          <a:blip r:embed="rId173"/>
          <a:srcRect/>
          <a:stretch/>
        </p:blipFill>
        <p:spPr>
          <a:xfrm>
            <a:off x="328437" y="6338416"/>
            <a:ext cx="1307423" cy="232721"/>
          </a:xfrm>
          <a:prstGeom prst="rect">
            <a:avLst/>
          </a:prstGeom>
        </p:spPr>
      </p:pic>
    </p:spTree>
    <p:extLst>
      <p:ext uri="{BB962C8B-B14F-4D97-AF65-F5344CB8AC3E}">
        <p14:creationId xmlns:p14="http://schemas.microsoft.com/office/powerpoint/2010/main" val="2654426177"/>
      </p:ext>
    </p:extLst>
  </p:cSld>
  <p:clrMap bg1="dk1" tx1="lt1" bg2="dk2" tx2="lt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 id="2147483926" r:id="rId12"/>
    <p:sldLayoutId id="2147483927" r:id="rId13"/>
    <p:sldLayoutId id="2147483928" r:id="rId14"/>
    <p:sldLayoutId id="2147483929" r:id="rId15"/>
    <p:sldLayoutId id="2147483930" r:id="rId16"/>
    <p:sldLayoutId id="2147483931" r:id="rId17"/>
    <p:sldLayoutId id="2147483932" r:id="rId18"/>
    <p:sldLayoutId id="2147483933" r:id="rId19"/>
    <p:sldLayoutId id="2147483934" r:id="rId20"/>
    <p:sldLayoutId id="2147483935" r:id="rId21"/>
    <p:sldLayoutId id="2147483936" r:id="rId22"/>
    <p:sldLayoutId id="2147483937" r:id="rId23"/>
    <p:sldLayoutId id="2147483938" r:id="rId24"/>
    <p:sldLayoutId id="2147483939" r:id="rId25"/>
    <p:sldLayoutId id="2147483940" r:id="rId26"/>
    <p:sldLayoutId id="2147483941" r:id="rId27"/>
    <p:sldLayoutId id="2147483942" r:id="rId28"/>
    <p:sldLayoutId id="2147483943" r:id="rId29"/>
    <p:sldLayoutId id="2147483944" r:id="rId30"/>
    <p:sldLayoutId id="2147483945" r:id="rId31"/>
    <p:sldLayoutId id="2147483946" r:id="rId32"/>
    <p:sldLayoutId id="2147483947" r:id="rId33"/>
    <p:sldLayoutId id="2147483948" r:id="rId34"/>
    <p:sldLayoutId id="2147483949" r:id="rId35"/>
    <p:sldLayoutId id="2147483950" r:id="rId36"/>
    <p:sldLayoutId id="2147483951" r:id="rId37"/>
    <p:sldLayoutId id="2147483952" r:id="rId38"/>
    <p:sldLayoutId id="2147483953" r:id="rId39"/>
    <p:sldLayoutId id="2147483954" r:id="rId40"/>
    <p:sldLayoutId id="2147483955" r:id="rId41"/>
    <p:sldLayoutId id="2147483956" r:id="rId42"/>
    <p:sldLayoutId id="2147483957" r:id="rId43"/>
    <p:sldLayoutId id="2147483958" r:id="rId44"/>
    <p:sldLayoutId id="2147483959" r:id="rId45"/>
    <p:sldLayoutId id="2147483960" r:id="rId46"/>
    <p:sldLayoutId id="2147483961" r:id="rId47"/>
    <p:sldLayoutId id="2147483962" r:id="rId48"/>
    <p:sldLayoutId id="2147483963" r:id="rId49"/>
    <p:sldLayoutId id="2147483964" r:id="rId50"/>
    <p:sldLayoutId id="2147483965" r:id="rId51"/>
    <p:sldLayoutId id="2147483966" r:id="rId52"/>
    <p:sldLayoutId id="2147483967" r:id="rId53"/>
    <p:sldLayoutId id="2147483968" r:id="rId54"/>
    <p:sldLayoutId id="2147483969" r:id="rId55"/>
    <p:sldLayoutId id="2147483970" r:id="rId56"/>
    <p:sldLayoutId id="2147483971" r:id="rId57"/>
    <p:sldLayoutId id="2147483972" r:id="rId58"/>
    <p:sldLayoutId id="2147483973" r:id="rId59"/>
    <p:sldLayoutId id="2147483974" r:id="rId60"/>
    <p:sldLayoutId id="2147483975" r:id="rId61"/>
    <p:sldLayoutId id="2147483976" r:id="rId62"/>
    <p:sldLayoutId id="2147483977" r:id="rId63"/>
    <p:sldLayoutId id="2147483978" r:id="rId64"/>
    <p:sldLayoutId id="2147483979" r:id="rId65"/>
    <p:sldLayoutId id="2147483980" r:id="rId66"/>
    <p:sldLayoutId id="2147483981" r:id="rId67"/>
    <p:sldLayoutId id="2147483982" r:id="rId68"/>
    <p:sldLayoutId id="2147483983" r:id="rId69"/>
    <p:sldLayoutId id="2147483984" r:id="rId70"/>
    <p:sldLayoutId id="2147483985" r:id="rId71"/>
    <p:sldLayoutId id="2147483986" r:id="rId72"/>
    <p:sldLayoutId id="2147483987" r:id="rId73"/>
    <p:sldLayoutId id="2147483988" r:id="rId74"/>
    <p:sldLayoutId id="2147483989" r:id="rId75"/>
    <p:sldLayoutId id="2147483990" r:id="rId76"/>
    <p:sldLayoutId id="2147483991" r:id="rId77"/>
    <p:sldLayoutId id="2147483992" r:id="rId78"/>
    <p:sldLayoutId id="2147483993" r:id="rId79"/>
    <p:sldLayoutId id="2147483994" r:id="rId80"/>
    <p:sldLayoutId id="2147483995" r:id="rId81"/>
    <p:sldLayoutId id="2147483996" r:id="rId82"/>
    <p:sldLayoutId id="2147483997" r:id="rId83"/>
    <p:sldLayoutId id="2147483998" r:id="rId84"/>
    <p:sldLayoutId id="2147483999" r:id="rId85"/>
    <p:sldLayoutId id="2147484000" r:id="rId86"/>
    <p:sldLayoutId id="2147484001" r:id="rId87"/>
    <p:sldLayoutId id="2147484002" r:id="rId88"/>
    <p:sldLayoutId id="2147484003" r:id="rId89"/>
    <p:sldLayoutId id="2147484004" r:id="rId90"/>
    <p:sldLayoutId id="2147484005" r:id="rId91"/>
    <p:sldLayoutId id="2147484006" r:id="rId92"/>
    <p:sldLayoutId id="2147484007" r:id="rId93"/>
    <p:sldLayoutId id="2147484008" r:id="rId94"/>
    <p:sldLayoutId id="2147484009" r:id="rId95"/>
    <p:sldLayoutId id="2147484010" r:id="rId96"/>
    <p:sldLayoutId id="2147484011" r:id="rId97"/>
    <p:sldLayoutId id="2147484012" r:id="rId98"/>
    <p:sldLayoutId id="2147484013" r:id="rId99"/>
    <p:sldLayoutId id="2147484014" r:id="rId100"/>
    <p:sldLayoutId id="2147484015" r:id="rId101"/>
    <p:sldLayoutId id="2147484016" r:id="rId102"/>
    <p:sldLayoutId id="2147484017" r:id="rId103"/>
    <p:sldLayoutId id="2147484018" r:id="rId104"/>
    <p:sldLayoutId id="2147484019" r:id="rId105"/>
    <p:sldLayoutId id="2147484020" r:id="rId106"/>
    <p:sldLayoutId id="2147484021" r:id="rId107"/>
    <p:sldLayoutId id="2147484022" r:id="rId108"/>
    <p:sldLayoutId id="2147484023" r:id="rId109"/>
    <p:sldLayoutId id="2147484024" r:id="rId110"/>
    <p:sldLayoutId id="2147484025" r:id="rId111"/>
    <p:sldLayoutId id="2147484026" r:id="rId112"/>
    <p:sldLayoutId id="2147484027" r:id="rId113"/>
    <p:sldLayoutId id="2147484028" r:id="rId114"/>
    <p:sldLayoutId id="2147484029" r:id="rId115"/>
    <p:sldLayoutId id="2147484030" r:id="rId116"/>
    <p:sldLayoutId id="2147484031" r:id="rId117"/>
    <p:sldLayoutId id="2147484032" r:id="rId118"/>
    <p:sldLayoutId id="2147484033" r:id="rId119"/>
    <p:sldLayoutId id="2147484034" r:id="rId120"/>
    <p:sldLayoutId id="2147484035" r:id="rId121"/>
    <p:sldLayoutId id="2147484036" r:id="rId122"/>
    <p:sldLayoutId id="2147484037" r:id="rId123"/>
    <p:sldLayoutId id="2147484038" r:id="rId124"/>
    <p:sldLayoutId id="2147484039" r:id="rId125"/>
    <p:sldLayoutId id="2147484040" r:id="rId126"/>
    <p:sldLayoutId id="2147484041" r:id="rId127"/>
    <p:sldLayoutId id="2147484042" r:id="rId128"/>
    <p:sldLayoutId id="2147484043" r:id="rId129"/>
    <p:sldLayoutId id="2147484044" r:id="rId130"/>
    <p:sldLayoutId id="2147484045" r:id="rId131"/>
    <p:sldLayoutId id="2147484046" r:id="rId132"/>
    <p:sldLayoutId id="2147484047" r:id="rId133"/>
    <p:sldLayoutId id="2147484048" r:id="rId134"/>
    <p:sldLayoutId id="2147484049" r:id="rId135"/>
    <p:sldLayoutId id="2147484050" r:id="rId136"/>
    <p:sldLayoutId id="2147484051" r:id="rId137"/>
    <p:sldLayoutId id="2147484052" r:id="rId138"/>
    <p:sldLayoutId id="2147484053" r:id="rId139"/>
    <p:sldLayoutId id="2147484054" r:id="rId140"/>
    <p:sldLayoutId id="2147484055" r:id="rId141"/>
    <p:sldLayoutId id="2147484056" r:id="rId142"/>
    <p:sldLayoutId id="2147484057" r:id="rId143"/>
    <p:sldLayoutId id="2147484058" r:id="rId144"/>
    <p:sldLayoutId id="2147484059" r:id="rId145"/>
    <p:sldLayoutId id="2147484060" r:id="rId146"/>
    <p:sldLayoutId id="2147484061" r:id="rId147"/>
    <p:sldLayoutId id="2147484062" r:id="rId148"/>
    <p:sldLayoutId id="2147484063" r:id="rId149"/>
    <p:sldLayoutId id="2147484064" r:id="rId150"/>
    <p:sldLayoutId id="2147484065" r:id="rId151"/>
    <p:sldLayoutId id="2147484066" r:id="rId152"/>
    <p:sldLayoutId id="2147484067" r:id="rId153"/>
    <p:sldLayoutId id="2147484068" r:id="rId154"/>
    <p:sldLayoutId id="2147484069" r:id="rId155"/>
    <p:sldLayoutId id="2147484070" r:id="rId156"/>
    <p:sldLayoutId id="2147484071" r:id="rId157"/>
    <p:sldLayoutId id="2147484072" r:id="rId158"/>
    <p:sldLayoutId id="2147484073" r:id="rId159"/>
    <p:sldLayoutId id="2147484074" r:id="rId160"/>
    <p:sldLayoutId id="2147484075" r:id="rId161"/>
    <p:sldLayoutId id="2147484076" r:id="rId162"/>
    <p:sldLayoutId id="2147484077" r:id="rId163"/>
    <p:sldLayoutId id="2147484078" r:id="rId164"/>
    <p:sldLayoutId id="2147484079" r:id="rId165"/>
    <p:sldLayoutId id="2147484080" r:id="rId166"/>
    <p:sldLayoutId id="2147484081" r:id="rId167"/>
    <p:sldLayoutId id="2147484082" r:id="rId168"/>
    <p:sldLayoutId id="2147484083" r:id="rId169"/>
    <p:sldLayoutId id="2147484609" r:id="rId170"/>
    <p:sldLayoutId id="2147484613" r:id="rId171"/>
  </p:sldLayoutIdLst>
  <p:hf hdr="0" dt="0"/>
  <p:txStyles>
    <p:titleStyle>
      <a:lvl1pPr algn="l" defTabSz="457189"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32" indent="-285744" algn="l" defTabSz="457189"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2971" indent="-228594" algn="l" defTabSz="457189"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160"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349"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678332" y="6120882"/>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BF12BCFA-AC05-1A7C-0910-CE4FCD457C6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8" name="TextBox 7">
            <a:extLst>
              <a:ext uri="{FF2B5EF4-FFF2-40B4-BE49-F238E27FC236}">
                <a16:creationId xmlns:a16="http://schemas.microsoft.com/office/drawing/2014/main" id="{5BD7D129-D4BD-7FF5-4C0C-20255F61F258}"/>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2" name="Graphic 8">
            <a:extLst>
              <a:ext uri="{FF2B5EF4-FFF2-40B4-BE49-F238E27FC236}">
                <a16:creationId xmlns:a16="http://schemas.microsoft.com/office/drawing/2014/main" id="{84DEAE5C-9045-D4D9-EF1D-72B288EEBC45}"/>
              </a:ext>
            </a:extLst>
          </p:cNvPr>
          <p:cNvPicPr>
            <a:picLocks noChangeAspect="1"/>
          </p:cNvPicPr>
          <p:nvPr userDrawn="1"/>
        </p:nvPicPr>
        <p:blipFill>
          <a:blip r:embed="rId171"/>
          <a:srcRect/>
          <a:stretch/>
        </p:blipFill>
        <p:spPr>
          <a:xfrm>
            <a:off x="328437" y="6338416"/>
            <a:ext cx="1307423" cy="232721"/>
          </a:xfrm>
          <a:prstGeom prst="rect">
            <a:avLst/>
          </a:prstGeom>
        </p:spPr>
      </p:pic>
    </p:spTree>
    <p:extLst>
      <p:ext uri="{BB962C8B-B14F-4D97-AF65-F5344CB8AC3E}">
        <p14:creationId xmlns:p14="http://schemas.microsoft.com/office/powerpoint/2010/main" val="3772396494"/>
      </p:ext>
    </p:extLst>
  </p:cSld>
  <p:clrMap bg1="dk1" tx1="lt1" bg2="dk2" tx2="lt2" accent1="accent1" accent2="accent2" accent3="accent3" accent4="accent4" accent5="accent5" accent6="accent6" hlink="hlink" folHlink="folHlink"/>
  <p:sldLayoutIdLst>
    <p:sldLayoutId id="2147484085" r:id="rId1"/>
    <p:sldLayoutId id="2147484086" r:id="rId2"/>
    <p:sldLayoutId id="2147484087" r:id="rId3"/>
    <p:sldLayoutId id="2147484088" r:id="rId4"/>
    <p:sldLayoutId id="2147484089" r:id="rId5"/>
    <p:sldLayoutId id="2147484090" r:id="rId6"/>
    <p:sldLayoutId id="2147484091" r:id="rId7"/>
    <p:sldLayoutId id="2147484092" r:id="rId8"/>
    <p:sldLayoutId id="2147484093" r:id="rId9"/>
    <p:sldLayoutId id="2147484094" r:id="rId10"/>
    <p:sldLayoutId id="2147484095" r:id="rId11"/>
    <p:sldLayoutId id="2147484096" r:id="rId12"/>
    <p:sldLayoutId id="2147484097" r:id="rId13"/>
    <p:sldLayoutId id="2147484098" r:id="rId14"/>
    <p:sldLayoutId id="2147484099" r:id="rId15"/>
    <p:sldLayoutId id="2147484100" r:id="rId16"/>
    <p:sldLayoutId id="2147484101" r:id="rId17"/>
    <p:sldLayoutId id="2147484102" r:id="rId18"/>
    <p:sldLayoutId id="2147484103" r:id="rId19"/>
    <p:sldLayoutId id="2147484104" r:id="rId20"/>
    <p:sldLayoutId id="2147484105" r:id="rId21"/>
    <p:sldLayoutId id="2147484106" r:id="rId22"/>
    <p:sldLayoutId id="2147484107" r:id="rId23"/>
    <p:sldLayoutId id="2147484108" r:id="rId24"/>
    <p:sldLayoutId id="2147484109" r:id="rId25"/>
    <p:sldLayoutId id="2147484110" r:id="rId26"/>
    <p:sldLayoutId id="2147484111" r:id="rId27"/>
    <p:sldLayoutId id="2147484112" r:id="rId28"/>
    <p:sldLayoutId id="2147484113" r:id="rId29"/>
    <p:sldLayoutId id="2147484114" r:id="rId30"/>
    <p:sldLayoutId id="2147484115" r:id="rId31"/>
    <p:sldLayoutId id="2147484116" r:id="rId32"/>
    <p:sldLayoutId id="2147484117" r:id="rId33"/>
    <p:sldLayoutId id="2147484118" r:id="rId34"/>
    <p:sldLayoutId id="2147484119" r:id="rId35"/>
    <p:sldLayoutId id="2147484120" r:id="rId36"/>
    <p:sldLayoutId id="2147484121" r:id="rId37"/>
    <p:sldLayoutId id="2147484122" r:id="rId38"/>
    <p:sldLayoutId id="2147484123" r:id="rId39"/>
    <p:sldLayoutId id="2147484124" r:id="rId40"/>
    <p:sldLayoutId id="2147484125" r:id="rId41"/>
    <p:sldLayoutId id="2147484126" r:id="rId42"/>
    <p:sldLayoutId id="2147484127" r:id="rId43"/>
    <p:sldLayoutId id="2147484128" r:id="rId44"/>
    <p:sldLayoutId id="2147484129" r:id="rId45"/>
    <p:sldLayoutId id="2147484130" r:id="rId46"/>
    <p:sldLayoutId id="2147484131" r:id="rId47"/>
    <p:sldLayoutId id="2147484132" r:id="rId48"/>
    <p:sldLayoutId id="2147484133" r:id="rId49"/>
    <p:sldLayoutId id="2147484134" r:id="rId50"/>
    <p:sldLayoutId id="2147484135" r:id="rId51"/>
    <p:sldLayoutId id="2147484136" r:id="rId52"/>
    <p:sldLayoutId id="2147484137" r:id="rId53"/>
    <p:sldLayoutId id="2147484138" r:id="rId54"/>
    <p:sldLayoutId id="2147484139" r:id="rId55"/>
    <p:sldLayoutId id="2147484140" r:id="rId56"/>
    <p:sldLayoutId id="2147484141" r:id="rId57"/>
    <p:sldLayoutId id="2147484142" r:id="rId58"/>
    <p:sldLayoutId id="2147484143" r:id="rId59"/>
    <p:sldLayoutId id="2147484144" r:id="rId60"/>
    <p:sldLayoutId id="2147484145" r:id="rId61"/>
    <p:sldLayoutId id="2147484146" r:id="rId62"/>
    <p:sldLayoutId id="2147484147" r:id="rId63"/>
    <p:sldLayoutId id="2147484148" r:id="rId64"/>
    <p:sldLayoutId id="2147484149" r:id="rId65"/>
    <p:sldLayoutId id="2147484150" r:id="rId66"/>
    <p:sldLayoutId id="2147484151" r:id="rId67"/>
    <p:sldLayoutId id="2147484152" r:id="rId68"/>
    <p:sldLayoutId id="2147484153" r:id="rId69"/>
    <p:sldLayoutId id="2147484154" r:id="rId70"/>
    <p:sldLayoutId id="2147484155" r:id="rId71"/>
    <p:sldLayoutId id="2147484156" r:id="rId72"/>
    <p:sldLayoutId id="2147484157" r:id="rId73"/>
    <p:sldLayoutId id="2147484158" r:id="rId74"/>
    <p:sldLayoutId id="2147484159" r:id="rId75"/>
    <p:sldLayoutId id="2147484160" r:id="rId76"/>
    <p:sldLayoutId id="2147484161" r:id="rId77"/>
    <p:sldLayoutId id="2147484162" r:id="rId78"/>
    <p:sldLayoutId id="2147484163" r:id="rId79"/>
    <p:sldLayoutId id="2147484164" r:id="rId80"/>
    <p:sldLayoutId id="2147484165" r:id="rId81"/>
    <p:sldLayoutId id="2147484166" r:id="rId82"/>
    <p:sldLayoutId id="2147484167" r:id="rId83"/>
    <p:sldLayoutId id="2147484168" r:id="rId84"/>
    <p:sldLayoutId id="2147484169" r:id="rId85"/>
    <p:sldLayoutId id="2147484170" r:id="rId86"/>
    <p:sldLayoutId id="2147484171" r:id="rId87"/>
    <p:sldLayoutId id="2147484172" r:id="rId88"/>
    <p:sldLayoutId id="2147484173" r:id="rId89"/>
    <p:sldLayoutId id="2147484174" r:id="rId90"/>
    <p:sldLayoutId id="2147484175" r:id="rId91"/>
    <p:sldLayoutId id="2147484176" r:id="rId92"/>
    <p:sldLayoutId id="2147484177" r:id="rId93"/>
    <p:sldLayoutId id="2147484178" r:id="rId94"/>
    <p:sldLayoutId id="2147484179" r:id="rId95"/>
    <p:sldLayoutId id="2147484180" r:id="rId96"/>
    <p:sldLayoutId id="2147484181" r:id="rId97"/>
    <p:sldLayoutId id="2147484182" r:id="rId98"/>
    <p:sldLayoutId id="2147484183" r:id="rId99"/>
    <p:sldLayoutId id="2147484184" r:id="rId100"/>
    <p:sldLayoutId id="2147484185" r:id="rId101"/>
    <p:sldLayoutId id="2147484186" r:id="rId102"/>
    <p:sldLayoutId id="2147484187" r:id="rId103"/>
    <p:sldLayoutId id="2147484188" r:id="rId104"/>
    <p:sldLayoutId id="2147484189" r:id="rId105"/>
    <p:sldLayoutId id="2147484190" r:id="rId106"/>
    <p:sldLayoutId id="2147484191" r:id="rId107"/>
    <p:sldLayoutId id="2147484192" r:id="rId108"/>
    <p:sldLayoutId id="2147484193" r:id="rId109"/>
    <p:sldLayoutId id="2147484194" r:id="rId110"/>
    <p:sldLayoutId id="2147484195" r:id="rId111"/>
    <p:sldLayoutId id="2147484196" r:id="rId112"/>
    <p:sldLayoutId id="2147484197" r:id="rId113"/>
    <p:sldLayoutId id="2147484198" r:id="rId114"/>
    <p:sldLayoutId id="2147484199" r:id="rId115"/>
    <p:sldLayoutId id="2147484200" r:id="rId116"/>
    <p:sldLayoutId id="2147484201" r:id="rId117"/>
    <p:sldLayoutId id="2147484202" r:id="rId118"/>
    <p:sldLayoutId id="2147484203" r:id="rId119"/>
    <p:sldLayoutId id="2147484204" r:id="rId120"/>
    <p:sldLayoutId id="2147484205" r:id="rId121"/>
    <p:sldLayoutId id="2147484206" r:id="rId122"/>
    <p:sldLayoutId id="2147484207" r:id="rId123"/>
    <p:sldLayoutId id="2147484208" r:id="rId124"/>
    <p:sldLayoutId id="2147484209" r:id="rId125"/>
    <p:sldLayoutId id="2147484210" r:id="rId126"/>
    <p:sldLayoutId id="2147484211" r:id="rId127"/>
    <p:sldLayoutId id="2147484212" r:id="rId128"/>
    <p:sldLayoutId id="2147484213" r:id="rId129"/>
    <p:sldLayoutId id="2147484214" r:id="rId130"/>
    <p:sldLayoutId id="2147484215" r:id="rId131"/>
    <p:sldLayoutId id="2147484216" r:id="rId132"/>
    <p:sldLayoutId id="2147484217" r:id="rId133"/>
    <p:sldLayoutId id="2147484218" r:id="rId134"/>
    <p:sldLayoutId id="2147484219" r:id="rId135"/>
    <p:sldLayoutId id="2147484220" r:id="rId136"/>
    <p:sldLayoutId id="2147484221" r:id="rId137"/>
    <p:sldLayoutId id="2147484222" r:id="rId138"/>
    <p:sldLayoutId id="2147484223" r:id="rId139"/>
    <p:sldLayoutId id="2147484224" r:id="rId140"/>
    <p:sldLayoutId id="2147484225" r:id="rId141"/>
    <p:sldLayoutId id="2147484226" r:id="rId142"/>
    <p:sldLayoutId id="2147484227" r:id="rId143"/>
    <p:sldLayoutId id="2147484228" r:id="rId144"/>
    <p:sldLayoutId id="2147484229" r:id="rId145"/>
    <p:sldLayoutId id="2147484230" r:id="rId146"/>
    <p:sldLayoutId id="2147484231" r:id="rId147"/>
    <p:sldLayoutId id="2147484232" r:id="rId148"/>
    <p:sldLayoutId id="2147484233" r:id="rId149"/>
    <p:sldLayoutId id="2147484234" r:id="rId150"/>
    <p:sldLayoutId id="2147484235" r:id="rId151"/>
    <p:sldLayoutId id="2147484236" r:id="rId152"/>
    <p:sldLayoutId id="2147484237" r:id="rId153"/>
    <p:sldLayoutId id="2147484238" r:id="rId154"/>
    <p:sldLayoutId id="2147484239" r:id="rId155"/>
    <p:sldLayoutId id="2147484240" r:id="rId156"/>
    <p:sldLayoutId id="2147484241" r:id="rId157"/>
    <p:sldLayoutId id="2147484242" r:id="rId158"/>
    <p:sldLayoutId id="2147484243" r:id="rId159"/>
    <p:sldLayoutId id="2147484244" r:id="rId160"/>
    <p:sldLayoutId id="2147484245" r:id="rId161"/>
    <p:sldLayoutId id="2147484246" r:id="rId162"/>
    <p:sldLayoutId id="2147484247" r:id="rId163"/>
    <p:sldLayoutId id="2147484248" r:id="rId164"/>
    <p:sldLayoutId id="2147484249" r:id="rId165"/>
    <p:sldLayoutId id="2147484250" r:id="rId166"/>
    <p:sldLayoutId id="2147484251" r:id="rId167"/>
    <p:sldLayoutId id="2147484252" r:id="rId168"/>
    <p:sldLayoutId id="2147484253" r:id="rId169"/>
  </p:sldLayoutIdLst>
  <p:hf sldNum="0" hdr="0" dt="0"/>
  <p:txStyles>
    <p:titleStyle>
      <a:lvl1pPr algn="l" defTabSz="457189"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32" indent="-285744" algn="l" defTabSz="457189"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2971" indent="-228594" algn="l" defTabSz="457189"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160"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349"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678332" y="6120882"/>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BF12BCFA-AC05-1A7C-0910-CE4FCD457C6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2023 Penn Mutual. All rights reserved.</a:t>
            </a:r>
          </a:p>
        </p:txBody>
      </p:sp>
      <p:sp>
        <p:nvSpPr>
          <p:cNvPr id="8" name="TextBox 7">
            <a:extLst>
              <a:ext uri="{FF2B5EF4-FFF2-40B4-BE49-F238E27FC236}">
                <a16:creationId xmlns:a16="http://schemas.microsoft.com/office/drawing/2014/main" id="{5BD7D129-D4BD-7FF5-4C0C-20255F61F258}"/>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9" name="Graphic 8">
            <a:extLst>
              <a:ext uri="{FF2B5EF4-FFF2-40B4-BE49-F238E27FC236}">
                <a16:creationId xmlns:a16="http://schemas.microsoft.com/office/drawing/2014/main" id="{E49C810D-4968-2940-4908-BE90D04D1997}"/>
              </a:ext>
            </a:extLst>
          </p:cNvPr>
          <p:cNvPicPr>
            <a:picLocks noChangeAspect="1"/>
          </p:cNvPicPr>
          <p:nvPr userDrawn="1"/>
        </p:nvPicPr>
        <p:blipFill>
          <a:blip r:embed="rId182" cstate="screen">
            <a:extLst>
              <a:ext uri="{28A0092B-C50C-407E-A947-70E740481C1C}">
                <a14:useLocalDpi xmlns:a14="http://schemas.microsoft.com/office/drawing/2010/main"/>
              </a:ext>
              <a:ext uri="{96DAC541-7B7A-43D3-8B79-37D633B846F1}">
                <asvg:svgBlip xmlns:asvg="http://schemas.microsoft.com/office/drawing/2016/SVG/main" r:embed="rId183"/>
              </a:ext>
            </a:extLst>
          </a:blip>
          <a:stretch>
            <a:fillRect/>
          </a:stretch>
        </p:blipFill>
        <p:spPr>
          <a:xfrm>
            <a:off x="328437" y="6337717"/>
            <a:ext cx="1307423" cy="234119"/>
          </a:xfrm>
          <a:prstGeom prst="rect">
            <a:avLst/>
          </a:prstGeom>
        </p:spPr>
      </p:pic>
    </p:spTree>
    <p:extLst>
      <p:ext uri="{BB962C8B-B14F-4D97-AF65-F5344CB8AC3E}">
        <p14:creationId xmlns:p14="http://schemas.microsoft.com/office/powerpoint/2010/main" val="858076363"/>
      </p:ext>
    </p:extLst>
  </p:cSld>
  <p:clrMap bg1="dk1" tx1="lt1" bg2="dk2" tx2="lt2" accent1="accent1" accent2="accent2" accent3="accent3" accent4="accent4" accent5="accent5" accent6="accent6" hlink="hlink" folHlink="folHlink"/>
  <p:sldLayoutIdLst>
    <p:sldLayoutId id="2147484913" r:id="rId1"/>
    <p:sldLayoutId id="2147484914" r:id="rId2"/>
    <p:sldLayoutId id="2147484915" r:id="rId3"/>
    <p:sldLayoutId id="2147484916" r:id="rId4"/>
    <p:sldLayoutId id="2147484917" r:id="rId5"/>
    <p:sldLayoutId id="2147484918" r:id="rId6"/>
    <p:sldLayoutId id="2147484919" r:id="rId7"/>
    <p:sldLayoutId id="2147484920" r:id="rId8"/>
    <p:sldLayoutId id="2147484921" r:id="rId9"/>
    <p:sldLayoutId id="2147484922" r:id="rId10"/>
    <p:sldLayoutId id="2147484923" r:id="rId11"/>
    <p:sldLayoutId id="2147484924" r:id="rId12"/>
    <p:sldLayoutId id="2147484925" r:id="rId13"/>
    <p:sldLayoutId id="2147484926" r:id="rId14"/>
    <p:sldLayoutId id="2147484927" r:id="rId15"/>
    <p:sldLayoutId id="2147484928" r:id="rId16"/>
    <p:sldLayoutId id="2147484929" r:id="rId17"/>
    <p:sldLayoutId id="2147484930" r:id="rId18"/>
    <p:sldLayoutId id="2147484931" r:id="rId19"/>
    <p:sldLayoutId id="2147484932" r:id="rId20"/>
    <p:sldLayoutId id="2147484933" r:id="rId21"/>
    <p:sldLayoutId id="2147484934" r:id="rId22"/>
    <p:sldLayoutId id="2147484935" r:id="rId23"/>
    <p:sldLayoutId id="2147484936" r:id="rId24"/>
    <p:sldLayoutId id="2147484937" r:id="rId25"/>
    <p:sldLayoutId id="2147484938" r:id="rId26"/>
    <p:sldLayoutId id="2147484939" r:id="rId27"/>
    <p:sldLayoutId id="2147484940" r:id="rId28"/>
    <p:sldLayoutId id="2147484941" r:id="rId29"/>
    <p:sldLayoutId id="2147484942" r:id="rId30"/>
    <p:sldLayoutId id="2147484943" r:id="rId31"/>
    <p:sldLayoutId id="2147484944" r:id="rId32"/>
    <p:sldLayoutId id="2147484945" r:id="rId33"/>
    <p:sldLayoutId id="2147484946" r:id="rId34"/>
    <p:sldLayoutId id="2147484947" r:id="rId35"/>
    <p:sldLayoutId id="2147484948" r:id="rId36"/>
    <p:sldLayoutId id="2147484949" r:id="rId37"/>
    <p:sldLayoutId id="2147484950" r:id="rId38"/>
    <p:sldLayoutId id="2147484951" r:id="rId39"/>
    <p:sldLayoutId id="2147484952" r:id="rId40"/>
    <p:sldLayoutId id="2147484953" r:id="rId41"/>
    <p:sldLayoutId id="2147484954" r:id="rId42"/>
    <p:sldLayoutId id="2147484955" r:id="rId43"/>
    <p:sldLayoutId id="2147484956" r:id="rId44"/>
    <p:sldLayoutId id="2147484957" r:id="rId45"/>
    <p:sldLayoutId id="2147484958" r:id="rId46"/>
    <p:sldLayoutId id="2147484959" r:id="rId47"/>
    <p:sldLayoutId id="2147484960" r:id="rId48"/>
    <p:sldLayoutId id="2147484961" r:id="rId49"/>
    <p:sldLayoutId id="2147484962" r:id="rId50"/>
    <p:sldLayoutId id="2147484963" r:id="rId51"/>
    <p:sldLayoutId id="2147484964" r:id="rId52"/>
    <p:sldLayoutId id="2147484965" r:id="rId53"/>
    <p:sldLayoutId id="2147484966" r:id="rId54"/>
    <p:sldLayoutId id="2147484967" r:id="rId55"/>
    <p:sldLayoutId id="2147484968" r:id="rId56"/>
    <p:sldLayoutId id="2147484969" r:id="rId57"/>
    <p:sldLayoutId id="2147484970" r:id="rId58"/>
    <p:sldLayoutId id="2147484971" r:id="rId59"/>
    <p:sldLayoutId id="2147484972" r:id="rId60"/>
    <p:sldLayoutId id="2147484973" r:id="rId61"/>
    <p:sldLayoutId id="2147484974" r:id="rId62"/>
    <p:sldLayoutId id="2147484975" r:id="rId63"/>
    <p:sldLayoutId id="2147484976" r:id="rId64"/>
    <p:sldLayoutId id="2147484977" r:id="rId65"/>
    <p:sldLayoutId id="2147484978" r:id="rId66"/>
    <p:sldLayoutId id="2147484979" r:id="rId67"/>
    <p:sldLayoutId id="2147484980" r:id="rId68"/>
    <p:sldLayoutId id="2147484981" r:id="rId69"/>
    <p:sldLayoutId id="2147484982" r:id="rId70"/>
    <p:sldLayoutId id="2147484983" r:id="rId71"/>
    <p:sldLayoutId id="2147484984" r:id="rId72"/>
    <p:sldLayoutId id="2147484985" r:id="rId73"/>
    <p:sldLayoutId id="2147484986" r:id="rId74"/>
    <p:sldLayoutId id="2147484987" r:id="rId75"/>
    <p:sldLayoutId id="2147484988" r:id="rId76"/>
    <p:sldLayoutId id="2147484989" r:id="rId77"/>
    <p:sldLayoutId id="2147484990" r:id="rId78"/>
    <p:sldLayoutId id="2147484991" r:id="rId79"/>
    <p:sldLayoutId id="2147484992" r:id="rId80"/>
    <p:sldLayoutId id="2147484993" r:id="rId81"/>
    <p:sldLayoutId id="2147484994" r:id="rId82"/>
    <p:sldLayoutId id="2147484995" r:id="rId83"/>
    <p:sldLayoutId id="2147484996" r:id="rId84"/>
    <p:sldLayoutId id="2147484997" r:id="rId85"/>
    <p:sldLayoutId id="2147484998" r:id="rId86"/>
    <p:sldLayoutId id="2147484999" r:id="rId87"/>
    <p:sldLayoutId id="2147485000" r:id="rId88"/>
    <p:sldLayoutId id="2147485001" r:id="rId89"/>
    <p:sldLayoutId id="2147485002" r:id="rId90"/>
    <p:sldLayoutId id="2147485003" r:id="rId91"/>
    <p:sldLayoutId id="2147485004" r:id="rId92"/>
    <p:sldLayoutId id="2147485005" r:id="rId93"/>
    <p:sldLayoutId id="2147485006" r:id="rId94"/>
    <p:sldLayoutId id="2147485007" r:id="rId95"/>
    <p:sldLayoutId id="2147485008" r:id="rId96"/>
    <p:sldLayoutId id="2147485009" r:id="rId97"/>
    <p:sldLayoutId id="2147485010" r:id="rId98"/>
    <p:sldLayoutId id="2147485011" r:id="rId99"/>
    <p:sldLayoutId id="2147485012" r:id="rId100"/>
    <p:sldLayoutId id="2147485013" r:id="rId101"/>
    <p:sldLayoutId id="2147485014" r:id="rId102"/>
    <p:sldLayoutId id="2147485015" r:id="rId103"/>
    <p:sldLayoutId id="2147485016" r:id="rId104"/>
    <p:sldLayoutId id="2147485017" r:id="rId105"/>
    <p:sldLayoutId id="2147485018" r:id="rId106"/>
    <p:sldLayoutId id="2147485019" r:id="rId107"/>
    <p:sldLayoutId id="2147485020" r:id="rId108"/>
    <p:sldLayoutId id="2147485021" r:id="rId109"/>
    <p:sldLayoutId id="2147485022" r:id="rId110"/>
    <p:sldLayoutId id="2147485023" r:id="rId111"/>
    <p:sldLayoutId id="2147485024" r:id="rId112"/>
    <p:sldLayoutId id="2147485025" r:id="rId113"/>
    <p:sldLayoutId id="2147485026" r:id="rId114"/>
    <p:sldLayoutId id="2147485027" r:id="rId115"/>
    <p:sldLayoutId id="2147485028" r:id="rId116"/>
    <p:sldLayoutId id="2147485029" r:id="rId117"/>
    <p:sldLayoutId id="2147485030" r:id="rId118"/>
    <p:sldLayoutId id="2147485031" r:id="rId119"/>
    <p:sldLayoutId id="2147485032" r:id="rId120"/>
    <p:sldLayoutId id="2147485033" r:id="rId121"/>
    <p:sldLayoutId id="2147485034" r:id="rId122"/>
    <p:sldLayoutId id="2147485035" r:id="rId123"/>
    <p:sldLayoutId id="2147485036" r:id="rId124"/>
    <p:sldLayoutId id="2147485037" r:id="rId125"/>
    <p:sldLayoutId id="2147485038" r:id="rId126"/>
    <p:sldLayoutId id="2147485039" r:id="rId127"/>
    <p:sldLayoutId id="2147485040" r:id="rId128"/>
    <p:sldLayoutId id="2147485041" r:id="rId129"/>
    <p:sldLayoutId id="2147485042" r:id="rId130"/>
    <p:sldLayoutId id="2147485043" r:id="rId131"/>
    <p:sldLayoutId id="2147485044" r:id="rId132"/>
    <p:sldLayoutId id="2147485045" r:id="rId133"/>
    <p:sldLayoutId id="2147485046" r:id="rId134"/>
    <p:sldLayoutId id="2147485047" r:id="rId135"/>
    <p:sldLayoutId id="2147485048" r:id="rId136"/>
    <p:sldLayoutId id="2147485049" r:id="rId137"/>
    <p:sldLayoutId id="2147485050" r:id="rId138"/>
    <p:sldLayoutId id="2147485051" r:id="rId139"/>
    <p:sldLayoutId id="2147485052" r:id="rId140"/>
    <p:sldLayoutId id="2147485053" r:id="rId141"/>
    <p:sldLayoutId id="2147485054" r:id="rId142"/>
    <p:sldLayoutId id="2147485055" r:id="rId143"/>
    <p:sldLayoutId id="2147485056" r:id="rId144"/>
    <p:sldLayoutId id="2147485057" r:id="rId145"/>
    <p:sldLayoutId id="2147485058" r:id="rId146"/>
    <p:sldLayoutId id="2147485059" r:id="rId147"/>
    <p:sldLayoutId id="2147485060" r:id="rId148"/>
    <p:sldLayoutId id="2147485061" r:id="rId149"/>
    <p:sldLayoutId id="2147485062" r:id="rId150"/>
    <p:sldLayoutId id="2147485063" r:id="rId151"/>
    <p:sldLayoutId id="2147485064" r:id="rId152"/>
    <p:sldLayoutId id="2147485065" r:id="rId153"/>
    <p:sldLayoutId id="2147485066" r:id="rId154"/>
    <p:sldLayoutId id="2147485067" r:id="rId155"/>
    <p:sldLayoutId id="2147485068" r:id="rId156"/>
    <p:sldLayoutId id="2147485069" r:id="rId157"/>
    <p:sldLayoutId id="2147485070" r:id="rId158"/>
    <p:sldLayoutId id="2147485071" r:id="rId159"/>
    <p:sldLayoutId id="2147485072" r:id="rId160"/>
    <p:sldLayoutId id="2147485073" r:id="rId161"/>
    <p:sldLayoutId id="2147485074" r:id="rId162"/>
    <p:sldLayoutId id="2147485075" r:id="rId163"/>
    <p:sldLayoutId id="2147485076" r:id="rId164"/>
    <p:sldLayoutId id="2147485077" r:id="rId165"/>
    <p:sldLayoutId id="2147485078" r:id="rId166"/>
    <p:sldLayoutId id="2147485079" r:id="rId167"/>
    <p:sldLayoutId id="2147485080" r:id="rId168"/>
    <p:sldLayoutId id="2147485081" r:id="rId169"/>
    <p:sldLayoutId id="2147485082" r:id="rId170"/>
    <p:sldLayoutId id="2147485083" r:id="rId171"/>
    <p:sldLayoutId id="2147485084" r:id="rId172"/>
    <p:sldLayoutId id="2147485085" r:id="rId173"/>
    <p:sldLayoutId id="2147485086" r:id="rId174"/>
    <p:sldLayoutId id="2147485087" r:id="rId175"/>
    <p:sldLayoutId id="2147485088" r:id="rId176"/>
    <p:sldLayoutId id="2147485089" r:id="rId177"/>
    <p:sldLayoutId id="2147485090" r:id="rId178"/>
    <p:sldLayoutId id="2147485091" r:id="rId179"/>
    <p:sldLayoutId id="2147485092" r:id="rId180"/>
  </p:sldLayoutIdLst>
  <p:hf hdr="0" ftr="0" dt="0"/>
  <p:txStyles>
    <p:titleStyle>
      <a:lvl1pPr algn="l" defTabSz="457189"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32" indent="-285744" algn="l" defTabSz="457189"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2971" indent="-228594" algn="l" defTabSz="457189"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160"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349"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058678"/>
      </p:ext>
    </p:extLst>
  </p:cSld>
  <p:clrMap bg1="lt1" tx1="dk1" bg2="lt2" tx2="dk2" accent1="accent1" accent2="accent2" accent3="accent3" accent4="accent4" accent5="accent5" accent6="accent6" hlink="hlink" folHlink="folHlink"/>
  <p:sldLayoutIdLst>
    <p:sldLayoutId id="2147485094" r:id="rId1"/>
    <p:sldLayoutId id="2147485095" r:id="rId2"/>
    <p:sldLayoutId id="2147485096" r:id="rId3"/>
    <p:sldLayoutId id="2147485097" r:id="rId4"/>
    <p:sldLayoutId id="2147485098" r:id="rId5"/>
    <p:sldLayoutId id="2147485099" r:id="rId6"/>
    <p:sldLayoutId id="2147485100" r:id="rId7"/>
    <p:sldLayoutId id="2147485101" r:id="rId8"/>
    <p:sldLayoutId id="2147485102" r:id="rId9"/>
    <p:sldLayoutId id="2147485103" r:id="rId10"/>
    <p:sldLayoutId id="2147485104" r:id="rId11"/>
    <p:sldLayoutId id="2147485105" r:id="rId12"/>
    <p:sldLayoutId id="2147485106" r:id="rId13"/>
    <p:sldLayoutId id="2147485107" r:id="rId14"/>
    <p:sldLayoutId id="2147485108" r:id="rId15"/>
    <p:sldLayoutId id="2147485109" r:id="rId16"/>
    <p:sldLayoutId id="2147485110" r:id="rId17"/>
    <p:sldLayoutId id="2147485111" r:id="rId18"/>
    <p:sldLayoutId id="2147485112" r:id="rId19"/>
    <p:sldLayoutId id="2147485113" r:id="rId20"/>
    <p:sldLayoutId id="2147485114" r:id="rId21"/>
    <p:sldLayoutId id="2147485115" r:id="rId22"/>
    <p:sldLayoutId id="2147485116" r:id="rId23"/>
    <p:sldLayoutId id="2147485117" r:id="rId24"/>
    <p:sldLayoutId id="2147485118" r:id="rId25"/>
    <p:sldLayoutId id="2147485119" r:id="rId26"/>
    <p:sldLayoutId id="2147485120" r:id="rId27"/>
    <p:sldLayoutId id="2147485121" r:id="rId28"/>
    <p:sldLayoutId id="2147485122" r:id="rId29"/>
    <p:sldLayoutId id="2147485123" r:id="rId30"/>
    <p:sldLayoutId id="2147485124" r:id="rId31"/>
    <p:sldLayoutId id="2147485125" r:id="rId32"/>
    <p:sldLayoutId id="2147485126" r:id="rId33"/>
    <p:sldLayoutId id="2147485127" r:id="rId34"/>
    <p:sldLayoutId id="2147485128" r:id="rId35"/>
    <p:sldLayoutId id="2147485129" r:id="rId36"/>
    <p:sldLayoutId id="2147485130" r:id="rId37"/>
    <p:sldLayoutId id="2147485131" r:id="rId38"/>
    <p:sldLayoutId id="2147485132" r:id="rId39"/>
    <p:sldLayoutId id="2147485133" r:id="rId40"/>
    <p:sldLayoutId id="2147485134" r:id="rId41"/>
    <p:sldLayoutId id="2147485135" r:id="rId42"/>
    <p:sldLayoutId id="2147485136" r:id="rId43"/>
    <p:sldLayoutId id="2147485137" r:id="rId44"/>
    <p:sldLayoutId id="2147485138" r:id="rId45"/>
    <p:sldLayoutId id="2147485139" r:id="rId46"/>
    <p:sldLayoutId id="2147485140" r:id="rId47"/>
    <p:sldLayoutId id="2147485141" r:id="rId48"/>
    <p:sldLayoutId id="2147485142" r:id="rId49"/>
    <p:sldLayoutId id="2147485143" r:id="rId50"/>
    <p:sldLayoutId id="2147485144" r:id="rId51"/>
    <p:sldLayoutId id="2147485145" r:id="rId52"/>
    <p:sldLayoutId id="2147485146" r:id="rId53"/>
    <p:sldLayoutId id="2147485147" r:id="rId54"/>
    <p:sldLayoutId id="2147485148" r:id="rId55"/>
    <p:sldLayoutId id="2147485149" r:id="rId56"/>
    <p:sldLayoutId id="2147485150" r:id="rId57"/>
    <p:sldLayoutId id="2147485151" r:id="rId58"/>
    <p:sldLayoutId id="2147485152" r:id="rId59"/>
    <p:sldLayoutId id="2147485153" r:id="rId60"/>
    <p:sldLayoutId id="2147485154" r:id="rId61"/>
    <p:sldLayoutId id="2147485155" r:id="rId62"/>
    <p:sldLayoutId id="2147485156" r:id="rId63"/>
    <p:sldLayoutId id="2147485157" r:id="rId64"/>
    <p:sldLayoutId id="2147485158" r:id="rId65"/>
    <p:sldLayoutId id="2147485159" r:id="rId66"/>
    <p:sldLayoutId id="2147485160" r:id="rId67"/>
    <p:sldLayoutId id="2147485161" r:id="rId68"/>
    <p:sldLayoutId id="2147485162" r:id="rId69"/>
    <p:sldLayoutId id="2147485163" r:id="rId70"/>
    <p:sldLayoutId id="2147485164" r:id="rId71"/>
    <p:sldLayoutId id="2147485165" r:id="rId72"/>
    <p:sldLayoutId id="2147485166" r:id="rId73"/>
    <p:sldLayoutId id="2147485167" r:id="rId74"/>
    <p:sldLayoutId id="2147485168" r:id="rId75"/>
    <p:sldLayoutId id="2147485169" r:id="rId76"/>
    <p:sldLayoutId id="2147485170" r:id="rId77"/>
    <p:sldLayoutId id="2147485171" r:id="rId78"/>
    <p:sldLayoutId id="2147485172" r:id="rId79"/>
    <p:sldLayoutId id="2147485173" r:id="rId80"/>
    <p:sldLayoutId id="2147485174" r:id="rId81"/>
    <p:sldLayoutId id="2147485175" r:id="rId82"/>
    <p:sldLayoutId id="2147485176" r:id="rId83"/>
    <p:sldLayoutId id="2147485177" r:id="rId84"/>
    <p:sldLayoutId id="2147485178" r:id="rId85"/>
    <p:sldLayoutId id="2147485179" r:id="rId86"/>
    <p:sldLayoutId id="2147485180" r:id="rId87"/>
    <p:sldLayoutId id="2147485181" r:id="rId88"/>
    <p:sldLayoutId id="2147485182" r:id="rId89"/>
    <p:sldLayoutId id="2147485183" r:id="rId90"/>
    <p:sldLayoutId id="2147485184" r:id="rId91"/>
    <p:sldLayoutId id="2147485185" r:id="rId92"/>
    <p:sldLayoutId id="2147485186" r:id="rId93"/>
    <p:sldLayoutId id="2147485187" r:id="rId94"/>
    <p:sldLayoutId id="2147485188" r:id="rId95"/>
    <p:sldLayoutId id="2147485189" r:id="rId96"/>
    <p:sldLayoutId id="2147485190" r:id="rId97"/>
    <p:sldLayoutId id="2147485191" r:id="rId98"/>
    <p:sldLayoutId id="2147485192" r:id="rId99"/>
    <p:sldLayoutId id="2147485193" r:id="rId100"/>
    <p:sldLayoutId id="2147485194" r:id="rId101"/>
    <p:sldLayoutId id="2147485195" r:id="rId102"/>
    <p:sldLayoutId id="2147485196" r:id="rId103"/>
  </p:sldLayoutIdLst>
  <p:hf hdr="0" ftr="0" dt="0"/>
  <p:txStyles>
    <p:titleStyle>
      <a:lvl1pPr algn="l" defTabSz="914400" rtl="0" eaLnBrk="1" latinLnBrk="0" hangingPunct="1">
        <a:lnSpc>
          <a:spcPct val="90000"/>
        </a:lnSpc>
        <a:spcBef>
          <a:spcPct val="0"/>
        </a:spcBef>
        <a:buNone/>
        <a:defRPr lang="en-US" sz="2800" b="1" kern="1200" dirty="0" smtClean="0">
          <a:solidFill>
            <a:schemeClr val="tx2"/>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0678332" y="6120882"/>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BF12BCFA-AC05-1A7C-0910-CE4FCD457C60}"/>
              </a:ext>
            </a:extLst>
          </p:cNvPr>
          <p:cNvSpPr txBox="1"/>
          <p:nvPr userDrawn="1"/>
        </p:nvSpPr>
        <p:spPr>
          <a:xfrm>
            <a:off x="8763002" y="6426425"/>
            <a:ext cx="2039341" cy="215444"/>
          </a:xfrm>
          <a:prstGeom prst="rect">
            <a:avLst/>
          </a:prstGeom>
          <a:noFill/>
        </p:spPr>
        <p:txBody>
          <a:bodyPr wrap="none" rtlCol="0">
            <a:spAutoFit/>
          </a:bodyPr>
          <a:lstStyle/>
          <a:p>
            <a:pPr defTabSz="457178" fontAlgn="auto">
              <a:spcBef>
                <a:spcPts val="0"/>
              </a:spcBef>
              <a:spcAft>
                <a:spcPts val="0"/>
              </a:spcAft>
              <a:defRPr/>
            </a:pPr>
            <a:r>
              <a:rPr lang="en-US" sz="800" dirty="0">
                <a:solidFill>
                  <a:srgbClr val="000000"/>
                </a:solidFill>
                <a:latin typeface="Arial"/>
                <a:cs typeface="+mn-cs"/>
              </a:rPr>
              <a:t>© 2024 Penn Mutual. All rights reserved.</a:t>
            </a:r>
          </a:p>
        </p:txBody>
      </p:sp>
      <p:sp>
        <p:nvSpPr>
          <p:cNvPr id="8" name="TextBox 7">
            <a:extLst>
              <a:ext uri="{FF2B5EF4-FFF2-40B4-BE49-F238E27FC236}">
                <a16:creationId xmlns:a16="http://schemas.microsoft.com/office/drawing/2014/main" id="{5BD7D129-D4BD-7FF5-4C0C-20255F61F258}"/>
              </a:ext>
            </a:extLst>
          </p:cNvPr>
          <p:cNvSpPr txBox="1"/>
          <p:nvPr userDrawn="1"/>
        </p:nvSpPr>
        <p:spPr>
          <a:xfrm>
            <a:off x="5177243" y="6431190"/>
            <a:ext cx="1828800" cy="215444"/>
          </a:xfrm>
          <a:prstGeom prst="rect">
            <a:avLst/>
          </a:prstGeom>
          <a:noFill/>
        </p:spPr>
        <p:txBody>
          <a:bodyPr wrap="square" rtlCol="0">
            <a:spAutoFit/>
          </a:bodyPr>
          <a:lstStyle/>
          <a:p>
            <a:pPr defTabSz="457178" fontAlgn="auto">
              <a:spcBef>
                <a:spcPts val="0"/>
              </a:spcBef>
              <a:spcAft>
                <a:spcPts val="0"/>
              </a:spcAft>
            </a:pPr>
            <a:r>
              <a:rPr lang="en-US" sz="800" dirty="0">
                <a:solidFill>
                  <a:srgbClr val="000000"/>
                </a:solidFill>
                <a:latin typeface="Arial"/>
                <a:cs typeface="+mn-cs"/>
              </a:rPr>
              <a:t>For financial professional use only.</a:t>
            </a:r>
          </a:p>
        </p:txBody>
      </p:sp>
      <p:pic>
        <p:nvPicPr>
          <p:cNvPr id="2" name="Graphic 8">
            <a:extLst>
              <a:ext uri="{FF2B5EF4-FFF2-40B4-BE49-F238E27FC236}">
                <a16:creationId xmlns:a16="http://schemas.microsoft.com/office/drawing/2014/main" id="{84DEAE5C-9045-D4D9-EF1D-72B288EEBC45}"/>
              </a:ext>
            </a:extLst>
          </p:cNvPr>
          <p:cNvPicPr>
            <a:picLocks noChangeAspect="1"/>
          </p:cNvPicPr>
          <p:nvPr userDrawn="1"/>
        </p:nvPicPr>
        <p:blipFill>
          <a:blip r:embed="rId176"/>
          <a:srcRect/>
          <a:stretch/>
        </p:blipFill>
        <p:spPr>
          <a:xfrm>
            <a:off x="328437" y="6338416"/>
            <a:ext cx="1307423" cy="232721"/>
          </a:xfrm>
          <a:prstGeom prst="rect">
            <a:avLst/>
          </a:prstGeom>
        </p:spPr>
      </p:pic>
    </p:spTree>
    <p:extLst>
      <p:ext uri="{BB962C8B-B14F-4D97-AF65-F5344CB8AC3E}">
        <p14:creationId xmlns:p14="http://schemas.microsoft.com/office/powerpoint/2010/main" val="3339704464"/>
      </p:ext>
    </p:extLst>
  </p:cSld>
  <p:clrMap bg1="dk1" tx1="lt1" bg2="dk2" tx2="lt2" accent1="accent1" accent2="accent2" accent3="accent3" accent4="accent4" accent5="accent5" accent6="accent6" hlink="hlink" folHlink="folHlink"/>
  <p:sldLayoutIdLst>
    <p:sldLayoutId id="2147485198" r:id="rId1"/>
    <p:sldLayoutId id="2147485199" r:id="rId2"/>
    <p:sldLayoutId id="2147485200" r:id="rId3"/>
    <p:sldLayoutId id="2147485201" r:id="rId4"/>
    <p:sldLayoutId id="2147485202" r:id="rId5"/>
    <p:sldLayoutId id="2147485203" r:id="rId6"/>
    <p:sldLayoutId id="2147485204" r:id="rId7"/>
    <p:sldLayoutId id="2147485205" r:id="rId8"/>
    <p:sldLayoutId id="2147485206" r:id="rId9"/>
    <p:sldLayoutId id="2147485207" r:id="rId10"/>
    <p:sldLayoutId id="2147485208" r:id="rId11"/>
    <p:sldLayoutId id="2147485209" r:id="rId12"/>
    <p:sldLayoutId id="2147485210" r:id="rId13"/>
    <p:sldLayoutId id="2147485211" r:id="rId14"/>
    <p:sldLayoutId id="2147485212" r:id="rId15"/>
    <p:sldLayoutId id="2147485213" r:id="rId16"/>
    <p:sldLayoutId id="2147485214" r:id="rId17"/>
    <p:sldLayoutId id="2147485215" r:id="rId18"/>
    <p:sldLayoutId id="2147485216" r:id="rId19"/>
    <p:sldLayoutId id="2147485217" r:id="rId20"/>
    <p:sldLayoutId id="2147485218" r:id="rId21"/>
    <p:sldLayoutId id="2147485219" r:id="rId22"/>
    <p:sldLayoutId id="2147485220" r:id="rId23"/>
    <p:sldLayoutId id="2147485221" r:id="rId24"/>
    <p:sldLayoutId id="2147485222" r:id="rId25"/>
    <p:sldLayoutId id="2147485223" r:id="rId26"/>
    <p:sldLayoutId id="2147485224" r:id="rId27"/>
    <p:sldLayoutId id="2147485225" r:id="rId28"/>
    <p:sldLayoutId id="2147485226" r:id="rId29"/>
    <p:sldLayoutId id="2147485227" r:id="rId30"/>
    <p:sldLayoutId id="2147485228" r:id="rId31"/>
    <p:sldLayoutId id="2147485229" r:id="rId32"/>
    <p:sldLayoutId id="2147485230" r:id="rId33"/>
    <p:sldLayoutId id="2147485231" r:id="rId34"/>
    <p:sldLayoutId id="2147485232" r:id="rId35"/>
    <p:sldLayoutId id="2147485233" r:id="rId36"/>
    <p:sldLayoutId id="2147485234" r:id="rId37"/>
    <p:sldLayoutId id="2147485235" r:id="rId38"/>
    <p:sldLayoutId id="2147485236" r:id="rId39"/>
    <p:sldLayoutId id="2147485237" r:id="rId40"/>
    <p:sldLayoutId id="2147485238" r:id="rId41"/>
    <p:sldLayoutId id="2147485239" r:id="rId42"/>
    <p:sldLayoutId id="2147485240" r:id="rId43"/>
    <p:sldLayoutId id="2147485241" r:id="rId44"/>
    <p:sldLayoutId id="2147485242" r:id="rId45"/>
    <p:sldLayoutId id="2147485243" r:id="rId46"/>
    <p:sldLayoutId id="2147485244" r:id="rId47"/>
    <p:sldLayoutId id="2147485245" r:id="rId48"/>
    <p:sldLayoutId id="2147485246" r:id="rId49"/>
    <p:sldLayoutId id="2147485247" r:id="rId50"/>
    <p:sldLayoutId id="2147485248" r:id="rId51"/>
    <p:sldLayoutId id="2147485249" r:id="rId52"/>
    <p:sldLayoutId id="2147485250" r:id="rId53"/>
    <p:sldLayoutId id="2147485251" r:id="rId54"/>
    <p:sldLayoutId id="2147485252" r:id="rId55"/>
    <p:sldLayoutId id="2147485253" r:id="rId56"/>
    <p:sldLayoutId id="2147485254" r:id="rId57"/>
    <p:sldLayoutId id="2147485255" r:id="rId58"/>
    <p:sldLayoutId id="2147485256" r:id="rId59"/>
    <p:sldLayoutId id="2147485257" r:id="rId60"/>
    <p:sldLayoutId id="2147485258" r:id="rId61"/>
    <p:sldLayoutId id="2147485259" r:id="rId62"/>
    <p:sldLayoutId id="2147485260" r:id="rId63"/>
    <p:sldLayoutId id="2147485261" r:id="rId64"/>
    <p:sldLayoutId id="2147485262" r:id="rId65"/>
    <p:sldLayoutId id="2147485263" r:id="rId66"/>
    <p:sldLayoutId id="2147485264" r:id="rId67"/>
    <p:sldLayoutId id="2147485265" r:id="rId68"/>
    <p:sldLayoutId id="2147485266" r:id="rId69"/>
    <p:sldLayoutId id="2147485267" r:id="rId70"/>
    <p:sldLayoutId id="2147485268" r:id="rId71"/>
    <p:sldLayoutId id="2147485269" r:id="rId72"/>
    <p:sldLayoutId id="2147485270" r:id="rId73"/>
    <p:sldLayoutId id="2147485271" r:id="rId74"/>
    <p:sldLayoutId id="2147485272" r:id="rId75"/>
    <p:sldLayoutId id="2147485273" r:id="rId76"/>
    <p:sldLayoutId id="2147485274" r:id="rId77"/>
    <p:sldLayoutId id="2147485275" r:id="rId78"/>
    <p:sldLayoutId id="2147485276" r:id="rId79"/>
    <p:sldLayoutId id="2147485277" r:id="rId80"/>
    <p:sldLayoutId id="2147485278" r:id="rId81"/>
    <p:sldLayoutId id="2147485279" r:id="rId82"/>
    <p:sldLayoutId id="2147485280" r:id="rId83"/>
    <p:sldLayoutId id="2147485281" r:id="rId84"/>
    <p:sldLayoutId id="2147485282" r:id="rId85"/>
    <p:sldLayoutId id="2147485283" r:id="rId86"/>
    <p:sldLayoutId id="2147485284" r:id="rId87"/>
    <p:sldLayoutId id="2147485285" r:id="rId88"/>
    <p:sldLayoutId id="2147485286" r:id="rId89"/>
    <p:sldLayoutId id="2147485287" r:id="rId90"/>
    <p:sldLayoutId id="2147485288" r:id="rId91"/>
    <p:sldLayoutId id="2147485289" r:id="rId92"/>
    <p:sldLayoutId id="2147485290" r:id="rId93"/>
    <p:sldLayoutId id="2147485291" r:id="rId94"/>
    <p:sldLayoutId id="2147485292" r:id="rId95"/>
    <p:sldLayoutId id="2147485293" r:id="rId96"/>
    <p:sldLayoutId id="2147485294" r:id="rId97"/>
    <p:sldLayoutId id="2147485295" r:id="rId98"/>
    <p:sldLayoutId id="2147485296" r:id="rId99"/>
    <p:sldLayoutId id="2147485297" r:id="rId100"/>
    <p:sldLayoutId id="2147485298" r:id="rId101"/>
    <p:sldLayoutId id="2147485299" r:id="rId102"/>
    <p:sldLayoutId id="2147485300" r:id="rId103"/>
    <p:sldLayoutId id="2147485301" r:id="rId104"/>
    <p:sldLayoutId id="2147485302" r:id="rId105"/>
    <p:sldLayoutId id="2147485303" r:id="rId106"/>
    <p:sldLayoutId id="2147485304" r:id="rId107"/>
    <p:sldLayoutId id="2147485305" r:id="rId108"/>
    <p:sldLayoutId id="2147485306" r:id="rId109"/>
    <p:sldLayoutId id="2147485307" r:id="rId110"/>
    <p:sldLayoutId id="2147485308" r:id="rId111"/>
    <p:sldLayoutId id="2147485309" r:id="rId112"/>
    <p:sldLayoutId id="2147485310" r:id="rId113"/>
    <p:sldLayoutId id="2147485311" r:id="rId114"/>
    <p:sldLayoutId id="2147485312" r:id="rId115"/>
    <p:sldLayoutId id="2147485313" r:id="rId116"/>
    <p:sldLayoutId id="2147485314" r:id="rId117"/>
    <p:sldLayoutId id="2147485315" r:id="rId118"/>
    <p:sldLayoutId id="2147485316" r:id="rId119"/>
    <p:sldLayoutId id="2147485317" r:id="rId120"/>
    <p:sldLayoutId id="2147485318" r:id="rId121"/>
    <p:sldLayoutId id="2147485319" r:id="rId122"/>
    <p:sldLayoutId id="2147485320" r:id="rId123"/>
    <p:sldLayoutId id="2147485321" r:id="rId124"/>
    <p:sldLayoutId id="2147485322" r:id="rId125"/>
    <p:sldLayoutId id="2147485323" r:id="rId126"/>
    <p:sldLayoutId id="2147485324" r:id="rId127"/>
    <p:sldLayoutId id="2147485325" r:id="rId128"/>
    <p:sldLayoutId id="2147485326" r:id="rId129"/>
    <p:sldLayoutId id="2147485327" r:id="rId130"/>
    <p:sldLayoutId id="2147485328" r:id="rId131"/>
    <p:sldLayoutId id="2147485329" r:id="rId132"/>
    <p:sldLayoutId id="2147485330" r:id="rId133"/>
    <p:sldLayoutId id="2147485331" r:id="rId134"/>
    <p:sldLayoutId id="2147485332" r:id="rId135"/>
    <p:sldLayoutId id="2147485333" r:id="rId136"/>
    <p:sldLayoutId id="2147485334" r:id="rId137"/>
    <p:sldLayoutId id="2147485335" r:id="rId138"/>
    <p:sldLayoutId id="2147485336" r:id="rId139"/>
    <p:sldLayoutId id="2147485337" r:id="rId140"/>
    <p:sldLayoutId id="2147485338" r:id="rId141"/>
    <p:sldLayoutId id="2147485339" r:id="rId142"/>
    <p:sldLayoutId id="2147485340" r:id="rId143"/>
    <p:sldLayoutId id="2147485341" r:id="rId144"/>
    <p:sldLayoutId id="2147485342" r:id="rId145"/>
    <p:sldLayoutId id="2147485343" r:id="rId146"/>
    <p:sldLayoutId id="2147485344" r:id="rId147"/>
    <p:sldLayoutId id="2147485345" r:id="rId148"/>
    <p:sldLayoutId id="2147485346" r:id="rId149"/>
    <p:sldLayoutId id="2147485347" r:id="rId150"/>
    <p:sldLayoutId id="2147485348" r:id="rId151"/>
    <p:sldLayoutId id="2147485349" r:id="rId152"/>
    <p:sldLayoutId id="2147485350" r:id="rId153"/>
    <p:sldLayoutId id="2147485351" r:id="rId154"/>
    <p:sldLayoutId id="2147485352" r:id="rId155"/>
    <p:sldLayoutId id="2147485353" r:id="rId156"/>
    <p:sldLayoutId id="2147485354" r:id="rId157"/>
    <p:sldLayoutId id="2147485355" r:id="rId158"/>
    <p:sldLayoutId id="2147485356" r:id="rId159"/>
    <p:sldLayoutId id="2147485357" r:id="rId160"/>
    <p:sldLayoutId id="2147485358" r:id="rId161"/>
    <p:sldLayoutId id="2147485359" r:id="rId162"/>
    <p:sldLayoutId id="2147485360" r:id="rId163"/>
    <p:sldLayoutId id="2147485361" r:id="rId164"/>
    <p:sldLayoutId id="2147485362" r:id="rId165"/>
    <p:sldLayoutId id="2147485363" r:id="rId166"/>
    <p:sldLayoutId id="2147485364" r:id="rId167"/>
    <p:sldLayoutId id="2147485365" r:id="rId168"/>
    <p:sldLayoutId id="2147485366" r:id="rId169"/>
    <p:sldLayoutId id="2147485367" r:id="rId170"/>
    <p:sldLayoutId id="2147485368" r:id="rId171"/>
    <p:sldLayoutId id="2147485369" r:id="rId172"/>
    <p:sldLayoutId id="2147485370" r:id="rId173"/>
    <p:sldLayoutId id="2147485371" r:id="rId174"/>
  </p:sldLayoutIdLst>
  <p:hf hdr="0" ftr="0" dt="0"/>
  <p:txStyles>
    <p:titleStyle>
      <a:lvl1pPr algn="l" defTabSz="457189"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891" indent="-342891" algn="l" defTabSz="457189"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32" indent="-285744" algn="l" defTabSz="457189"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2971" indent="-228594" algn="l" defTabSz="457189"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160"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349" indent="-228594" algn="l" defTabSz="457189"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39994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79993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19992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599910" indent="-228594" algn="l" defTabSz="457189"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3C8486B-F29A-1B6C-FD05-976B82FE3187}"/>
              </a:ext>
            </a:extLst>
          </p:cNvPr>
          <p:cNvSpPr/>
          <p:nvPr userDrawn="1"/>
        </p:nvSpPr>
        <p:spPr>
          <a:xfrm>
            <a:off x="8272010" y="5624727"/>
            <a:ext cx="2897313" cy="101714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63AF56C-7A4B-99B1-196A-D83F5FF44EB7}"/>
              </a:ext>
            </a:extLst>
          </p:cNvPr>
          <p:cNvSpPr/>
          <p:nvPr userDrawn="1"/>
        </p:nvSpPr>
        <p:spPr>
          <a:xfrm>
            <a:off x="8763001" y="6426425"/>
            <a:ext cx="2039341" cy="21544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4"/>
          </p:nvPr>
        </p:nvSpPr>
        <p:spPr>
          <a:xfrm>
            <a:off x="10678331" y="6120881"/>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TextBox 3">
            <a:extLst>
              <a:ext uri="{FF2B5EF4-FFF2-40B4-BE49-F238E27FC236}">
                <a16:creationId xmlns:a16="http://schemas.microsoft.com/office/drawing/2014/main" id="{BF12BCFA-AC05-1A7C-0910-CE4FCD457C60}"/>
              </a:ext>
            </a:extLst>
          </p:cNvPr>
          <p:cNvSpPr txBox="1"/>
          <p:nvPr userDrawn="1"/>
        </p:nvSpPr>
        <p:spPr>
          <a:xfrm>
            <a:off x="8763001" y="6426425"/>
            <a:ext cx="2039341" cy="215444"/>
          </a:xfrm>
          <a:prstGeom prst="rect">
            <a:avLst/>
          </a:prstGeom>
          <a:noFill/>
        </p:spPr>
        <p:txBody>
          <a:bodyPr wrap="none" rtlCol="0">
            <a:spAutoFit/>
          </a:bodyPr>
          <a:lstStyle/>
          <a:p>
            <a:pPr defTabSz="457189" fontAlgn="auto">
              <a:spcBef>
                <a:spcPts val="0"/>
              </a:spcBef>
              <a:spcAft>
                <a:spcPts val="0"/>
              </a:spcAft>
              <a:defRPr/>
            </a:pPr>
            <a:r>
              <a:rPr lang="en-US" sz="800" dirty="0">
                <a:solidFill>
                  <a:srgbClr val="000000"/>
                </a:solidFill>
                <a:latin typeface="Arial"/>
                <a:cs typeface="+mn-cs"/>
              </a:rPr>
              <a:t>© 2023 Penn Mutual. All rights reserved.</a:t>
            </a:r>
          </a:p>
        </p:txBody>
      </p:sp>
      <p:pic>
        <p:nvPicPr>
          <p:cNvPr id="9" name="Graphic 8">
            <a:extLst>
              <a:ext uri="{FF2B5EF4-FFF2-40B4-BE49-F238E27FC236}">
                <a16:creationId xmlns:a16="http://schemas.microsoft.com/office/drawing/2014/main" id="{E49C810D-4968-2940-4908-BE90D04D1997}"/>
              </a:ext>
            </a:extLst>
          </p:cNvPr>
          <p:cNvPicPr>
            <a:picLocks noChangeAspect="1"/>
          </p:cNvPicPr>
          <p:nvPr userDrawn="1"/>
        </p:nvPicPr>
        <p:blipFill>
          <a:blip r:embed="rId178" cstate="screen">
            <a:extLst>
              <a:ext uri="{28A0092B-C50C-407E-A947-70E740481C1C}">
                <a14:useLocalDpi xmlns:a14="http://schemas.microsoft.com/office/drawing/2010/main"/>
              </a:ext>
              <a:ext uri="{96DAC541-7B7A-43D3-8B79-37D633B846F1}">
                <asvg:svgBlip xmlns:asvg="http://schemas.microsoft.com/office/drawing/2016/SVG/main" r:embed="rId179"/>
              </a:ext>
            </a:extLst>
          </a:blip>
          <a:stretch>
            <a:fillRect/>
          </a:stretch>
        </p:blipFill>
        <p:spPr>
          <a:xfrm>
            <a:off x="328435" y="6337715"/>
            <a:ext cx="1307423" cy="234119"/>
          </a:xfrm>
          <a:prstGeom prst="rect">
            <a:avLst/>
          </a:prstGeom>
        </p:spPr>
      </p:pic>
      <p:sp>
        <p:nvSpPr>
          <p:cNvPr id="5" name="TextBox 4">
            <a:extLst>
              <a:ext uri="{FF2B5EF4-FFF2-40B4-BE49-F238E27FC236}">
                <a16:creationId xmlns:a16="http://schemas.microsoft.com/office/drawing/2014/main" id="{B36E7C68-5BDF-EBA8-4D5C-E1FFD753B969}"/>
              </a:ext>
            </a:extLst>
          </p:cNvPr>
          <p:cNvSpPr txBox="1"/>
          <p:nvPr userDrawn="1"/>
        </p:nvSpPr>
        <p:spPr>
          <a:xfrm>
            <a:off x="5177243" y="6431190"/>
            <a:ext cx="1828800" cy="215444"/>
          </a:xfrm>
          <a:prstGeom prst="rect">
            <a:avLst/>
          </a:prstGeom>
          <a:noFill/>
        </p:spPr>
        <p:txBody>
          <a:bodyPr wrap="square" rtlCol="0">
            <a:spAutoFit/>
          </a:bodyPr>
          <a:lstStyle/>
          <a:p>
            <a:pPr defTabSz="457189" fontAlgn="auto">
              <a:spcBef>
                <a:spcPts val="0"/>
              </a:spcBef>
              <a:spcAft>
                <a:spcPts val="0"/>
              </a:spcAft>
            </a:pPr>
            <a:r>
              <a:rPr lang="en-US" sz="800" dirty="0">
                <a:solidFill>
                  <a:schemeClr val="bg1"/>
                </a:solidFill>
                <a:latin typeface="Arial"/>
                <a:cs typeface="+mn-cs"/>
              </a:rPr>
              <a:t>For financial professional use only.</a:t>
            </a:r>
          </a:p>
        </p:txBody>
      </p:sp>
    </p:spTree>
    <p:extLst>
      <p:ext uri="{BB962C8B-B14F-4D97-AF65-F5344CB8AC3E}">
        <p14:creationId xmlns:p14="http://schemas.microsoft.com/office/powerpoint/2010/main" val="3682375541"/>
      </p:ext>
    </p:extLst>
  </p:cSld>
  <p:clrMap bg1="dk1" tx1="lt1" bg2="dk2" tx2="lt2" accent1="accent1" accent2="accent2" accent3="accent3" accent4="accent4" accent5="accent5" accent6="accent6" hlink="hlink" folHlink="folHlink"/>
  <p:sldLayoutIdLst>
    <p:sldLayoutId id="2147485884" r:id="rId1"/>
    <p:sldLayoutId id="2147485885" r:id="rId2"/>
    <p:sldLayoutId id="2147485886" r:id="rId3"/>
    <p:sldLayoutId id="2147485887" r:id="rId4"/>
    <p:sldLayoutId id="2147485888" r:id="rId5"/>
    <p:sldLayoutId id="2147485889" r:id="rId6"/>
    <p:sldLayoutId id="2147485890" r:id="rId7"/>
    <p:sldLayoutId id="2147485891" r:id="rId8"/>
    <p:sldLayoutId id="2147485892" r:id="rId9"/>
    <p:sldLayoutId id="2147485893" r:id="rId10"/>
    <p:sldLayoutId id="2147485894" r:id="rId11"/>
    <p:sldLayoutId id="2147485895" r:id="rId12"/>
    <p:sldLayoutId id="2147485896" r:id="rId13"/>
    <p:sldLayoutId id="2147485897" r:id="rId14"/>
    <p:sldLayoutId id="2147485898" r:id="rId15"/>
    <p:sldLayoutId id="2147485899" r:id="rId16"/>
    <p:sldLayoutId id="2147485900" r:id="rId17"/>
    <p:sldLayoutId id="2147485901" r:id="rId18"/>
    <p:sldLayoutId id="2147485902" r:id="rId19"/>
    <p:sldLayoutId id="2147485903" r:id="rId20"/>
    <p:sldLayoutId id="2147485904" r:id="rId21"/>
    <p:sldLayoutId id="2147485905" r:id="rId22"/>
    <p:sldLayoutId id="2147485906" r:id="rId23"/>
    <p:sldLayoutId id="2147485907" r:id="rId24"/>
    <p:sldLayoutId id="2147485908" r:id="rId25"/>
    <p:sldLayoutId id="2147485909" r:id="rId26"/>
    <p:sldLayoutId id="2147485910" r:id="rId27"/>
    <p:sldLayoutId id="2147485911" r:id="rId28"/>
    <p:sldLayoutId id="2147485912" r:id="rId29"/>
    <p:sldLayoutId id="2147485913" r:id="rId30"/>
    <p:sldLayoutId id="2147485914" r:id="rId31"/>
    <p:sldLayoutId id="2147485915" r:id="rId32"/>
    <p:sldLayoutId id="2147485916" r:id="rId33"/>
    <p:sldLayoutId id="2147485917" r:id="rId34"/>
    <p:sldLayoutId id="2147485918" r:id="rId35"/>
    <p:sldLayoutId id="2147485919" r:id="rId36"/>
    <p:sldLayoutId id="2147485920" r:id="rId37"/>
    <p:sldLayoutId id="2147485921" r:id="rId38"/>
    <p:sldLayoutId id="2147485922" r:id="rId39"/>
    <p:sldLayoutId id="2147485923" r:id="rId40"/>
    <p:sldLayoutId id="2147485924" r:id="rId41"/>
    <p:sldLayoutId id="2147485925" r:id="rId42"/>
    <p:sldLayoutId id="2147485926" r:id="rId43"/>
    <p:sldLayoutId id="2147485927" r:id="rId44"/>
    <p:sldLayoutId id="2147485928" r:id="rId45"/>
    <p:sldLayoutId id="2147485929" r:id="rId46"/>
    <p:sldLayoutId id="2147485930" r:id="rId47"/>
    <p:sldLayoutId id="2147485931" r:id="rId48"/>
    <p:sldLayoutId id="2147485932" r:id="rId49"/>
    <p:sldLayoutId id="2147485933" r:id="rId50"/>
    <p:sldLayoutId id="2147485934" r:id="rId51"/>
    <p:sldLayoutId id="2147485935" r:id="rId52"/>
    <p:sldLayoutId id="2147485936" r:id="rId53"/>
    <p:sldLayoutId id="2147485937" r:id="rId54"/>
    <p:sldLayoutId id="2147485938" r:id="rId55"/>
    <p:sldLayoutId id="2147485939" r:id="rId56"/>
    <p:sldLayoutId id="2147485940" r:id="rId57"/>
    <p:sldLayoutId id="2147485941" r:id="rId58"/>
    <p:sldLayoutId id="2147485942" r:id="rId59"/>
    <p:sldLayoutId id="2147485943" r:id="rId60"/>
    <p:sldLayoutId id="2147485944" r:id="rId61"/>
    <p:sldLayoutId id="2147485945" r:id="rId62"/>
    <p:sldLayoutId id="2147485946" r:id="rId63"/>
    <p:sldLayoutId id="2147485947" r:id="rId64"/>
    <p:sldLayoutId id="2147485948" r:id="rId65"/>
    <p:sldLayoutId id="2147485949" r:id="rId66"/>
    <p:sldLayoutId id="2147485950" r:id="rId67"/>
    <p:sldLayoutId id="2147485951" r:id="rId68"/>
    <p:sldLayoutId id="2147485952" r:id="rId69"/>
    <p:sldLayoutId id="2147485953" r:id="rId70"/>
    <p:sldLayoutId id="2147485954" r:id="rId71"/>
    <p:sldLayoutId id="2147485955" r:id="rId72"/>
    <p:sldLayoutId id="2147485956" r:id="rId73"/>
    <p:sldLayoutId id="2147485957" r:id="rId74"/>
    <p:sldLayoutId id="2147485958" r:id="rId75"/>
    <p:sldLayoutId id="2147485959" r:id="rId76"/>
    <p:sldLayoutId id="2147485960" r:id="rId77"/>
    <p:sldLayoutId id="2147485961" r:id="rId78"/>
    <p:sldLayoutId id="2147485962" r:id="rId79"/>
    <p:sldLayoutId id="2147485963" r:id="rId80"/>
    <p:sldLayoutId id="2147485964" r:id="rId81"/>
    <p:sldLayoutId id="2147485965" r:id="rId82"/>
    <p:sldLayoutId id="2147485966" r:id="rId83"/>
    <p:sldLayoutId id="2147485967" r:id="rId84"/>
    <p:sldLayoutId id="2147485968" r:id="rId85"/>
    <p:sldLayoutId id="2147485969" r:id="rId86"/>
    <p:sldLayoutId id="2147485970" r:id="rId87"/>
    <p:sldLayoutId id="2147485971" r:id="rId88"/>
    <p:sldLayoutId id="2147485972" r:id="rId89"/>
    <p:sldLayoutId id="2147485973" r:id="rId90"/>
    <p:sldLayoutId id="2147485974" r:id="rId91"/>
    <p:sldLayoutId id="2147485975" r:id="rId92"/>
    <p:sldLayoutId id="2147485976" r:id="rId93"/>
    <p:sldLayoutId id="2147485977" r:id="rId94"/>
    <p:sldLayoutId id="2147485978" r:id="rId95"/>
    <p:sldLayoutId id="2147485979" r:id="rId96"/>
    <p:sldLayoutId id="2147485980" r:id="rId97"/>
    <p:sldLayoutId id="2147485981" r:id="rId98"/>
    <p:sldLayoutId id="2147485982" r:id="rId99"/>
    <p:sldLayoutId id="2147485983" r:id="rId100"/>
    <p:sldLayoutId id="2147485984" r:id="rId101"/>
    <p:sldLayoutId id="2147485985" r:id="rId102"/>
    <p:sldLayoutId id="2147485986" r:id="rId103"/>
    <p:sldLayoutId id="2147485987" r:id="rId104"/>
    <p:sldLayoutId id="2147485988" r:id="rId105"/>
    <p:sldLayoutId id="2147485989" r:id="rId106"/>
    <p:sldLayoutId id="2147485990" r:id="rId107"/>
    <p:sldLayoutId id="2147485991" r:id="rId108"/>
    <p:sldLayoutId id="2147485992" r:id="rId109"/>
    <p:sldLayoutId id="2147485993" r:id="rId110"/>
    <p:sldLayoutId id="2147485994" r:id="rId111"/>
    <p:sldLayoutId id="2147485995" r:id="rId112"/>
    <p:sldLayoutId id="2147485996" r:id="rId113"/>
    <p:sldLayoutId id="2147485997" r:id="rId114"/>
    <p:sldLayoutId id="2147485998" r:id="rId115"/>
    <p:sldLayoutId id="2147485999" r:id="rId116"/>
    <p:sldLayoutId id="2147486000" r:id="rId117"/>
    <p:sldLayoutId id="2147486001" r:id="rId118"/>
    <p:sldLayoutId id="2147486002" r:id="rId119"/>
    <p:sldLayoutId id="2147486003" r:id="rId120"/>
    <p:sldLayoutId id="2147486004" r:id="rId121"/>
    <p:sldLayoutId id="2147486005" r:id="rId122"/>
    <p:sldLayoutId id="2147486006" r:id="rId123"/>
    <p:sldLayoutId id="2147486007" r:id="rId124"/>
    <p:sldLayoutId id="2147486008" r:id="rId125"/>
    <p:sldLayoutId id="2147486009" r:id="rId126"/>
    <p:sldLayoutId id="2147486010" r:id="rId127"/>
    <p:sldLayoutId id="2147486011" r:id="rId128"/>
    <p:sldLayoutId id="2147486012" r:id="rId129"/>
    <p:sldLayoutId id="2147486013" r:id="rId130"/>
    <p:sldLayoutId id="2147486014" r:id="rId131"/>
    <p:sldLayoutId id="2147486015" r:id="rId132"/>
    <p:sldLayoutId id="2147486016" r:id="rId133"/>
    <p:sldLayoutId id="2147486017" r:id="rId134"/>
    <p:sldLayoutId id="2147486018" r:id="rId135"/>
    <p:sldLayoutId id="2147486019" r:id="rId136"/>
    <p:sldLayoutId id="2147486020" r:id="rId137"/>
    <p:sldLayoutId id="2147486021" r:id="rId138"/>
    <p:sldLayoutId id="2147486022" r:id="rId139"/>
    <p:sldLayoutId id="2147486023" r:id="rId140"/>
    <p:sldLayoutId id="2147486024" r:id="rId141"/>
    <p:sldLayoutId id="2147486025" r:id="rId142"/>
    <p:sldLayoutId id="2147486026" r:id="rId143"/>
    <p:sldLayoutId id="2147486027" r:id="rId144"/>
    <p:sldLayoutId id="2147486028" r:id="rId145"/>
    <p:sldLayoutId id="2147486029" r:id="rId146"/>
    <p:sldLayoutId id="2147486030" r:id="rId147"/>
    <p:sldLayoutId id="2147486031" r:id="rId148"/>
    <p:sldLayoutId id="2147486032" r:id="rId149"/>
    <p:sldLayoutId id="2147486033" r:id="rId150"/>
    <p:sldLayoutId id="2147486034" r:id="rId151"/>
    <p:sldLayoutId id="2147486035" r:id="rId152"/>
    <p:sldLayoutId id="2147486036" r:id="rId153"/>
    <p:sldLayoutId id="2147486037" r:id="rId154"/>
    <p:sldLayoutId id="2147486038" r:id="rId155"/>
    <p:sldLayoutId id="2147486039" r:id="rId156"/>
    <p:sldLayoutId id="2147486040" r:id="rId157"/>
    <p:sldLayoutId id="2147486041" r:id="rId158"/>
    <p:sldLayoutId id="2147486042" r:id="rId159"/>
    <p:sldLayoutId id="2147486043" r:id="rId160"/>
    <p:sldLayoutId id="2147486044" r:id="rId161"/>
    <p:sldLayoutId id="2147486045" r:id="rId162"/>
    <p:sldLayoutId id="2147486046" r:id="rId163"/>
    <p:sldLayoutId id="2147486047" r:id="rId164"/>
    <p:sldLayoutId id="2147486048" r:id="rId165"/>
    <p:sldLayoutId id="2147486049" r:id="rId166"/>
    <p:sldLayoutId id="2147486050" r:id="rId167"/>
    <p:sldLayoutId id="2147486051" r:id="rId168"/>
    <p:sldLayoutId id="2147486052" r:id="rId169"/>
    <p:sldLayoutId id="2147486053" r:id="rId170"/>
    <p:sldLayoutId id="2147486054" r:id="rId171"/>
    <p:sldLayoutId id="2147486055" r:id="rId172"/>
    <p:sldLayoutId id="2147486056" r:id="rId173"/>
    <p:sldLayoutId id="2147486057" r:id="rId174"/>
    <p:sldLayoutId id="2147486058" r:id="rId175"/>
    <p:sldLayoutId id="2147486059" r:id="rId176"/>
  </p:sldLayoutIdLst>
  <p:hf hdr="0" dt="0"/>
  <p:txStyles>
    <p:titleStyle>
      <a:lvl1pPr algn="l"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10000" y="2184401"/>
            <a:ext cx="10563285" cy="3674397"/>
          </a:xfrm>
          <a:prstGeom prst="rect">
            <a:avLst/>
          </a:prstGeom>
          <a:effectLst/>
        </p:spPr>
        <p:txBody>
          <a:bodyPr vert="horz" lIns="91440" tIns="45720" rIns="91440" bIns="45720" rtlCol="0" anchor="ct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10678331" y="6120881"/>
            <a:ext cx="1062155" cy="490599"/>
          </a:xfrm>
          <a:prstGeom prst="rect">
            <a:avLst/>
          </a:prstGeom>
        </p:spPr>
        <p:txBody>
          <a:bodyPr vert="horz" lIns="91440" tIns="45720" rIns="91440" bIns="10800" rtlCol="0" anchor="b"/>
          <a:lstStyle>
            <a:lvl1pPr algn="r">
              <a:defRPr sz="800">
                <a:solidFill>
                  <a:schemeClr val="bg1"/>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4" name="Footer Placeholder 3">
            <a:extLst>
              <a:ext uri="{FF2B5EF4-FFF2-40B4-BE49-F238E27FC236}">
                <a16:creationId xmlns:a16="http://schemas.microsoft.com/office/drawing/2014/main" id="{6F80CF47-04F1-475A-B47B-52418FBDB8E8}"/>
              </a:ext>
            </a:extLst>
          </p:cNvPr>
          <p:cNvSpPr>
            <a:spLocks noGrp="1"/>
          </p:cNvSpPr>
          <p:nvPr>
            <p:ph type="ftr" sz="quarter" idx="3"/>
          </p:nvPr>
        </p:nvSpPr>
        <p:spPr>
          <a:xfrm>
            <a:off x="8111841" y="6356350"/>
            <a:ext cx="4114800" cy="365125"/>
          </a:xfrm>
          <a:prstGeom prst="rect">
            <a:avLst/>
          </a:prstGeom>
        </p:spPr>
        <p:txBody>
          <a:bodyPr vert="horz" lIns="91440" tIns="45720" rIns="91440" bIns="45720" rtlCol="0" anchor="ctr"/>
          <a:lstStyle>
            <a:lvl1pPr algn="ctr">
              <a:defRPr sz="800">
                <a:solidFill>
                  <a:schemeClr val="bg1"/>
                </a:solidFill>
              </a:defRPr>
            </a:lvl1pPr>
          </a:lstStyle>
          <a:p>
            <a:r>
              <a:rPr lang="en-US"/>
              <a:t>© 2021 Penn Mutual. All rights reserved.</a:t>
            </a:r>
            <a:endParaRPr lang="en-US" dirty="0"/>
          </a:p>
        </p:txBody>
      </p:sp>
      <p:sp>
        <p:nvSpPr>
          <p:cNvPr id="5" name="Title Placeholder 4">
            <a:extLst>
              <a:ext uri="{FF2B5EF4-FFF2-40B4-BE49-F238E27FC236}">
                <a16:creationId xmlns:a16="http://schemas.microsoft.com/office/drawing/2014/main" id="{1C9FF721-6880-714F-A7F4-5CF288F217D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809327125"/>
      </p:ext>
    </p:extLst>
  </p:cSld>
  <p:clrMap bg1="dk1" tx1="lt1" bg2="dk2" tx2="lt2" accent1="accent1" accent2="accent2" accent3="accent3" accent4="accent4" accent5="accent5" accent6="accent6" hlink="hlink" folHlink="folHlink"/>
  <p:sldLayoutIdLst>
    <p:sldLayoutId id="2147486061" r:id="rId1"/>
    <p:sldLayoutId id="2147486062" r:id="rId2"/>
    <p:sldLayoutId id="2147486063" r:id="rId3"/>
    <p:sldLayoutId id="2147486064" r:id="rId4"/>
    <p:sldLayoutId id="2147486065" r:id="rId5"/>
    <p:sldLayoutId id="2147486066" r:id="rId6"/>
    <p:sldLayoutId id="2147486067" r:id="rId7"/>
    <p:sldLayoutId id="2147486068" r:id="rId8"/>
    <p:sldLayoutId id="2147486069" r:id="rId9"/>
    <p:sldLayoutId id="2147486070" r:id="rId10"/>
    <p:sldLayoutId id="2147486071" r:id="rId11"/>
    <p:sldLayoutId id="2147486072" r:id="rId12"/>
    <p:sldLayoutId id="2147486073" r:id="rId13"/>
    <p:sldLayoutId id="2147486074" r:id="rId14"/>
    <p:sldLayoutId id="2147486075" r:id="rId15"/>
    <p:sldLayoutId id="2147486076" r:id="rId16"/>
    <p:sldLayoutId id="2147486077" r:id="rId17"/>
    <p:sldLayoutId id="2147486078" r:id="rId18"/>
    <p:sldLayoutId id="2147486079" r:id="rId19"/>
    <p:sldLayoutId id="2147486080" r:id="rId20"/>
    <p:sldLayoutId id="2147486081" r:id="rId21"/>
    <p:sldLayoutId id="2147486082" r:id="rId22"/>
    <p:sldLayoutId id="2147486083" r:id="rId23"/>
    <p:sldLayoutId id="2147486084" r:id="rId24"/>
    <p:sldLayoutId id="2147486085" r:id="rId25"/>
    <p:sldLayoutId id="2147486086" r:id="rId26"/>
    <p:sldLayoutId id="2147486087" r:id="rId27"/>
    <p:sldLayoutId id="2147486088" r:id="rId28"/>
    <p:sldLayoutId id="2147486089" r:id="rId29"/>
    <p:sldLayoutId id="2147486090" r:id="rId30"/>
    <p:sldLayoutId id="2147486091" r:id="rId31"/>
    <p:sldLayoutId id="2147486092" r:id="rId32"/>
    <p:sldLayoutId id="2147486093" r:id="rId33"/>
    <p:sldLayoutId id="2147486094" r:id="rId34"/>
    <p:sldLayoutId id="2147486095" r:id="rId35"/>
    <p:sldLayoutId id="2147486096" r:id="rId36"/>
    <p:sldLayoutId id="2147486097" r:id="rId37"/>
    <p:sldLayoutId id="2147486098" r:id="rId38"/>
    <p:sldLayoutId id="2147486099" r:id="rId39"/>
    <p:sldLayoutId id="2147486100" r:id="rId40"/>
    <p:sldLayoutId id="2147486101" r:id="rId41"/>
    <p:sldLayoutId id="2147486102" r:id="rId42"/>
    <p:sldLayoutId id="2147486103" r:id="rId43"/>
    <p:sldLayoutId id="2147486104" r:id="rId44"/>
    <p:sldLayoutId id="2147486141" r:id="rId45"/>
  </p:sldLayoutIdLst>
  <p:hf hdr="0" dt="0"/>
  <p:txStyles>
    <p:titleStyle>
      <a:lvl1pPr algn="l"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xml"/><Relationship Id="rId1" Type="http://schemas.openxmlformats.org/officeDocument/2006/relationships/slideLayout" Target="../slideLayouts/slideLayout1324.xml"/></Relationships>
</file>

<file path=ppt/slides/_rels/slide1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2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414.xml"/></Relationships>
</file>

<file path=ppt/slides/_rels/slide1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414.xml"/></Relationships>
</file>

<file path=ppt/slides/_rels/slide1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8.xml"/></Relationships>
</file>

<file path=ppt/slides/_rels/slide1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6.png"/><Relationship Id="rId1" Type="http://schemas.openxmlformats.org/officeDocument/2006/relationships/slideLayout" Target="../slideLayouts/slideLayout1451.xml"/><Relationship Id="rId6" Type="http://schemas.openxmlformats.org/officeDocument/2006/relationships/image" Target="../media/image71.svg"/><Relationship Id="rId5" Type="http://schemas.openxmlformats.org/officeDocument/2006/relationships/image" Target="../media/image70.png"/><Relationship Id="rId4" Type="http://schemas.openxmlformats.org/officeDocument/2006/relationships/image" Target="../media/image69.png"/></Relationships>
</file>

<file path=ppt/slides/_rels/slide1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6.png"/><Relationship Id="rId1" Type="http://schemas.openxmlformats.org/officeDocument/2006/relationships/slideLayout" Target="../slideLayouts/slideLayout145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8.xml"/></Relationships>
</file>

<file path=ppt/slides/_rels/slide2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7.xml"/><Relationship Id="rId1" Type="http://schemas.openxmlformats.org/officeDocument/2006/relationships/slideLayout" Target="../slideLayouts/slideLayout1451.xml"/></Relationships>
</file>

<file path=ppt/slides/_rels/slide2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8.xml"/></Relationships>
</file>

<file path=ppt/slides/_rels/slide23.xml.rels><?xml version="1.0" encoding="UTF-8" standalone="yes"?>
<Relationships xmlns="http://schemas.openxmlformats.org/package/2006/relationships"><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hyperlink" Target="https://gateway.pennmutual.com/products-performance/whole-life/protection-whole-life-ii" TargetMode="External"/><Relationship Id="rId1" Type="http://schemas.openxmlformats.org/officeDocument/2006/relationships/slideLayout" Target="../slideLayouts/slideLayout95.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56.xml"/></Relationships>
</file>

<file path=ppt/slides/_rels/slide2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18.xml"/></Relationships>
</file>

<file path=ppt/slides/_rels/slide2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hyperlink" Target="http://www.pennmutual.com/" TargetMode="External"/><Relationship Id="rId1" Type="http://schemas.openxmlformats.org/officeDocument/2006/relationships/slideLayout" Target="../slideLayouts/slideLayout57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0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14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3004D27B-8209-DBD5-2E69-C0B0A944BC2F}"/>
              </a:ext>
            </a:extLst>
          </p:cNvPr>
          <p:cNvSpPr>
            <a:spLocks noGrp="1"/>
          </p:cNvSpPr>
          <p:nvPr>
            <p:ph type="body" sz="quarter" idx="15"/>
          </p:nvPr>
        </p:nvSpPr>
        <p:spPr/>
        <p:txBody>
          <a:bodyPr/>
          <a:lstStyle/>
          <a:p>
            <a:r>
              <a:rPr lang="en-US" sz="933" dirty="0"/>
              <a:t>For financial professional use only.</a:t>
            </a:r>
          </a:p>
        </p:txBody>
      </p:sp>
      <p:sp>
        <p:nvSpPr>
          <p:cNvPr id="15" name="Text Placeholder 14">
            <a:extLst>
              <a:ext uri="{FF2B5EF4-FFF2-40B4-BE49-F238E27FC236}">
                <a16:creationId xmlns:a16="http://schemas.microsoft.com/office/drawing/2014/main" id="{67A838DD-10EB-7F74-E956-65BF5E43BC5B}"/>
              </a:ext>
            </a:extLst>
          </p:cNvPr>
          <p:cNvSpPr>
            <a:spLocks noGrp="1"/>
          </p:cNvSpPr>
          <p:nvPr>
            <p:ph type="body" sz="quarter" idx="17"/>
          </p:nvPr>
        </p:nvSpPr>
        <p:spPr>
          <a:xfrm>
            <a:off x="1254210" y="1758605"/>
            <a:ext cx="9834579" cy="1363165"/>
          </a:xfrm>
        </p:spPr>
        <p:txBody>
          <a:bodyPr/>
          <a:lstStyle/>
          <a:p>
            <a:r>
              <a:rPr lang="en-US" sz="4267" dirty="0"/>
              <a:t>Protection Whole Life II</a:t>
            </a:r>
          </a:p>
          <a:p>
            <a:r>
              <a:rPr lang="en-US" sz="4267" dirty="0"/>
              <a:t>Product Launch Training</a:t>
            </a:r>
          </a:p>
        </p:txBody>
      </p:sp>
      <p:sp>
        <p:nvSpPr>
          <p:cNvPr id="19"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p:txBody>
          <a:bodyPr/>
          <a:lstStyle/>
          <a:p>
            <a:r>
              <a:rPr lang="en-US" sz="933" dirty="0"/>
              <a:t>©2025 Penn Mutual.  All rights reserved.</a:t>
            </a:r>
            <a:endParaRPr lang="en-US" dirty="0"/>
          </a:p>
        </p:txBody>
      </p:sp>
      <p:sp>
        <p:nvSpPr>
          <p:cNvPr id="3" name="Text Placeholder 2">
            <a:extLst>
              <a:ext uri="{FF2B5EF4-FFF2-40B4-BE49-F238E27FC236}">
                <a16:creationId xmlns:a16="http://schemas.microsoft.com/office/drawing/2014/main" id="{8A9844DA-3DE1-FA3F-32F5-8491F44777D3}"/>
              </a:ext>
            </a:extLst>
          </p:cNvPr>
          <p:cNvSpPr>
            <a:spLocks noGrp="1"/>
          </p:cNvSpPr>
          <p:nvPr>
            <p:ph type="body" sz="quarter" idx="18"/>
          </p:nvPr>
        </p:nvSpPr>
        <p:spPr>
          <a:xfrm>
            <a:off x="4144414" y="4077278"/>
            <a:ext cx="4274372" cy="355600"/>
          </a:xfrm>
        </p:spPr>
        <p:txBody>
          <a:bodyPr/>
          <a:lstStyle/>
          <a:p>
            <a:r>
              <a:rPr lang="en-US" dirty="0"/>
              <a:t>Riley Thornburgh</a:t>
            </a:r>
          </a:p>
          <a:p>
            <a:r>
              <a:rPr lang="en-US" dirty="0"/>
              <a:t>Director, Product Strategy and Competitive Analysis</a:t>
            </a:r>
          </a:p>
        </p:txBody>
      </p:sp>
      <p:sp>
        <p:nvSpPr>
          <p:cNvPr id="2" name="Text Placeholder 2">
            <a:extLst>
              <a:ext uri="{FF2B5EF4-FFF2-40B4-BE49-F238E27FC236}">
                <a16:creationId xmlns:a16="http://schemas.microsoft.com/office/drawing/2014/main" id="{A0B1826C-25F4-0CB8-8EAF-52B729A81336}"/>
              </a:ext>
            </a:extLst>
          </p:cNvPr>
          <p:cNvSpPr txBox="1">
            <a:spLocks/>
          </p:cNvSpPr>
          <p:nvPr/>
        </p:nvSpPr>
        <p:spPr>
          <a:xfrm>
            <a:off x="1254210" y="4077278"/>
            <a:ext cx="2674172" cy="355600"/>
          </a:xfrm>
          <a:prstGeom prst="rect">
            <a:avLst/>
          </a:prstGeom>
        </p:spPr>
        <p:txBody>
          <a:bodyPr/>
          <a:lstStyle>
            <a:lvl1pPr marL="0" indent="0" algn="l" defTabSz="914377" rtl="0" eaLnBrk="1" latinLnBrk="0" hangingPunct="1">
              <a:lnSpc>
                <a:spcPct val="90000"/>
              </a:lnSpc>
              <a:spcBef>
                <a:spcPts val="1000"/>
              </a:spcBef>
              <a:buFont typeface="Arial" panose="020B0604020202020204" pitchFamily="34" charset="0"/>
              <a:buNone/>
              <a:defRPr sz="1400" i="1" kern="1200">
                <a:solidFill>
                  <a:schemeClr val="accent5"/>
                </a:solidFill>
                <a:latin typeface="Arial" panose="020B0604020202020204" pitchFamily="34" charset="0"/>
                <a:ea typeface="+mn-ea"/>
                <a:cs typeface="Arial" panose="020B0604020202020204" pitchFamily="34" charset="0"/>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Jeff Borrowman</a:t>
            </a:r>
          </a:p>
          <a:p>
            <a:r>
              <a:rPr lang="en-US" dirty="0"/>
              <a:t>Head of Sales Development </a:t>
            </a:r>
          </a:p>
        </p:txBody>
      </p:sp>
      <p:sp>
        <p:nvSpPr>
          <p:cNvPr id="4" name="Text Placeholder 2">
            <a:extLst>
              <a:ext uri="{FF2B5EF4-FFF2-40B4-BE49-F238E27FC236}">
                <a16:creationId xmlns:a16="http://schemas.microsoft.com/office/drawing/2014/main" id="{BF378904-C44C-59B4-A856-8F4E2F44A52D}"/>
              </a:ext>
            </a:extLst>
          </p:cNvPr>
          <p:cNvSpPr txBox="1">
            <a:spLocks/>
          </p:cNvSpPr>
          <p:nvPr/>
        </p:nvSpPr>
        <p:spPr>
          <a:xfrm>
            <a:off x="1254210" y="5220956"/>
            <a:ext cx="2674172" cy="355600"/>
          </a:xfrm>
          <a:prstGeom prst="rect">
            <a:avLst/>
          </a:prstGeom>
        </p:spPr>
        <p:txBody>
          <a:bodyPr/>
          <a:lstStyle>
            <a:lvl1pPr marL="0" indent="0" algn="l" defTabSz="914377" rtl="0" eaLnBrk="1" latinLnBrk="0" hangingPunct="1">
              <a:lnSpc>
                <a:spcPct val="90000"/>
              </a:lnSpc>
              <a:spcBef>
                <a:spcPts val="1000"/>
              </a:spcBef>
              <a:buFont typeface="Arial" panose="020B0604020202020204" pitchFamily="34" charset="0"/>
              <a:buNone/>
              <a:defRPr sz="1400" i="1" kern="1200">
                <a:solidFill>
                  <a:schemeClr val="accent5"/>
                </a:solidFill>
                <a:latin typeface="Arial" panose="020B0604020202020204" pitchFamily="34" charset="0"/>
                <a:ea typeface="+mn-ea"/>
                <a:cs typeface="Arial" panose="020B0604020202020204" pitchFamily="34" charset="0"/>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May 14, 2025</a:t>
            </a:r>
          </a:p>
        </p:txBody>
      </p:sp>
    </p:spTree>
    <p:extLst>
      <p:ext uri="{BB962C8B-B14F-4D97-AF65-F5344CB8AC3E}">
        <p14:creationId xmlns:p14="http://schemas.microsoft.com/office/powerpoint/2010/main" val="10179735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a:xfrm>
            <a:off x="278970" y="712372"/>
            <a:ext cx="3738138" cy="1398707"/>
          </a:xfrm>
        </p:spPr>
        <p:txBody>
          <a:bodyPr/>
          <a:lstStyle/>
          <a:p>
            <a:r>
              <a:rPr lang="en-US" sz="4400" dirty="0"/>
              <a:t>Protection Whole Life II</a:t>
            </a:r>
          </a:p>
          <a:p>
            <a:r>
              <a:rPr lang="en-US" sz="4400" dirty="0"/>
              <a:t>(PWL II)</a:t>
            </a:r>
          </a:p>
          <a:p>
            <a:endParaRPr lang="en-US" sz="4400" dirty="0"/>
          </a:p>
          <a:p>
            <a:r>
              <a:rPr lang="en-US" sz="4400" dirty="0"/>
              <a:t>Available Riders</a:t>
            </a:r>
          </a:p>
        </p:txBody>
      </p:sp>
      <p:sp>
        <p:nvSpPr>
          <p:cNvPr id="8" name="TextBox 7">
            <a:extLst>
              <a:ext uri="{FF2B5EF4-FFF2-40B4-BE49-F238E27FC236}">
                <a16:creationId xmlns:a16="http://schemas.microsoft.com/office/drawing/2014/main" id="{2D642790-1B6A-3896-3DE8-B2C25275FF50}"/>
              </a:ext>
            </a:extLst>
          </p:cNvPr>
          <p:cNvSpPr txBox="1"/>
          <p:nvPr/>
        </p:nvSpPr>
        <p:spPr>
          <a:xfrm>
            <a:off x="9189775" y="642642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9" name="TextBox 8">
            <a:extLst>
              <a:ext uri="{FF2B5EF4-FFF2-40B4-BE49-F238E27FC236}">
                <a16:creationId xmlns:a16="http://schemas.microsoft.com/office/drawing/2014/main" id="{E080B72A-9E4F-4732-1AB2-8DE5E43B9F6B}"/>
              </a:ext>
            </a:extLst>
          </p:cNvPr>
          <p:cNvSpPr txBox="1"/>
          <p:nvPr/>
        </p:nvSpPr>
        <p:spPr>
          <a:xfrm>
            <a:off x="5611676" y="6422795"/>
            <a:ext cx="2265845" cy="215444"/>
          </a:xfrm>
          <a:prstGeom prst="rect">
            <a:avLst/>
          </a:prstGeom>
          <a:solidFill>
            <a:srgbClr val="FFFFFF"/>
          </a:solidFill>
        </p:spPr>
        <p:txBody>
          <a:bodyPr wrap="squar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For financial professional use only.</a:t>
            </a:r>
          </a:p>
        </p:txBody>
      </p:sp>
      <p:graphicFrame>
        <p:nvGraphicFramePr>
          <p:cNvPr id="2" name="Table 1"/>
          <p:cNvGraphicFramePr>
            <a:graphicFrameLocks noGrp="1"/>
          </p:cNvGraphicFramePr>
          <p:nvPr>
            <p:extLst>
              <p:ext uri="{D42A27DB-BD31-4B8C-83A1-F6EECF244321}">
                <p14:modId xmlns:p14="http://schemas.microsoft.com/office/powerpoint/2010/main" val="1540045579"/>
              </p:ext>
            </p:extLst>
          </p:nvPr>
        </p:nvGraphicFramePr>
        <p:xfrm>
          <a:off x="4669109" y="70119"/>
          <a:ext cx="6907990" cy="1868059"/>
        </p:xfrm>
        <a:graphic>
          <a:graphicData uri="http://schemas.openxmlformats.org/drawingml/2006/table">
            <a:tbl>
              <a:tblPr firstRow="1" bandRow="1">
                <a:tableStyleId>{5C22544A-7EE6-4342-B048-85BDC9FD1C3A}</a:tableStyleId>
              </a:tblPr>
              <a:tblGrid>
                <a:gridCol w="1726997">
                  <a:extLst>
                    <a:ext uri="{9D8B030D-6E8A-4147-A177-3AD203B41FA5}">
                      <a16:colId xmlns:a16="http://schemas.microsoft.com/office/drawing/2014/main" val="561258587"/>
                    </a:ext>
                  </a:extLst>
                </a:gridCol>
                <a:gridCol w="2795602">
                  <a:extLst>
                    <a:ext uri="{9D8B030D-6E8A-4147-A177-3AD203B41FA5}">
                      <a16:colId xmlns:a16="http://schemas.microsoft.com/office/drawing/2014/main" val="2215754500"/>
                    </a:ext>
                  </a:extLst>
                </a:gridCol>
                <a:gridCol w="1176793">
                  <a:extLst>
                    <a:ext uri="{9D8B030D-6E8A-4147-A177-3AD203B41FA5}">
                      <a16:colId xmlns:a16="http://schemas.microsoft.com/office/drawing/2014/main" val="439176697"/>
                    </a:ext>
                  </a:extLst>
                </a:gridCol>
                <a:gridCol w="1208598">
                  <a:extLst>
                    <a:ext uri="{9D8B030D-6E8A-4147-A177-3AD203B41FA5}">
                      <a16:colId xmlns:a16="http://schemas.microsoft.com/office/drawing/2014/main" val="3355102408"/>
                    </a:ext>
                  </a:extLst>
                </a:gridCol>
              </a:tblGrid>
              <a:tr h="454667">
                <a:tc>
                  <a:txBody>
                    <a:bodyPr/>
                    <a:lstStyle/>
                    <a:p>
                      <a:pPr algn="ctr"/>
                      <a:r>
                        <a:rPr lang="en-US" sz="1600" dirty="0"/>
                        <a:t>Optional Riders</a:t>
                      </a:r>
                    </a:p>
                  </a:txBody>
                  <a:tcPr/>
                </a:tc>
                <a:tc>
                  <a:txBody>
                    <a:bodyPr/>
                    <a:lstStyle/>
                    <a:p>
                      <a:pPr algn="ctr"/>
                      <a:r>
                        <a:rPr lang="en-US" sz="1600" dirty="0"/>
                        <a:t>Description</a:t>
                      </a:r>
                    </a:p>
                  </a:txBody>
                  <a:tcPr/>
                </a:tc>
                <a:tc>
                  <a:txBody>
                    <a:bodyPr/>
                    <a:lstStyle/>
                    <a:p>
                      <a:pPr algn="ctr"/>
                      <a:r>
                        <a:rPr lang="en-US" sz="1600" dirty="0"/>
                        <a:t>Issue Ages</a:t>
                      </a:r>
                    </a:p>
                  </a:txBody>
                  <a:tcPr/>
                </a:tc>
                <a:tc>
                  <a:txBody>
                    <a:bodyPr/>
                    <a:lstStyle/>
                    <a:p>
                      <a:pPr algn="ctr"/>
                      <a:r>
                        <a:rPr lang="en-US" sz="1600" dirty="0" err="1"/>
                        <a:t>Availa-bility</a:t>
                      </a:r>
                      <a:endParaRPr lang="en-US" sz="1600" dirty="0"/>
                    </a:p>
                  </a:txBody>
                  <a:tcPr/>
                </a:tc>
                <a:extLst>
                  <a:ext uri="{0D108BD9-81ED-4DB2-BD59-A6C34878D82A}">
                    <a16:rowId xmlns:a16="http://schemas.microsoft.com/office/drawing/2014/main" val="266488680"/>
                  </a:ext>
                </a:extLst>
              </a:tr>
              <a:tr h="463471">
                <a:tc>
                  <a:txBody>
                    <a:bodyPr/>
                    <a:lstStyle/>
                    <a:p>
                      <a:r>
                        <a:rPr lang="en-US" sz="1200" dirty="0"/>
                        <a:t>Guaranteed Purchase Option Rider</a:t>
                      </a:r>
                    </a:p>
                  </a:txBody>
                  <a:tcPr/>
                </a:tc>
                <a:tc>
                  <a:txBody>
                    <a:bodyPr/>
                    <a:lstStyle/>
                    <a:p>
                      <a:r>
                        <a:rPr lang="en-US" sz="1200" dirty="0"/>
                        <a:t>Allows the insured to add additional whole life coverage without  evidence of insurability</a:t>
                      </a:r>
                    </a:p>
                  </a:txBody>
                  <a:tcPr/>
                </a:tc>
                <a:tc>
                  <a:txBody>
                    <a:bodyPr/>
                    <a:lstStyle/>
                    <a:p>
                      <a:r>
                        <a:rPr lang="en-US" sz="1200" dirty="0"/>
                        <a:t>0-40</a:t>
                      </a:r>
                    </a:p>
                  </a:txBody>
                  <a:tcPr/>
                </a:tc>
                <a:tc>
                  <a:txBody>
                    <a:bodyPr/>
                    <a:lstStyle/>
                    <a:p>
                      <a:r>
                        <a:rPr lang="en-US" sz="1200" dirty="0"/>
                        <a:t>At policy  issue only</a:t>
                      </a:r>
                    </a:p>
                  </a:txBody>
                  <a:tcPr/>
                </a:tc>
                <a:extLst>
                  <a:ext uri="{0D108BD9-81ED-4DB2-BD59-A6C34878D82A}">
                    <a16:rowId xmlns:a16="http://schemas.microsoft.com/office/drawing/2014/main" val="486781323"/>
                  </a:ext>
                </a:extLst>
              </a:tr>
              <a:tr h="648859">
                <a:tc>
                  <a:txBody>
                    <a:bodyPr/>
                    <a:lstStyle/>
                    <a:p>
                      <a:r>
                        <a:rPr lang="en-US" sz="1200" dirty="0" err="1"/>
                        <a:t>Overloan</a:t>
                      </a:r>
                      <a:r>
                        <a:rPr lang="en-US" sz="1200" dirty="0"/>
                        <a:t> Protection Benefit Rider</a:t>
                      </a:r>
                    </a:p>
                  </a:txBody>
                  <a:tcPr/>
                </a:tc>
                <a:tc>
                  <a:txBody>
                    <a:bodyPr/>
                    <a:lstStyle/>
                    <a:p>
                      <a:r>
                        <a:rPr lang="en-US" sz="1200" dirty="0"/>
                        <a:t>Keeps a policy in force despite outstanding loans</a:t>
                      </a:r>
                    </a:p>
                  </a:txBody>
                  <a:tcPr/>
                </a:tc>
                <a:tc>
                  <a:txBody>
                    <a:bodyPr/>
                    <a:lstStyle/>
                    <a:p>
                      <a:r>
                        <a:rPr lang="en-US" sz="1200" dirty="0"/>
                        <a:t>0-85</a:t>
                      </a:r>
                    </a:p>
                  </a:txBody>
                  <a:tcPr/>
                </a:tc>
                <a:tc>
                  <a:txBody>
                    <a:bodyPr/>
                    <a:lstStyle/>
                    <a:p>
                      <a:r>
                        <a:rPr lang="en-US" sz="1200" dirty="0"/>
                        <a:t> At or after  policy issue</a:t>
                      </a:r>
                    </a:p>
                  </a:txBody>
                  <a:tcPr/>
                </a:tc>
                <a:extLst>
                  <a:ext uri="{0D108BD9-81ED-4DB2-BD59-A6C34878D82A}">
                    <a16:rowId xmlns:a16="http://schemas.microsoft.com/office/drawing/2014/main" val="3420523651"/>
                  </a:ext>
                </a:extLst>
              </a:tr>
            </a:tbl>
          </a:graphicData>
        </a:graphic>
      </p:graphicFrame>
      <p:sp>
        <p:nvSpPr>
          <p:cNvPr id="7" name="TextBox 6">
            <a:extLst>
              <a:ext uri="{FF2B5EF4-FFF2-40B4-BE49-F238E27FC236}">
                <a16:creationId xmlns:a16="http://schemas.microsoft.com/office/drawing/2014/main" id="{E080B72A-9E4F-4732-1AB2-8DE5E43B9F6B}"/>
              </a:ext>
            </a:extLst>
          </p:cNvPr>
          <p:cNvSpPr txBox="1"/>
          <p:nvPr/>
        </p:nvSpPr>
        <p:spPr>
          <a:xfrm>
            <a:off x="5478784" y="6422795"/>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financial professional use 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spTree>
    <p:extLst>
      <p:ext uri="{BB962C8B-B14F-4D97-AF65-F5344CB8AC3E}">
        <p14:creationId xmlns:p14="http://schemas.microsoft.com/office/powerpoint/2010/main" val="1957350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3004D27B-8209-DBD5-2E69-C0B0A944BC2F}"/>
              </a:ext>
            </a:extLst>
          </p:cNvPr>
          <p:cNvSpPr>
            <a:spLocks noGrp="1"/>
          </p:cNvSpPr>
          <p:nvPr>
            <p:ph type="body" sz="quarter" idx="15"/>
          </p:nvPr>
        </p:nvSpPr>
        <p:spPr>
          <a:xfrm>
            <a:off x="3221206" y="6472917"/>
            <a:ext cx="3957639" cy="191636"/>
          </a:xfrm>
        </p:spPr>
        <p:txBody>
          <a:bodyPr/>
          <a:lstStyle/>
          <a:p>
            <a:r>
              <a:rPr lang="en-US" sz="933" dirty="0"/>
              <a:t>For financial professional use only.</a:t>
            </a:r>
          </a:p>
        </p:txBody>
      </p:sp>
      <p:sp>
        <p:nvSpPr>
          <p:cNvPr id="15" name="Text Placeholder 14">
            <a:extLst>
              <a:ext uri="{FF2B5EF4-FFF2-40B4-BE49-F238E27FC236}">
                <a16:creationId xmlns:a16="http://schemas.microsoft.com/office/drawing/2014/main" id="{67A838DD-10EB-7F74-E956-65BF5E43BC5B}"/>
              </a:ext>
            </a:extLst>
          </p:cNvPr>
          <p:cNvSpPr>
            <a:spLocks noGrp="1"/>
          </p:cNvSpPr>
          <p:nvPr>
            <p:ph type="body" sz="quarter" idx="17"/>
          </p:nvPr>
        </p:nvSpPr>
        <p:spPr>
          <a:xfrm>
            <a:off x="1308918" y="2579220"/>
            <a:ext cx="9834579" cy="1363165"/>
          </a:xfrm>
        </p:spPr>
        <p:txBody>
          <a:bodyPr/>
          <a:lstStyle/>
          <a:p>
            <a:pPr algn="ctr"/>
            <a:r>
              <a:rPr lang="en-US" sz="4267" dirty="0">
                <a:solidFill>
                  <a:schemeClr val="tx1">
                    <a:lumMod val="65000"/>
                    <a:lumOff val="35000"/>
                  </a:schemeClr>
                </a:solidFill>
              </a:rPr>
              <a:t>Where PWL II Fits Within our Whole Life Suite</a:t>
            </a:r>
          </a:p>
        </p:txBody>
      </p:sp>
      <p:sp>
        <p:nvSpPr>
          <p:cNvPr id="19"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p:txBody>
          <a:bodyPr/>
          <a:lstStyle/>
          <a:p>
            <a:r>
              <a:rPr lang="en-US" sz="933" dirty="0"/>
              <a:t>©2025 Penn Mutual.  All rights reserved.</a:t>
            </a:r>
            <a:endParaRPr lang="en-US" dirty="0"/>
          </a:p>
        </p:txBody>
      </p:sp>
      <p:sp>
        <p:nvSpPr>
          <p:cNvPr id="5"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rgbClr val="FFFFFF">
                    <a:lumMod val="7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11</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226182883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1E705B-EFCD-C9A3-E2E4-1354876868B7}"/>
              </a:ext>
            </a:extLst>
          </p:cNvPr>
          <p:cNvSpPr>
            <a:spLocks noGrp="1"/>
          </p:cNvSpPr>
          <p:nvPr>
            <p:ph type="title"/>
          </p:nvPr>
        </p:nvSpPr>
        <p:spPr>
          <a:xfrm>
            <a:off x="838200" y="246520"/>
            <a:ext cx="10515600" cy="661820"/>
          </a:xfrm>
        </p:spPr>
        <p:txBody>
          <a:bodyPr anchor="ctr"/>
          <a:lstStyle/>
          <a:p>
            <a:r>
              <a:rPr lang="en-US" sz="4000" b="0" dirty="0">
                <a:solidFill>
                  <a:schemeClr val="bg1"/>
                </a:solidFill>
              </a:rPr>
              <a:t>Your Go-To Whole Life Provider</a:t>
            </a:r>
          </a:p>
        </p:txBody>
      </p:sp>
      <p:sp>
        <p:nvSpPr>
          <p:cNvPr id="3" name="Slide Number Placeholder 2">
            <a:extLst>
              <a:ext uri="{FF2B5EF4-FFF2-40B4-BE49-F238E27FC236}">
                <a16:creationId xmlns:a16="http://schemas.microsoft.com/office/drawing/2014/main" id="{4D7184C4-FB38-F6B5-6597-4C3B538E3FCC}"/>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Content Placeholder 3">
            <a:extLst>
              <a:ext uri="{FF2B5EF4-FFF2-40B4-BE49-F238E27FC236}">
                <a16:creationId xmlns:a16="http://schemas.microsoft.com/office/drawing/2014/main" id="{4F5BE712-BB0E-55C1-2AEE-8B070EDBD2F0}"/>
              </a:ext>
            </a:extLst>
          </p:cNvPr>
          <p:cNvSpPr>
            <a:spLocks noGrp="1"/>
          </p:cNvSpPr>
          <p:nvPr>
            <p:ph sz="half" idx="18"/>
          </p:nvPr>
        </p:nvSpPr>
        <p:spPr>
          <a:xfrm>
            <a:off x="1936126" y="2323945"/>
            <a:ext cx="2495047" cy="1434115"/>
          </a:xfrm>
        </p:spPr>
        <p:txBody>
          <a:bodyPr/>
          <a:lstStyle/>
          <a:p>
            <a:r>
              <a:rPr lang="en-US" sz="2200" dirty="0">
                <a:solidFill>
                  <a:schemeClr val="tx1"/>
                </a:solidFill>
              </a:rPr>
              <a:t>NEW Protection Whole Life II</a:t>
            </a:r>
          </a:p>
        </p:txBody>
      </p:sp>
      <p:sp>
        <p:nvSpPr>
          <p:cNvPr id="5" name="Content Placeholder 4">
            <a:extLst>
              <a:ext uri="{FF2B5EF4-FFF2-40B4-BE49-F238E27FC236}">
                <a16:creationId xmlns:a16="http://schemas.microsoft.com/office/drawing/2014/main" id="{7922199C-0143-BC7B-A9B0-74A5B148D3CC}"/>
              </a:ext>
            </a:extLst>
          </p:cNvPr>
          <p:cNvSpPr>
            <a:spLocks noGrp="1"/>
          </p:cNvSpPr>
          <p:nvPr>
            <p:ph sz="half" idx="19"/>
          </p:nvPr>
        </p:nvSpPr>
        <p:spPr>
          <a:xfrm>
            <a:off x="4817672" y="2323945"/>
            <a:ext cx="2495047" cy="1434115"/>
          </a:xfrm>
        </p:spPr>
        <p:txBody>
          <a:bodyPr/>
          <a:lstStyle/>
          <a:p>
            <a:r>
              <a:rPr lang="en-US" sz="2200" dirty="0">
                <a:solidFill>
                  <a:schemeClr val="tx1"/>
                </a:solidFill>
              </a:rPr>
              <a:t>Accumulation Whole Life</a:t>
            </a:r>
          </a:p>
        </p:txBody>
      </p:sp>
      <p:sp>
        <p:nvSpPr>
          <p:cNvPr id="6" name="Content Placeholder 5">
            <a:extLst>
              <a:ext uri="{FF2B5EF4-FFF2-40B4-BE49-F238E27FC236}">
                <a16:creationId xmlns:a16="http://schemas.microsoft.com/office/drawing/2014/main" id="{E7A350DA-24D3-88F3-D0BF-B028E20CC92D}"/>
              </a:ext>
            </a:extLst>
          </p:cNvPr>
          <p:cNvSpPr>
            <a:spLocks noGrp="1"/>
          </p:cNvSpPr>
          <p:nvPr>
            <p:ph sz="half" idx="20"/>
          </p:nvPr>
        </p:nvSpPr>
        <p:spPr>
          <a:xfrm>
            <a:off x="7730687" y="2323945"/>
            <a:ext cx="2495047" cy="1434115"/>
          </a:xfrm>
        </p:spPr>
        <p:txBody>
          <a:bodyPr/>
          <a:lstStyle/>
          <a:p>
            <a:r>
              <a:rPr lang="en-US" sz="2200" dirty="0">
                <a:solidFill>
                  <a:schemeClr val="tx1"/>
                </a:solidFill>
              </a:rPr>
              <a:t>Survivorship Whole Life</a:t>
            </a:r>
          </a:p>
        </p:txBody>
      </p:sp>
      <p:sp>
        <p:nvSpPr>
          <p:cNvPr id="9" name="Subtitle 8">
            <a:extLst>
              <a:ext uri="{FF2B5EF4-FFF2-40B4-BE49-F238E27FC236}">
                <a16:creationId xmlns:a16="http://schemas.microsoft.com/office/drawing/2014/main" id="{932A7D23-5BBD-446C-CFF9-FBFD71911EA4}"/>
              </a:ext>
            </a:extLst>
          </p:cNvPr>
          <p:cNvSpPr>
            <a:spLocks noGrp="1"/>
          </p:cNvSpPr>
          <p:nvPr>
            <p:ph type="subTitle" idx="1"/>
          </p:nvPr>
        </p:nvSpPr>
        <p:spPr>
          <a:xfrm>
            <a:off x="796283" y="964778"/>
            <a:ext cx="10413125" cy="368828"/>
          </a:xfrm>
        </p:spPr>
        <p:txBody>
          <a:bodyPr/>
          <a:lstStyle/>
          <a:p>
            <a:r>
              <a:rPr lang="en-US" sz="2000" dirty="0"/>
              <a:t>Rely on Penn Mutual as your go-to whole life provider — backed by one of the most consistent dividend action histories over the last 20 years</a:t>
            </a:r>
          </a:p>
        </p:txBody>
      </p:sp>
      <p:sp>
        <p:nvSpPr>
          <p:cNvPr id="8" name="Content Placeholder 2">
            <a:extLst>
              <a:ext uri="{FF2B5EF4-FFF2-40B4-BE49-F238E27FC236}">
                <a16:creationId xmlns:a16="http://schemas.microsoft.com/office/drawing/2014/main" id="{87E1E627-208E-1A9D-0347-9D8F42D5F81B}"/>
              </a:ext>
            </a:extLst>
          </p:cNvPr>
          <p:cNvSpPr txBox="1">
            <a:spLocks/>
          </p:cNvSpPr>
          <p:nvPr/>
        </p:nvSpPr>
        <p:spPr>
          <a:xfrm>
            <a:off x="1936126" y="4482747"/>
            <a:ext cx="2480233" cy="1576349"/>
          </a:xfrm>
          <a:prstGeom prst="rect">
            <a:avLst/>
          </a:prstGeom>
        </p:spPr>
        <p:txBody>
          <a:bodyPr lIns="0" tIns="0" rIns="0" bIns="0"/>
          <a:lstStyle>
            <a:lvl1pPr marL="100584" indent="-100584" algn="l" defTabSz="457200" rtl="0" eaLnBrk="1" latinLnBrk="0" hangingPunct="1">
              <a:lnSpc>
                <a:spcPct val="10000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1pPr>
            <a:lvl2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600" b="0" i="0" kern="1200">
                <a:solidFill>
                  <a:schemeClr val="bg1"/>
                </a:solidFill>
                <a:latin typeface="Arial" panose="020B0604020202020204" pitchFamily="34" charset="0"/>
                <a:ea typeface="+mn-ea"/>
                <a:cs typeface="Arial" panose="020B0604020202020204" pitchFamily="34" charset="0"/>
              </a:defRPr>
            </a:lvl2pPr>
            <a:lvl3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400" b="0" i="0" kern="1200">
                <a:solidFill>
                  <a:schemeClr val="bg1"/>
                </a:solidFill>
                <a:latin typeface="Arial" panose="020B0604020202020204" pitchFamily="34" charset="0"/>
                <a:ea typeface="+mn-ea"/>
                <a:cs typeface="Arial" panose="020B0604020202020204" pitchFamily="34" charset="0"/>
              </a:defRPr>
            </a:lvl3pPr>
            <a:lvl4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4pPr>
            <a:lvl5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100584" marR="0" lvl="0" indent="-100584"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Guaranteed lifetime protection and accumulation</a:t>
            </a:r>
          </a:p>
          <a:p>
            <a:pPr marL="100584" marR="0" lvl="0" indent="-100584"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Strong guaranteed death benefit and premiums </a:t>
            </a:r>
            <a:b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payable to age 100</a:t>
            </a:r>
          </a:p>
        </p:txBody>
      </p:sp>
      <p:sp>
        <p:nvSpPr>
          <p:cNvPr id="13" name="Content Placeholder 2">
            <a:extLst>
              <a:ext uri="{FF2B5EF4-FFF2-40B4-BE49-F238E27FC236}">
                <a16:creationId xmlns:a16="http://schemas.microsoft.com/office/drawing/2014/main" id="{09FAF99C-8F68-2E12-148B-8D4427D4354C}"/>
              </a:ext>
            </a:extLst>
          </p:cNvPr>
          <p:cNvSpPr txBox="1">
            <a:spLocks/>
          </p:cNvSpPr>
          <p:nvPr/>
        </p:nvSpPr>
        <p:spPr>
          <a:xfrm>
            <a:off x="4817672" y="4482747"/>
            <a:ext cx="2671543" cy="1576349"/>
          </a:xfrm>
          <a:prstGeom prst="rect">
            <a:avLst/>
          </a:prstGeom>
        </p:spPr>
        <p:txBody>
          <a:bodyPr lIns="0" tIns="0" rIns="0" bIns="0"/>
          <a:lstStyle>
            <a:lvl1pPr marL="100584" indent="-100584" algn="l" defTabSz="457200" rtl="0" eaLnBrk="1" latinLnBrk="0" hangingPunct="1">
              <a:lnSpc>
                <a:spcPct val="10000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1pPr>
            <a:lvl2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600" b="0" i="0" kern="1200">
                <a:solidFill>
                  <a:schemeClr val="bg1"/>
                </a:solidFill>
                <a:latin typeface="Arial" panose="020B0604020202020204" pitchFamily="34" charset="0"/>
                <a:ea typeface="+mn-ea"/>
                <a:cs typeface="Arial" panose="020B0604020202020204" pitchFamily="34" charset="0"/>
              </a:defRPr>
            </a:lvl2pPr>
            <a:lvl3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400" b="0" i="0" kern="1200">
                <a:solidFill>
                  <a:schemeClr val="bg1"/>
                </a:solidFill>
                <a:latin typeface="Arial" panose="020B0604020202020204" pitchFamily="34" charset="0"/>
                <a:ea typeface="+mn-ea"/>
                <a:cs typeface="Arial" panose="020B0604020202020204" pitchFamily="34" charset="0"/>
              </a:defRPr>
            </a:lvl3pPr>
            <a:lvl4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4pPr>
            <a:lvl5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100584" marR="0" lvl="0" indent="-100584"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Guaranteed lifetime protection with unique flexibility and control</a:t>
            </a:r>
          </a:p>
          <a:p>
            <a:pPr marL="100584" marR="0" lvl="0" indent="-100584"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Strong accumulation and custom policy payment durations from 5 years </a:t>
            </a:r>
            <a:b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to age 100</a:t>
            </a:r>
          </a:p>
        </p:txBody>
      </p:sp>
      <p:sp>
        <p:nvSpPr>
          <p:cNvPr id="14" name="Content Placeholder 2">
            <a:extLst>
              <a:ext uri="{FF2B5EF4-FFF2-40B4-BE49-F238E27FC236}">
                <a16:creationId xmlns:a16="http://schemas.microsoft.com/office/drawing/2014/main" id="{3EB0AA8B-8EE4-1EC4-01B9-A3818DA33DE5}"/>
              </a:ext>
            </a:extLst>
          </p:cNvPr>
          <p:cNvSpPr txBox="1">
            <a:spLocks/>
          </p:cNvSpPr>
          <p:nvPr/>
        </p:nvSpPr>
        <p:spPr>
          <a:xfrm>
            <a:off x="7730687" y="4482747"/>
            <a:ext cx="2947643" cy="1576349"/>
          </a:xfrm>
          <a:prstGeom prst="rect">
            <a:avLst/>
          </a:prstGeom>
        </p:spPr>
        <p:txBody>
          <a:bodyPr lIns="0" tIns="0" rIns="0" bIns="0"/>
          <a:lstStyle>
            <a:lvl1pPr marL="100584" indent="-100584" algn="l" defTabSz="457200" rtl="0" eaLnBrk="1" latinLnBrk="0" hangingPunct="1">
              <a:lnSpc>
                <a:spcPct val="10000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1pPr>
            <a:lvl2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600" b="0" i="0" kern="1200">
                <a:solidFill>
                  <a:schemeClr val="bg1"/>
                </a:solidFill>
                <a:latin typeface="Arial" panose="020B0604020202020204" pitchFamily="34" charset="0"/>
                <a:ea typeface="+mn-ea"/>
                <a:cs typeface="Arial" panose="020B0604020202020204" pitchFamily="34" charset="0"/>
              </a:defRPr>
            </a:lvl2pPr>
            <a:lvl3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400" b="0" i="0" kern="1200">
                <a:solidFill>
                  <a:schemeClr val="bg1"/>
                </a:solidFill>
                <a:latin typeface="Arial" panose="020B0604020202020204" pitchFamily="34" charset="0"/>
                <a:ea typeface="+mn-ea"/>
                <a:cs typeface="Arial" panose="020B0604020202020204" pitchFamily="34" charset="0"/>
              </a:defRPr>
            </a:lvl3pPr>
            <a:lvl4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4pPr>
            <a:lvl5pPr marL="100584" indent="-192024" algn="l" defTabSz="457200" rtl="0" eaLnBrk="1" latinLnBrk="0" hangingPunct="1">
              <a:lnSpc>
                <a:spcPts val="3360"/>
              </a:lnSpc>
              <a:spcBef>
                <a:spcPts val="0"/>
              </a:spcBef>
              <a:spcAft>
                <a:spcPts val="0"/>
              </a:spcAft>
              <a:buClrTx/>
              <a:buFont typeface="Arial" panose="020B0604020202020204" pitchFamily="34" charset="0"/>
              <a:buChar char="•"/>
              <a:defRPr sz="1200" b="0" i="0" kern="1200">
                <a:solidFill>
                  <a:schemeClr val="bg1"/>
                </a:solidFill>
                <a:latin typeface="Arial" panose="020B0604020202020204" pitchFamily="34" charset="0"/>
                <a:ea typeface="+mn-ea"/>
                <a:cs typeface="Arial" panose="020B0604020202020204" pitchFamily="34"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100584" marR="0" lvl="0" indent="-100584"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Guaranteed protection and accumulation for </a:t>
            </a:r>
            <a:b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two lives</a:t>
            </a:r>
          </a:p>
          <a:p>
            <a:pPr marL="100584" marR="0" lvl="0" indent="-100584" algn="l" defTabSz="4572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Strong accumulation guarantees, with payment durations of 10 years or younger insured’s age 100</a:t>
            </a:r>
          </a:p>
        </p:txBody>
      </p:sp>
      <p:sp>
        <p:nvSpPr>
          <p:cNvPr id="7" name="Text Placeholder 18">
            <a:extLst>
              <a:ext uri="{FF2B5EF4-FFF2-40B4-BE49-F238E27FC236}">
                <a16:creationId xmlns:a16="http://schemas.microsoft.com/office/drawing/2014/main" id="{E11F3F56-9E62-EA9A-373B-26C720716AB9}"/>
              </a:ext>
            </a:extLst>
          </p:cNvPr>
          <p:cNvSpPr txBox="1">
            <a:spLocks/>
          </p:cNvSpPr>
          <p:nvPr/>
        </p:nvSpPr>
        <p:spPr>
          <a:xfrm>
            <a:off x="7489215" y="6484362"/>
            <a:ext cx="3957639" cy="191636"/>
          </a:xfrm>
          <a:prstGeom prst="rect">
            <a:avLst/>
          </a:prstGeom>
          <a:solidFill>
            <a:schemeClr val="tx1"/>
          </a:solidFill>
        </p:spPr>
        <p:txBody>
          <a:bodyPr lIns="91440" rIns="0">
            <a:normAutofit fontScale="92500" lnSpcReduction="20000"/>
          </a:bodyPr>
          <a:lstStyle>
            <a:lvl1pPr marL="0" indent="0" algn="r" defTabSz="914400" rtl="0" eaLnBrk="1" latinLnBrk="0" hangingPunct="1">
              <a:lnSpc>
                <a:spcPct val="90000"/>
              </a:lnSpc>
              <a:spcBef>
                <a:spcPts val="1000"/>
              </a:spcBef>
              <a:buFont typeface="Arial" panose="020B0604020202020204" pitchFamily="34" charset="0"/>
              <a:buNone/>
              <a:defRPr sz="700" b="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©2025 Penn Mutual.  All rights reserved</a:t>
            </a:r>
            <a:r>
              <a:rPr kumimoji="0" lang="en-US" sz="9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0" name="Picture 9">
            <a:extLst>
              <a:ext uri="{FF2B5EF4-FFF2-40B4-BE49-F238E27FC236}">
                <a16:creationId xmlns:a16="http://schemas.microsoft.com/office/drawing/2014/main" id="{66776E27-2CBE-BFB8-F7E1-7C07977D6E77}"/>
              </a:ext>
            </a:extLst>
          </p:cNvPr>
          <p:cNvPicPr>
            <a:picLocks noChangeAspect="1"/>
          </p:cNvPicPr>
          <p:nvPr/>
        </p:nvPicPr>
        <p:blipFill>
          <a:blip r:embed="rId3"/>
          <a:stretch>
            <a:fillRect/>
          </a:stretch>
        </p:blipFill>
        <p:spPr>
          <a:xfrm>
            <a:off x="225498" y="6247060"/>
            <a:ext cx="1800370" cy="454222"/>
          </a:xfrm>
          <a:prstGeom prst="rect">
            <a:avLst/>
          </a:prstGeom>
        </p:spPr>
      </p:pic>
      <p:sp>
        <p:nvSpPr>
          <p:cNvPr id="12" name="Text Box 18">
            <a:extLst>
              <a:ext uri="{FF2B5EF4-FFF2-40B4-BE49-F238E27FC236}">
                <a16:creationId xmlns:a16="http://schemas.microsoft.com/office/drawing/2014/main" id="{D33AF1C5-9B04-9AB5-E4E6-F09646EE65A4}"/>
              </a:ext>
            </a:extLst>
          </p:cNvPr>
          <p:cNvSpPr txBox="1">
            <a:spLocks noChangeArrowheads="1"/>
          </p:cNvSpPr>
          <p:nvPr/>
        </p:nvSpPr>
        <p:spPr bwMode="auto">
          <a:xfrm>
            <a:off x="11548768" y="6366180"/>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12</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Tree>
    <p:extLst>
      <p:ext uri="{BB962C8B-B14F-4D97-AF65-F5344CB8AC3E}">
        <p14:creationId xmlns:p14="http://schemas.microsoft.com/office/powerpoint/2010/main" val="182616279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A80067E-4C6A-8F16-B513-351532B1ABFD}"/>
              </a:ext>
            </a:extLst>
          </p:cNvPr>
          <p:cNvSpPr>
            <a:spLocks noGrp="1"/>
          </p:cNvSpPr>
          <p:nvPr>
            <p:ph type="title"/>
          </p:nvPr>
        </p:nvSpPr>
        <p:spPr/>
        <p:txBody>
          <a:bodyPr anchor="ctr"/>
          <a:lstStyle/>
          <a:p>
            <a:r>
              <a:rPr lang="en-US" sz="4000" b="0" dirty="0">
                <a:solidFill>
                  <a:schemeClr val="bg1"/>
                </a:solidFill>
              </a:rPr>
              <a:t>Your Go-To Whole Life Provider</a:t>
            </a:r>
          </a:p>
        </p:txBody>
      </p:sp>
      <p:sp>
        <p:nvSpPr>
          <p:cNvPr id="3" name="Slide Number Placeholder 2">
            <a:extLst>
              <a:ext uri="{FF2B5EF4-FFF2-40B4-BE49-F238E27FC236}">
                <a16:creationId xmlns:a16="http://schemas.microsoft.com/office/drawing/2014/main" id="{E783FFD9-AB4A-4D43-2667-8EBFC5C99A7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2B3AA680-2C27-1A13-C409-5D25542B59AF}"/>
              </a:ext>
            </a:extLst>
          </p:cNvPr>
          <p:cNvSpPr/>
          <p:nvPr/>
        </p:nvSpPr>
        <p:spPr>
          <a:xfrm>
            <a:off x="1773156" y="2190213"/>
            <a:ext cx="2897698" cy="2897698"/>
          </a:xfrm>
          <a:prstGeom prst="rect">
            <a:avLst/>
          </a:prstGeom>
          <a:solidFill>
            <a:srgbClr val="8720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9F965AC9-4349-B3BA-9C9D-B0CC12ECCF19}"/>
              </a:ext>
            </a:extLst>
          </p:cNvPr>
          <p:cNvSpPr/>
          <p:nvPr/>
        </p:nvSpPr>
        <p:spPr>
          <a:xfrm>
            <a:off x="7506690" y="2190214"/>
            <a:ext cx="2897697" cy="2897697"/>
          </a:xfrm>
          <a:prstGeom prst="rect">
            <a:avLst/>
          </a:prstGeom>
          <a:solidFill>
            <a:srgbClr val="5F2F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Georgia"/>
              <a:ea typeface="+mn-ea"/>
              <a:cs typeface="+mn-cs"/>
            </a:endParaRPr>
          </a:p>
        </p:txBody>
      </p:sp>
      <p:sp>
        <p:nvSpPr>
          <p:cNvPr id="7" name="Content Placeholder 3">
            <a:extLst>
              <a:ext uri="{FF2B5EF4-FFF2-40B4-BE49-F238E27FC236}">
                <a16:creationId xmlns:a16="http://schemas.microsoft.com/office/drawing/2014/main" id="{1A9D92E2-9345-4C66-FFCC-A0F9E3AD17F4}"/>
              </a:ext>
            </a:extLst>
          </p:cNvPr>
          <p:cNvSpPr txBox="1">
            <a:spLocks/>
          </p:cNvSpPr>
          <p:nvPr/>
        </p:nvSpPr>
        <p:spPr>
          <a:xfrm>
            <a:off x="1787845" y="3085064"/>
            <a:ext cx="2883009" cy="1107995"/>
          </a:xfrm>
          <a:prstGeom prst="rect">
            <a:avLst/>
          </a:prstGeom>
        </p:spPr>
        <p:txBody>
          <a:bodyPr lIns="91440" tIns="0" rIns="91440" bIns="0"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NEW Protection Whole Life II</a:t>
            </a:r>
          </a:p>
        </p:txBody>
      </p:sp>
      <p:sp>
        <p:nvSpPr>
          <p:cNvPr id="8" name="Content Placeholder 3">
            <a:extLst>
              <a:ext uri="{FF2B5EF4-FFF2-40B4-BE49-F238E27FC236}">
                <a16:creationId xmlns:a16="http://schemas.microsoft.com/office/drawing/2014/main" id="{092E3C7C-BB6A-12FD-59A7-B2EEEF156197}"/>
              </a:ext>
            </a:extLst>
          </p:cNvPr>
          <p:cNvSpPr txBox="1">
            <a:spLocks/>
          </p:cNvSpPr>
          <p:nvPr/>
        </p:nvSpPr>
        <p:spPr>
          <a:xfrm>
            <a:off x="7509024" y="3085064"/>
            <a:ext cx="2895363" cy="1107995"/>
          </a:xfrm>
          <a:prstGeom prst="rect">
            <a:avLst/>
          </a:prstGeom>
        </p:spPr>
        <p:txBody>
          <a:bodyPr lIns="91440" tIns="0" rIns="91440" bIns="0" anchor="ct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Accumulation</a:t>
            </a:r>
          </a:p>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200" b="1" i="0" u="none" strike="noStrike" kern="1200" cap="none" spc="0" normalizeH="0" baseline="0" noProof="0" dirty="0">
                <a:ln>
                  <a:noFill/>
                </a:ln>
                <a:solidFill>
                  <a:srgbClr val="FFFFFF"/>
                </a:solidFill>
                <a:effectLst/>
                <a:uLnTx/>
                <a:uFillTx/>
                <a:latin typeface="Georgia"/>
                <a:ea typeface="+mn-ea"/>
                <a:cs typeface="Times New Roman" panose="02020603050405020304" pitchFamily="18" charset="0"/>
              </a:rPr>
              <a:t>Whole Life</a:t>
            </a:r>
          </a:p>
        </p:txBody>
      </p:sp>
      <p:sp>
        <p:nvSpPr>
          <p:cNvPr id="9" name="TextBox 8">
            <a:extLst>
              <a:ext uri="{FF2B5EF4-FFF2-40B4-BE49-F238E27FC236}">
                <a16:creationId xmlns:a16="http://schemas.microsoft.com/office/drawing/2014/main" id="{276EC031-0F33-DA9E-80CF-EBF9957A210B}"/>
              </a:ext>
            </a:extLst>
          </p:cNvPr>
          <p:cNvSpPr txBox="1"/>
          <p:nvPr/>
        </p:nvSpPr>
        <p:spPr>
          <a:xfrm>
            <a:off x="5050804" y="3085064"/>
            <a:ext cx="2075935" cy="1107996"/>
          </a:xfrm>
          <a:prstGeom prst="rect">
            <a:avLst/>
          </a:prstGeom>
          <a:no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mn-cs"/>
              </a:rPr>
              <a:t>Two Products to provide </a:t>
            </a:r>
            <a:r>
              <a:rPr kumimoji="0" lang="en-US" sz="1800" b="1" i="0" u="none" strike="noStrike" kern="1200" cap="none" spc="0" normalizeH="0" baseline="0" noProof="0" dirty="0">
                <a:ln>
                  <a:noFill/>
                </a:ln>
                <a:solidFill>
                  <a:srgbClr val="000000"/>
                </a:solidFill>
                <a:effectLst/>
                <a:uLnTx/>
                <a:uFillTx/>
                <a:latin typeface="Arial"/>
                <a:ea typeface="+mn-ea"/>
                <a:cs typeface="+mn-cs"/>
              </a:rPr>
              <a:t>Whole Life </a:t>
            </a:r>
            <a:r>
              <a:rPr kumimoji="0" lang="en-US" sz="1800" b="0" i="0" u="none" strike="noStrike" kern="1200" cap="none" spc="0" normalizeH="0" baseline="0" noProof="0" dirty="0">
                <a:ln>
                  <a:noFill/>
                </a:ln>
                <a:solidFill>
                  <a:srgbClr val="000000"/>
                </a:solidFill>
                <a:effectLst/>
                <a:uLnTx/>
                <a:uFillTx/>
                <a:latin typeface="Arial"/>
                <a:ea typeface="+mn-ea"/>
                <a:cs typeface="+mn-cs"/>
              </a:rPr>
              <a:t>solutions to meet more client needs</a:t>
            </a:r>
          </a:p>
        </p:txBody>
      </p:sp>
      <p:sp>
        <p:nvSpPr>
          <p:cNvPr id="10" name="TextBox 9">
            <a:extLst>
              <a:ext uri="{FF2B5EF4-FFF2-40B4-BE49-F238E27FC236}">
                <a16:creationId xmlns:a16="http://schemas.microsoft.com/office/drawing/2014/main" id="{F7D10630-AF85-4266-A567-25D62F80F696}"/>
              </a:ext>
            </a:extLst>
          </p:cNvPr>
          <p:cNvSpPr txBox="1"/>
          <p:nvPr/>
        </p:nvSpPr>
        <p:spPr>
          <a:xfrm>
            <a:off x="1773157" y="1629596"/>
            <a:ext cx="2897698" cy="215444"/>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872052"/>
                </a:solidFill>
                <a:effectLst/>
                <a:uLnTx/>
                <a:uFillTx/>
                <a:latin typeface="Arial"/>
                <a:ea typeface="+mn-ea"/>
                <a:cs typeface="+mn-cs"/>
              </a:rPr>
              <a:t>Max Guarantees</a:t>
            </a:r>
            <a:endParaRPr kumimoji="0" lang="en-US" sz="1400" b="0" i="0" u="none" strike="noStrike" kern="1200" cap="all" spc="0" normalizeH="0" baseline="0" noProof="0" dirty="0">
              <a:ln>
                <a:noFill/>
              </a:ln>
              <a:solidFill>
                <a:srgbClr val="872052"/>
              </a:solidFill>
              <a:effectLst/>
              <a:uLnTx/>
              <a:uFillTx/>
              <a:latin typeface="Arial"/>
              <a:ea typeface="+mn-ea"/>
              <a:cs typeface="+mn-cs"/>
            </a:endParaRPr>
          </a:p>
        </p:txBody>
      </p:sp>
      <p:sp>
        <p:nvSpPr>
          <p:cNvPr id="11" name="TextBox 10">
            <a:extLst>
              <a:ext uri="{FF2B5EF4-FFF2-40B4-BE49-F238E27FC236}">
                <a16:creationId xmlns:a16="http://schemas.microsoft.com/office/drawing/2014/main" id="{DC2D94FC-33FB-2725-B1C2-B8843912892E}"/>
              </a:ext>
            </a:extLst>
          </p:cNvPr>
          <p:cNvSpPr txBox="1"/>
          <p:nvPr/>
        </p:nvSpPr>
        <p:spPr>
          <a:xfrm>
            <a:off x="7506689" y="1614207"/>
            <a:ext cx="2897698" cy="215444"/>
          </a:xfrm>
          <a:prstGeom prst="rect">
            <a:avLst/>
          </a:prstGeom>
          <a:no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5F2F93"/>
                </a:solidFill>
                <a:effectLst/>
                <a:uLnTx/>
                <a:uFillTx/>
                <a:latin typeface="Arial"/>
                <a:ea typeface="+mn-ea"/>
                <a:cs typeface="+mn-cs"/>
              </a:rPr>
              <a:t>Max DIVIDEND POTENTIAL</a:t>
            </a:r>
            <a:endParaRPr kumimoji="0" lang="en-US" sz="1400" b="0" i="0" u="none" strike="noStrike" kern="1200" cap="all" spc="0" normalizeH="0" baseline="0" noProof="0" dirty="0">
              <a:ln>
                <a:noFill/>
              </a:ln>
              <a:solidFill>
                <a:srgbClr val="5F2F93"/>
              </a:solidFill>
              <a:effectLst/>
              <a:uLnTx/>
              <a:uFillTx/>
              <a:latin typeface="Arial"/>
              <a:ea typeface="+mn-ea"/>
              <a:cs typeface="+mn-cs"/>
            </a:endParaRPr>
          </a:p>
        </p:txBody>
      </p:sp>
      <p:cxnSp>
        <p:nvCxnSpPr>
          <p:cNvPr id="13" name="Straight Arrow Connector 12">
            <a:extLst>
              <a:ext uri="{FF2B5EF4-FFF2-40B4-BE49-F238E27FC236}">
                <a16:creationId xmlns:a16="http://schemas.microsoft.com/office/drawing/2014/main" id="{E459EFAB-555C-B153-C44F-16BCB1FFB9CC}"/>
              </a:ext>
            </a:extLst>
          </p:cNvPr>
          <p:cNvCxnSpPr>
            <a:cxnSpLocks/>
          </p:cNvCxnSpPr>
          <p:nvPr/>
        </p:nvCxnSpPr>
        <p:spPr>
          <a:xfrm>
            <a:off x="5038447" y="1736860"/>
            <a:ext cx="2075935" cy="0"/>
          </a:xfrm>
          <a:prstGeom prst="straightConnector1">
            <a:avLst/>
          </a:prstGeom>
          <a:ln w="28575">
            <a:solidFill>
              <a:schemeClr val="tx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D4FB1A15-14B9-C802-09E6-D74874ECC370}"/>
              </a:ext>
            </a:extLst>
          </p:cNvPr>
          <p:cNvSpPr/>
          <p:nvPr/>
        </p:nvSpPr>
        <p:spPr>
          <a:xfrm>
            <a:off x="1787845" y="1470868"/>
            <a:ext cx="2883009" cy="535917"/>
          </a:xfrm>
          <a:prstGeom prst="rect">
            <a:avLst/>
          </a:prstGeom>
          <a:noFill/>
          <a:ln>
            <a:solidFill>
              <a:schemeClr val="tx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Rectangle 17">
            <a:extLst>
              <a:ext uri="{FF2B5EF4-FFF2-40B4-BE49-F238E27FC236}">
                <a16:creationId xmlns:a16="http://schemas.microsoft.com/office/drawing/2014/main" id="{78434516-07D2-9A61-EBF0-AD99A3982EC2}"/>
              </a:ext>
            </a:extLst>
          </p:cNvPr>
          <p:cNvSpPr/>
          <p:nvPr/>
        </p:nvSpPr>
        <p:spPr>
          <a:xfrm>
            <a:off x="7506688" y="1470868"/>
            <a:ext cx="2883009" cy="535917"/>
          </a:xfrm>
          <a:prstGeom prst="rect">
            <a:avLst/>
          </a:prstGeom>
          <a:noFill/>
          <a:ln>
            <a:solidFill>
              <a:schemeClr val="tx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9" name="TextBox 18">
            <a:extLst>
              <a:ext uri="{FF2B5EF4-FFF2-40B4-BE49-F238E27FC236}">
                <a16:creationId xmlns:a16="http://schemas.microsoft.com/office/drawing/2014/main" id="{56678B5F-F4B5-B5D8-FDDD-07391AB0C61C}"/>
              </a:ext>
            </a:extLst>
          </p:cNvPr>
          <p:cNvSpPr txBox="1"/>
          <p:nvPr/>
        </p:nvSpPr>
        <p:spPr>
          <a:xfrm>
            <a:off x="1773157" y="5367063"/>
            <a:ext cx="2897698" cy="43088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000000">
                    <a:lumMod val="50000"/>
                    <a:lumOff val="50000"/>
                  </a:srgbClr>
                </a:solidFill>
                <a:effectLst/>
                <a:uLnTx/>
                <a:uFillTx/>
                <a:latin typeface="Arial"/>
                <a:ea typeface="+mn-ea"/>
                <a:cs typeface="+mn-cs"/>
              </a:rPr>
              <a:t> Limited Funding / </a:t>
            </a:r>
            <a:br>
              <a:rPr kumimoji="0" lang="en-US" sz="1400" b="1" i="0" u="none" strike="noStrike" kern="1200" cap="all" spc="0" normalizeH="0" baseline="0" noProof="0" dirty="0">
                <a:ln>
                  <a:noFill/>
                </a:ln>
                <a:solidFill>
                  <a:srgbClr val="000000">
                    <a:lumMod val="50000"/>
                    <a:lumOff val="50000"/>
                  </a:srgbClr>
                </a:solidFill>
                <a:effectLst/>
                <a:uLnTx/>
                <a:uFillTx/>
                <a:latin typeface="Arial"/>
                <a:ea typeface="+mn-ea"/>
                <a:cs typeface="+mn-cs"/>
              </a:rPr>
            </a:br>
            <a:r>
              <a:rPr kumimoji="0" lang="en-US" sz="1400" b="1" i="0" u="none" strike="noStrike" kern="1200" cap="all" spc="0" normalizeH="0" baseline="0" noProof="0" dirty="0">
                <a:ln>
                  <a:noFill/>
                </a:ln>
                <a:solidFill>
                  <a:srgbClr val="000000">
                    <a:lumMod val="50000"/>
                    <a:lumOff val="50000"/>
                  </a:srgbClr>
                </a:solidFill>
                <a:effectLst/>
                <a:uLnTx/>
                <a:uFillTx/>
                <a:latin typeface="Arial"/>
                <a:ea typeface="+mn-ea"/>
                <a:cs typeface="+mn-cs"/>
              </a:rPr>
              <a:t>Death Benefit Focus</a:t>
            </a:r>
            <a:endParaRPr kumimoji="0" lang="en-US" sz="1400" b="0" i="0" u="none" strike="noStrike" kern="1200" cap="all" spc="0" normalizeH="0" baseline="0" noProof="0" dirty="0">
              <a:ln>
                <a:noFill/>
              </a:ln>
              <a:solidFill>
                <a:srgbClr val="000000">
                  <a:lumMod val="50000"/>
                  <a:lumOff val="50000"/>
                </a:srgbClr>
              </a:solidFill>
              <a:effectLst/>
              <a:uLnTx/>
              <a:uFillTx/>
              <a:latin typeface="Arial"/>
              <a:ea typeface="+mn-ea"/>
              <a:cs typeface="+mn-cs"/>
            </a:endParaRPr>
          </a:p>
        </p:txBody>
      </p:sp>
      <p:cxnSp>
        <p:nvCxnSpPr>
          <p:cNvPr id="21" name="Straight Arrow Connector 20">
            <a:extLst>
              <a:ext uri="{FF2B5EF4-FFF2-40B4-BE49-F238E27FC236}">
                <a16:creationId xmlns:a16="http://schemas.microsoft.com/office/drawing/2014/main" id="{CF6E76A1-6D73-FE68-1C80-636750AAC737}"/>
              </a:ext>
            </a:extLst>
          </p:cNvPr>
          <p:cNvCxnSpPr>
            <a:cxnSpLocks/>
          </p:cNvCxnSpPr>
          <p:nvPr/>
        </p:nvCxnSpPr>
        <p:spPr>
          <a:xfrm>
            <a:off x="5038447" y="5582506"/>
            <a:ext cx="2075935" cy="0"/>
          </a:xfrm>
          <a:prstGeom prst="straightConnector1">
            <a:avLst/>
          </a:prstGeom>
          <a:ln w="28575">
            <a:solidFill>
              <a:schemeClr val="tx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B178FB31-8C3B-9D1E-D68C-B8E27F8ECA73}"/>
              </a:ext>
            </a:extLst>
          </p:cNvPr>
          <p:cNvSpPr/>
          <p:nvPr/>
        </p:nvSpPr>
        <p:spPr>
          <a:xfrm>
            <a:off x="1787845" y="5270842"/>
            <a:ext cx="2883009" cy="623329"/>
          </a:xfrm>
          <a:prstGeom prst="rect">
            <a:avLst/>
          </a:prstGeom>
          <a:noFill/>
          <a:ln>
            <a:solidFill>
              <a:schemeClr val="tx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Box 24">
            <a:extLst>
              <a:ext uri="{FF2B5EF4-FFF2-40B4-BE49-F238E27FC236}">
                <a16:creationId xmlns:a16="http://schemas.microsoft.com/office/drawing/2014/main" id="{A6B6D8D1-D83B-615C-B39A-BAE97BCCA309}"/>
              </a:ext>
            </a:extLst>
          </p:cNvPr>
          <p:cNvSpPr txBox="1"/>
          <p:nvPr/>
        </p:nvSpPr>
        <p:spPr>
          <a:xfrm>
            <a:off x="7494335" y="5367063"/>
            <a:ext cx="2897698" cy="43088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all" spc="0" normalizeH="0" baseline="0" noProof="0" dirty="0">
                <a:ln>
                  <a:noFill/>
                </a:ln>
                <a:solidFill>
                  <a:srgbClr val="000000">
                    <a:lumMod val="65000"/>
                    <a:lumOff val="35000"/>
                  </a:srgbClr>
                </a:solidFill>
                <a:effectLst/>
                <a:uLnTx/>
                <a:uFillTx/>
                <a:latin typeface="Arial"/>
                <a:ea typeface="+mn-ea"/>
                <a:cs typeface="+mn-cs"/>
              </a:rPr>
              <a:t>Maximum Funding / </a:t>
            </a:r>
            <a:br>
              <a:rPr kumimoji="0" lang="en-US" sz="1400" b="1" i="0" u="none" strike="noStrike" kern="1200" cap="all" spc="0" normalizeH="0" baseline="0" noProof="0" dirty="0">
                <a:ln>
                  <a:noFill/>
                </a:ln>
                <a:solidFill>
                  <a:srgbClr val="000000">
                    <a:lumMod val="65000"/>
                    <a:lumOff val="35000"/>
                  </a:srgbClr>
                </a:solidFill>
                <a:effectLst/>
                <a:uLnTx/>
                <a:uFillTx/>
                <a:latin typeface="Arial"/>
                <a:ea typeface="+mn-ea"/>
                <a:cs typeface="+mn-cs"/>
              </a:rPr>
            </a:br>
            <a:r>
              <a:rPr kumimoji="0" lang="en-US" sz="1400" b="1" i="0" u="none" strike="noStrike" kern="1200" cap="all" spc="0" normalizeH="0" baseline="0" noProof="0" dirty="0">
                <a:ln>
                  <a:noFill/>
                </a:ln>
                <a:solidFill>
                  <a:srgbClr val="000000">
                    <a:lumMod val="65000"/>
                    <a:lumOff val="35000"/>
                  </a:srgbClr>
                </a:solidFill>
                <a:effectLst/>
                <a:uLnTx/>
                <a:uFillTx/>
                <a:latin typeface="Arial"/>
                <a:ea typeface="+mn-ea"/>
                <a:cs typeface="+mn-cs"/>
              </a:rPr>
              <a:t>Long-Term Accumulation </a:t>
            </a:r>
            <a:endParaRPr kumimoji="0" lang="en-US" sz="1400" b="0" i="0" u="none" strike="noStrike" kern="1200" cap="all" spc="0" normalizeH="0" baseline="0" noProof="0" dirty="0">
              <a:ln>
                <a:noFill/>
              </a:ln>
              <a:solidFill>
                <a:srgbClr val="000000">
                  <a:lumMod val="65000"/>
                  <a:lumOff val="35000"/>
                </a:srgbClr>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8971ADB2-5454-915B-1DB7-E0F087EF0E47}"/>
              </a:ext>
            </a:extLst>
          </p:cNvPr>
          <p:cNvSpPr/>
          <p:nvPr/>
        </p:nvSpPr>
        <p:spPr>
          <a:xfrm>
            <a:off x="7509023" y="5270842"/>
            <a:ext cx="2883009" cy="623329"/>
          </a:xfrm>
          <a:prstGeom prst="rect">
            <a:avLst/>
          </a:prstGeom>
          <a:noFill/>
          <a:ln>
            <a:solidFill>
              <a:schemeClr val="tx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Text Placeholder 18">
            <a:extLst>
              <a:ext uri="{FF2B5EF4-FFF2-40B4-BE49-F238E27FC236}">
                <a16:creationId xmlns:a16="http://schemas.microsoft.com/office/drawing/2014/main" id="{DF9ED6EF-24E1-47ED-5E62-A13990605C2B}"/>
              </a:ext>
            </a:extLst>
          </p:cNvPr>
          <p:cNvSpPr txBox="1">
            <a:spLocks/>
          </p:cNvSpPr>
          <p:nvPr/>
        </p:nvSpPr>
        <p:spPr>
          <a:xfrm>
            <a:off x="7489215" y="6484362"/>
            <a:ext cx="3957639" cy="191636"/>
          </a:xfrm>
          <a:prstGeom prst="rect">
            <a:avLst/>
          </a:prstGeom>
          <a:solidFill>
            <a:schemeClr val="tx1"/>
          </a:solidFill>
        </p:spPr>
        <p:txBody>
          <a:bodyPr lIns="91440" rIns="0">
            <a:normAutofit fontScale="92500" lnSpcReduction="20000"/>
          </a:bodyPr>
          <a:lstStyle>
            <a:lvl1pPr marL="0" indent="0" algn="r" defTabSz="914400" rtl="0" eaLnBrk="1" latinLnBrk="0" hangingPunct="1">
              <a:lnSpc>
                <a:spcPct val="90000"/>
              </a:lnSpc>
              <a:spcBef>
                <a:spcPts val="1000"/>
              </a:spcBef>
              <a:buFont typeface="Arial" panose="020B0604020202020204" pitchFamily="34" charset="0"/>
              <a:buNone/>
              <a:defRPr sz="700" b="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©2025 Penn Mutual.  All rights reserved</a:t>
            </a:r>
            <a:r>
              <a:rPr kumimoji="0" lang="en-US" sz="933"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725CF1FA-8C2E-18D4-76BF-555C267018AA}"/>
              </a:ext>
            </a:extLst>
          </p:cNvPr>
          <p:cNvPicPr>
            <a:picLocks noChangeAspect="1"/>
          </p:cNvPicPr>
          <p:nvPr/>
        </p:nvPicPr>
        <p:blipFill>
          <a:blip r:embed="rId2"/>
          <a:stretch>
            <a:fillRect/>
          </a:stretch>
        </p:blipFill>
        <p:spPr>
          <a:xfrm>
            <a:off x="225498" y="6247060"/>
            <a:ext cx="1800370" cy="454222"/>
          </a:xfrm>
          <a:prstGeom prst="rect">
            <a:avLst/>
          </a:prstGeom>
        </p:spPr>
      </p:pic>
      <p:sp>
        <p:nvSpPr>
          <p:cNvPr id="15" name="Text Box 18">
            <a:extLst>
              <a:ext uri="{FF2B5EF4-FFF2-40B4-BE49-F238E27FC236}">
                <a16:creationId xmlns:a16="http://schemas.microsoft.com/office/drawing/2014/main" id="{0909A418-C484-8341-58D1-6D32D877AC8B}"/>
              </a:ext>
            </a:extLst>
          </p:cNvPr>
          <p:cNvSpPr txBox="1">
            <a:spLocks noChangeArrowheads="1"/>
          </p:cNvSpPr>
          <p:nvPr/>
        </p:nvSpPr>
        <p:spPr bwMode="auto">
          <a:xfrm>
            <a:off x="11548768" y="6366740"/>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13</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Tree>
    <p:extLst>
      <p:ext uri="{BB962C8B-B14F-4D97-AF65-F5344CB8AC3E}">
        <p14:creationId xmlns:p14="http://schemas.microsoft.com/office/powerpoint/2010/main" val="4597900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491072-964D-C8B9-4836-D7EC87AD0C44}"/>
            </a:ext>
          </a:extLst>
        </p:cNvPr>
        <p:cNvGrpSpPr/>
        <p:nvPr/>
      </p:nvGrpSpPr>
      <p:grpSpPr>
        <a:xfrm>
          <a:off x="0" y="0"/>
          <a:ext cx="0" cy="0"/>
          <a:chOff x="0" y="0"/>
          <a:chExt cx="0" cy="0"/>
        </a:xfrm>
      </p:grpSpPr>
      <p:sp>
        <p:nvSpPr>
          <p:cNvPr id="14" name="Text Placeholder 13">
            <a:extLst>
              <a:ext uri="{FF2B5EF4-FFF2-40B4-BE49-F238E27FC236}">
                <a16:creationId xmlns:a16="http://schemas.microsoft.com/office/drawing/2014/main" id="{ED17CC56-9695-02BF-40E8-212953A99A95}"/>
              </a:ext>
            </a:extLst>
          </p:cNvPr>
          <p:cNvSpPr>
            <a:spLocks noGrp="1"/>
          </p:cNvSpPr>
          <p:nvPr>
            <p:ph type="body" sz="quarter" idx="15"/>
          </p:nvPr>
        </p:nvSpPr>
        <p:spPr>
          <a:xfrm>
            <a:off x="3221206" y="6472917"/>
            <a:ext cx="3957639" cy="191636"/>
          </a:xfrm>
        </p:spPr>
        <p:txBody>
          <a:bodyPr/>
          <a:lstStyle/>
          <a:p>
            <a:r>
              <a:rPr lang="en-US" sz="933" dirty="0"/>
              <a:t>For financial professional use only.</a:t>
            </a:r>
          </a:p>
        </p:txBody>
      </p:sp>
      <p:sp>
        <p:nvSpPr>
          <p:cNvPr id="15" name="Text Placeholder 14">
            <a:extLst>
              <a:ext uri="{FF2B5EF4-FFF2-40B4-BE49-F238E27FC236}">
                <a16:creationId xmlns:a16="http://schemas.microsoft.com/office/drawing/2014/main" id="{EFBC7E0A-D2FC-F810-F86B-20DADD29D796}"/>
              </a:ext>
            </a:extLst>
          </p:cNvPr>
          <p:cNvSpPr>
            <a:spLocks noGrp="1"/>
          </p:cNvSpPr>
          <p:nvPr>
            <p:ph type="body" sz="quarter" idx="17"/>
          </p:nvPr>
        </p:nvSpPr>
        <p:spPr>
          <a:xfrm>
            <a:off x="1308918" y="2579220"/>
            <a:ext cx="9834579" cy="1363165"/>
          </a:xfrm>
        </p:spPr>
        <p:txBody>
          <a:bodyPr/>
          <a:lstStyle/>
          <a:p>
            <a:pPr algn="ctr"/>
            <a:r>
              <a:rPr lang="en-US" sz="4267" dirty="0">
                <a:solidFill>
                  <a:schemeClr val="tx1">
                    <a:lumMod val="65000"/>
                    <a:lumOff val="35000"/>
                  </a:schemeClr>
                </a:solidFill>
              </a:rPr>
              <a:t>Competitive Edge</a:t>
            </a:r>
          </a:p>
        </p:txBody>
      </p:sp>
      <p:sp>
        <p:nvSpPr>
          <p:cNvPr id="19" name="Text Placeholder 18">
            <a:extLst>
              <a:ext uri="{FF2B5EF4-FFF2-40B4-BE49-F238E27FC236}">
                <a16:creationId xmlns:a16="http://schemas.microsoft.com/office/drawing/2014/main" id="{35883B51-4B7B-0238-6BC5-0347D89C4B46}"/>
              </a:ext>
            </a:extLst>
          </p:cNvPr>
          <p:cNvSpPr>
            <a:spLocks noGrp="1"/>
          </p:cNvSpPr>
          <p:nvPr>
            <p:ph type="body" sz="quarter" idx="21"/>
          </p:nvPr>
        </p:nvSpPr>
        <p:spPr/>
        <p:txBody>
          <a:bodyPr/>
          <a:lstStyle/>
          <a:p>
            <a:r>
              <a:rPr lang="en-US" sz="933" dirty="0"/>
              <a:t>©2025 Penn Mutual.  All rights reserved.</a:t>
            </a:r>
            <a:endParaRPr lang="en-US" dirty="0"/>
          </a:p>
        </p:txBody>
      </p:sp>
      <p:sp>
        <p:nvSpPr>
          <p:cNvPr id="5" name="Text Box 18">
            <a:extLst>
              <a:ext uri="{FF2B5EF4-FFF2-40B4-BE49-F238E27FC236}">
                <a16:creationId xmlns:a16="http://schemas.microsoft.com/office/drawing/2014/main" id="{8B8E9790-49A9-CC07-45CD-FEC8E1A9FFC0}"/>
              </a:ext>
            </a:extLst>
          </p:cNvPr>
          <p:cNvSpPr txBox="1">
            <a:spLocks noChangeArrowheads="1"/>
          </p:cNvSpPr>
          <p:nvPr/>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rgbClr val="FFFFFF">
                    <a:lumMod val="7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14</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40276158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CAFE2E-217C-B204-E902-435211531720}"/>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68207FC4-9100-5F78-2773-E70B876B4ED9}"/>
              </a:ext>
            </a:extLst>
          </p:cNvPr>
          <p:cNvSpPr>
            <a:spLocks noGrp="1"/>
          </p:cNvSpPr>
          <p:nvPr>
            <p:ph type="title"/>
          </p:nvPr>
        </p:nvSpPr>
        <p:spPr/>
        <p:txBody>
          <a:bodyPr anchor="ctr">
            <a:normAutofit/>
          </a:bodyPr>
          <a:lstStyle/>
          <a:p>
            <a:r>
              <a:rPr lang="en-US" sz="4000" b="0" dirty="0"/>
              <a:t>Protection Whole Life II Competitive Edge</a:t>
            </a:r>
          </a:p>
        </p:txBody>
      </p:sp>
      <p:sp>
        <p:nvSpPr>
          <p:cNvPr id="2" name="Slide Number Placeholder 1">
            <a:extLst>
              <a:ext uri="{FF2B5EF4-FFF2-40B4-BE49-F238E27FC236}">
                <a16:creationId xmlns:a16="http://schemas.microsoft.com/office/drawing/2014/main" id="{3EDE8D33-4E02-3734-9FBB-60F2A94BD3A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 name="Rectangle 2">
            <a:extLst>
              <a:ext uri="{FF2B5EF4-FFF2-40B4-BE49-F238E27FC236}">
                <a16:creationId xmlns:a16="http://schemas.microsoft.com/office/drawing/2014/main" id="{6FC8EFCB-912E-B726-E2A7-106E678561A9}"/>
              </a:ext>
            </a:extLst>
          </p:cNvPr>
          <p:cNvSpPr/>
          <p:nvPr/>
        </p:nvSpPr>
        <p:spPr>
          <a:xfrm>
            <a:off x="1974574" y="1658078"/>
            <a:ext cx="3655395" cy="3934506"/>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6">
            <a:extLst>
              <a:ext uri="{FF2B5EF4-FFF2-40B4-BE49-F238E27FC236}">
                <a16:creationId xmlns:a16="http://schemas.microsoft.com/office/drawing/2014/main" id="{D5B1B6FE-E9B4-DB5C-955B-00F1B268E4EA}"/>
              </a:ext>
            </a:extLst>
          </p:cNvPr>
          <p:cNvSpPr>
            <a:spLocks noGrp="1"/>
          </p:cNvSpPr>
          <p:nvPr>
            <p:ph sz="half" idx="18"/>
          </p:nvPr>
        </p:nvSpPr>
        <p:spPr/>
        <p:txBody>
          <a:bodyPr/>
          <a:lstStyle/>
          <a:p>
            <a:r>
              <a:rPr kumimoji="0" lang="en-US" sz="2800" b="1" i="0" u="none" strike="noStrike" kern="0" cap="none" spc="0" normalizeH="0" baseline="0" noProof="0" dirty="0">
                <a:ln>
                  <a:noFill/>
                </a:ln>
                <a:effectLst/>
                <a:uLnTx/>
                <a:uFillTx/>
                <a:latin typeface="Georgia"/>
                <a:ea typeface="Georgia"/>
                <a:cs typeface="Georgia"/>
                <a:sym typeface="Georgia"/>
              </a:rPr>
              <a:t>Protection</a:t>
            </a:r>
            <a:r>
              <a:rPr kumimoji="0" lang="en-US" sz="2800" b="1" i="0" u="none" strike="noStrike" kern="0" cap="none" spc="0" normalizeH="0" noProof="0" dirty="0">
                <a:ln>
                  <a:noFill/>
                </a:ln>
                <a:effectLst/>
                <a:uLnTx/>
                <a:uFillTx/>
                <a:latin typeface="Georgia"/>
                <a:ea typeface="Georgia"/>
                <a:cs typeface="Georgia"/>
                <a:sym typeface="Georgia"/>
              </a:rPr>
              <a:t> </a:t>
            </a:r>
            <a:br>
              <a:rPr kumimoji="0" lang="en-US" sz="2800" b="1" i="0" u="none" strike="noStrike" kern="0" cap="none" spc="0" normalizeH="0" noProof="0" dirty="0">
                <a:ln>
                  <a:noFill/>
                </a:ln>
                <a:effectLst/>
                <a:uLnTx/>
                <a:uFillTx/>
                <a:latin typeface="Georgia"/>
                <a:ea typeface="Georgia"/>
                <a:cs typeface="Georgia"/>
                <a:sym typeface="Georgia"/>
              </a:rPr>
            </a:br>
            <a:r>
              <a:rPr kumimoji="0" lang="en-US" sz="2800" b="1" i="0" u="none" strike="noStrike" kern="0" cap="none" spc="0" normalizeH="0" noProof="0" dirty="0">
                <a:ln>
                  <a:noFill/>
                </a:ln>
                <a:effectLst/>
                <a:uLnTx/>
                <a:uFillTx/>
                <a:latin typeface="Georgia"/>
                <a:ea typeface="Georgia"/>
                <a:cs typeface="Georgia"/>
                <a:sym typeface="Georgia"/>
              </a:rPr>
              <a:t>Whole Life II</a:t>
            </a:r>
            <a:endParaRPr kumimoji="0" lang="en-US" sz="2800" b="1" i="0" u="none" strike="noStrike" kern="0" cap="none" spc="0" normalizeH="0" baseline="0" noProof="0" dirty="0">
              <a:ln>
                <a:noFill/>
              </a:ln>
              <a:effectLst/>
              <a:uLnTx/>
              <a:uFillTx/>
              <a:latin typeface="Georgia"/>
              <a:ea typeface="Georgia"/>
              <a:cs typeface="Georgia"/>
              <a:sym typeface="Georgia"/>
            </a:endParaRPr>
          </a:p>
        </p:txBody>
      </p:sp>
      <p:sp>
        <p:nvSpPr>
          <p:cNvPr id="4" name="TextBox 3">
            <a:extLst>
              <a:ext uri="{FF2B5EF4-FFF2-40B4-BE49-F238E27FC236}">
                <a16:creationId xmlns:a16="http://schemas.microsoft.com/office/drawing/2014/main" id="{16CC8BD3-2377-1845-7F80-AE6080C886FB}"/>
              </a:ext>
            </a:extLst>
          </p:cNvPr>
          <p:cNvSpPr txBox="1"/>
          <p:nvPr/>
        </p:nvSpPr>
        <p:spPr>
          <a:xfrm>
            <a:off x="8850354" y="642801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5" name="Picture 4">
            <a:extLst>
              <a:ext uri="{FF2B5EF4-FFF2-40B4-BE49-F238E27FC236}">
                <a16:creationId xmlns:a16="http://schemas.microsoft.com/office/drawing/2014/main" id="{51DE7AF0-ACF1-0977-9FEF-5469F3493040}"/>
              </a:ext>
            </a:extLst>
          </p:cNvPr>
          <p:cNvPicPr>
            <a:picLocks noChangeAspect="1"/>
          </p:cNvPicPr>
          <p:nvPr/>
        </p:nvPicPr>
        <p:blipFill>
          <a:blip r:embed="rId2"/>
          <a:stretch>
            <a:fillRect/>
          </a:stretch>
        </p:blipFill>
        <p:spPr>
          <a:xfrm>
            <a:off x="225498" y="6247060"/>
            <a:ext cx="1800370" cy="454222"/>
          </a:xfrm>
          <a:prstGeom prst="rect">
            <a:avLst/>
          </a:prstGeom>
        </p:spPr>
      </p:pic>
      <p:sp>
        <p:nvSpPr>
          <p:cNvPr id="10" name="Text Placeholder 13">
            <a:extLst>
              <a:ext uri="{FF2B5EF4-FFF2-40B4-BE49-F238E27FC236}">
                <a16:creationId xmlns:a16="http://schemas.microsoft.com/office/drawing/2014/main" id="{D713B15C-EDAE-A2D9-AF47-04AF6B63023D}"/>
              </a:ext>
            </a:extLst>
          </p:cNvPr>
          <p:cNvSpPr txBox="1">
            <a:spLocks/>
          </p:cNvSpPr>
          <p:nvPr/>
        </p:nvSpPr>
        <p:spPr>
          <a:xfrm>
            <a:off x="4452423" y="6484361"/>
            <a:ext cx="2362483" cy="319472"/>
          </a:xfrm>
          <a:prstGeom prst="rect">
            <a:avLst/>
          </a:prstGeom>
          <a:solidFill>
            <a:srgbClr val="FFFFFF"/>
          </a:solidFill>
        </p:spPr>
        <p:txBody>
          <a:bodyPr>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rgbClr val="000000"/>
                </a:solidFill>
                <a:effectLst/>
                <a:uLnTx/>
                <a:uFillTx/>
                <a:latin typeface="Georgia" panose="02040502050405020303"/>
                <a:ea typeface="+mn-ea"/>
                <a:cs typeface="Arial" panose="020B0604020202020204" pitchFamily="34" charset="0"/>
              </a:rPr>
              <a:t>For financial professional use only.</a:t>
            </a:r>
          </a:p>
        </p:txBody>
      </p:sp>
      <p:sp>
        <p:nvSpPr>
          <p:cNvPr id="12" name="Text Box 18">
            <a:extLst>
              <a:ext uri="{FF2B5EF4-FFF2-40B4-BE49-F238E27FC236}">
                <a16:creationId xmlns:a16="http://schemas.microsoft.com/office/drawing/2014/main" id="{5A6FD09E-AA74-07A8-BE71-92AEC51CBC83}"/>
              </a:ext>
            </a:extLst>
          </p:cNvPr>
          <p:cNvSpPr txBox="1">
            <a:spLocks noChangeArrowheads="1"/>
          </p:cNvSpPr>
          <p:nvPr/>
        </p:nvSpPr>
        <p:spPr bwMode="auto">
          <a:xfrm>
            <a:off x="11456926" y="6361696"/>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15</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
        <p:nvSpPr>
          <p:cNvPr id="16" name="TextBox 15">
            <a:extLst>
              <a:ext uri="{FF2B5EF4-FFF2-40B4-BE49-F238E27FC236}">
                <a16:creationId xmlns:a16="http://schemas.microsoft.com/office/drawing/2014/main" id="{D347AE8B-FC72-7AD7-9A55-8C9EACD2EF0C}"/>
              </a:ext>
            </a:extLst>
          </p:cNvPr>
          <p:cNvSpPr txBox="1"/>
          <p:nvPr/>
        </p:nvSpPr>
        <p:spPr>
          <a:xfrm>
            <a:off x="678039" y="5020594"/>
            <a:ext cx="10515603" cy="276999"/>
          </a:xfrm>
          <a:prstGeom prst="rect">
            <a:avLst/>
          </a:prstGeom>
          <a:noFill/>
        </p:spPr>
        <p:txBody>
          <a:bodyPr wrap="square" rtlCol="0">
            <a:spAutoFit/>
          </a:bodyPr>
          <a:lstStyle/>
          <a:p>
            <a:r>
              <a:rPr lang="en-US" sz="1200" b="1" dirty="0">
                <a:solidFill>
                  <a:schemeClr val="bg1"/>
                </a:solidFill>
              </a:rPr>
              <a:t>Assumptions: </a:t>
            </a:r>
            <a:r>
              <a:rPr lang="en-US" sz="1200" dirty="0">
                <a:solidFill>
                  <a:schemeClr val="bg1"/>
                </a:solidFill>
              </a:rPr>
              <a:t>Male 45, Preferred Non-Tobacco, Policy Payment Period of 55 years (paid up at age 100), $1,000,000 Face Amount</a:t>
            </a:r>
            <a:endParaRPr lang="en-US" dirty="0">
              <a:solidFill>
                <a:schemeClr val="bg1"/>
              </a:solidFill>
            </a:endParaRPr>
          </a:p>
        </p:txBody>
      </p:sp>
      <p:graphicFrame>
        <p:nvGraphicFramePr>
          <p:cNvPr id="18" name="Table 17">
            <a:extLst>
              <a:ext uri="{FF2B5EF4-FFF2-40B4-BE49-F238E27FC236}">
                <a16:creationId xmlns:a16="http://schemas.microsoft.com/office/drawing/2014/main" id="{00DA9B0C-8682-00F7-4B04-98E76D6C6132}"/>
              </a:ext>
            </a:extLst>
          </p:cNvPr>
          <p:cNvGraphicFramePr>
            <a:graphicFrameLocks noGrp="1"/>
          </p:cNvGraphicFramePr>
          <p:nvPr>
            <p:extLst>
              <p:ext uri="{D42A27DB-BD31-4B8C-83A1-F6EECF244321}">
                <p14:modId xmlns:p14="http://schemas.microsoft.com/office/powerpoint/2010/main" val="2651932055"/>
              </p:ext>
            </p:extLst>
          </p:nvPr>
        </p:nvGraphicFramePr>
        <p:xfrm>
          <a:off x="838196" y="5509558"/>
          <a:ext cx="10515603" cy="771525"/>
        </p:xfrm>
        <a:graphic>
          <a:graphicData uri="http://schemas.openxmlformats.org/drawingml/2006/table">
            <a:tbl>
              <a:tblPr/>
              <a:tblGrid>
                <a:gridCol w="10515603">
                  <a:extLst>
                    <a:ext uri="{9D8B030D-6E8A-4147-A177-3AD203B41FA5}">
                      <a16:colId xmlns:a16="http://schemas.microsoft.com/office/drawing/2014/main" val="2979991130"/>
                    </a:ext>
                  </a:extLst>
                </a:gridCol>
              </a:tblGrid>
              <a:tr h="0">
                <a:tc>
                  <a:txBody>
                    <a:bodyPr/>
                    <a:lstStyle/>
                    <a:p>
                      <a:pPr algn="l" fontAlgn="t"/>
                      <a:r>
                        <a:rPr lang="en-US" sz="1000" b="0" i="0" u="none" strike="noStrike" dirty="0">
                          <a:solidFill>
                            <a:srgbClr val="000000"/>
                          </a:solidFill>
                          <a:effectLst/>
                          <a:latin typeface="Arial" panose="020B0604020202020204" pitchFamily="34" charset="0"/>
                        </a:rPr>
                        <a:t>Face amount is all base and does not include any term blend riders or PUA riders. Dividends used to purchase paid-up additions. Current Death Benefits and Current Cash Values are based on the current illustrated dividend scale. Information taken from competitor illustrations and believed to be accurate as of March 2025.</a:t>
                      </a:r>
                      <a:br>
                        <a:rPr lang="en-US" sz="1000" b="0" i="0" u="none" strike="noStrike" dirty="0">
                          <a:solidFill>
                            <a:srgbClr val="000000"/>
                          </a:solidFill>
                          <a:effectLst/>
                          <a:latin typeface="Arial" panose="020B0604020202020204" pitchFamily="34" charset="0"/>
                        </a:rPr>
                      </a:br>
                      <a:br>
                        <a:rPr lang="en-US" sz="1000" b="0" i="0" u="none" strike="noStrike" dirty="0">
                          <a:solidFill>
                            <a:srgbClr val="000000"/>
                          </a:solidFill>
                          <a:effectLst/>
                          <a:latin typeface="Arial" panose="020B0604020202020204" pitchFamily="34" charset="0"/>
                        </a:rPr>
                      </a:br>
                      <a:r>
                        <a:rPr lang="en-US" sz="1000" b="0" i="0" u="none" strike="noStrike" dirty="0">
                          <a:solidFill>
                            <a:srgbClr val="000000"/>
                          </a:solidFill>
                          <a:effectLst/>
                          <a:latin typeface="Arial" panose="020B0604020202020204" pitchFamily="34" charset="0"/>
                        </a:rPr>
                        <a:t>Note: IRR (Internal Rate of Return) is a way to measure product performance when comparing different premium payment patterns. IRR represents the compounded interest rate at which the accumulated premiums would have to earn to achieve the cash values or death benefit.</a:t>
                      </a:r>
                    </a:p>
                  </a:txBody>
                  <a:tcPr marL="9525" marR="9525" marT="9525" marB="0">
                    <a:lnL>
                      <a:noFill/>
                    </a:lnL>
                    <a:lnR>
                      <a:noFill/>
                    </a:lnR>
                    <a:lnT>
                      <a:noFill/>
                    </a:lnT>
                    <a:lnB>
                      <a:noFill/>
                    </a:lnB>
                    <a:noFill/>
                  </a:tcPr>
                </a:tc>
                <a:extLst>
                  <a:ext uri="{0D108BD9-81ED-4DB2-BD59-A6C34878D82A}">
                    <a16:rowId xmlns:a16="http://schemas.microsoft.com/office/drawing/2014/main" val="1371820920"/>
                  </a:ext>
                </a:extLst>
              </a:tr>
            </a:tbl>
          </a:graphicData>
        </a:graphic>
      </p:graphicFrame>
      <p:sp>
        <p:nvSpPr>
          <p:cNvPr id="19" name="TextBox 18">
            <a:extLst>
              <a:ext uri="{FF2B5EF4-FFF2-40B4-BE49-F238E27FC236}">
                <a16:creationId xmlns:a16="http://schemas.microsoft.com/office/drawing/2014/main" id="{4147A2A4-E89C-5D3F-0754-D4A25FAD5727}"/>
              </a:ext>
            </a:extLst>
          </p:cNvPr>
          <p:cNvSpPr txBox="1"/>
          <p:nvPr/>
        </p:nvSpPr>
        <p:spPr>
          <a:xfrm>
            <a:off x="1016765" y="1168401"/>
            <a:ext cx="10515600" cy="707886"/>
          </a:xfrm>
          <a:prstGeom prst="rect">
            <a:avLst/>
          </a:prstGeom>
          <a:noFill/>
        </p:spPr>
        <p:txBody>
          <a:bodyPr wrap="square" rtlCol="0">
            <a:spAutoFit/>
          </a:bodyPr>
          <a:lstStyle/>
          <a:p>
            <a:pPr algn="ctr"/>
            <a:r>
              <a:rPr lang="en-US" sz="2000" dirty="0">
                <a:solidFill>
                  <a:schemeClr val="bg1"/>
                </a:solidFill>
              </a:rPr>
              <a:t>PWL II leads the pack with the most competitive premium and top-tier performance in both death benefit and cash value growth, making it a standout choice for long-term value</a:t>
            </a:r>
          </a:p>
        </p:txBody>
      </p:sp>
      <p:graphicFrame>
        <p:nvGraphicFramePr>
          <p:cNvPr id="11" name="Table 10">
            <a:extLst>
              <a:ext uri="{FF2B5EF4-FFF2-40B4-BE49-F238E27FC236}">
                <a16:creationId xmlns:a16="http://schemas.microsoft.com/office/drawing/2014/main" id="{6241D1ED-338C-91CC-8CC4-698EBFCED61C}"/>
              </a:ext>
            </a:extLst>
          </p:cNvPr>
          <p:cNvGraphicFramePr>
            <a:graphicFrameLocks noGrp="1"/>
          </p:cNvGraphicFramePr>
          <p:nvPr>
            <p:extLst>
              <p:ext uri="{D42A27DB-BD31-4B8C-83A1-F6EECF244321}">
                <p14:modId xmlns:p14="http://schemas.microsoft.com/office/powerpoint/2010/main" val="2806792136"/>
              </p:ext>
            </p:extLst>
          </p:nvPr>
        </p:nvGraphicFramePr>
        <p:xfrm>
          <a:off x="715378" y="2105799"/>
          <a:ext cx="10996336" cy="2875915"/>
        </p:xfrm>
        <a:graphic>
          <a:graphicData uri="http://schemas.openxmlformats.org/drawingml/2006/table">
            <a:tbl>
              <a:tblPr/>
              <a:tblGrid>
                <a:gridCol w="1469919">
                  <a:extLst>
                    <a:ext uri="{9D8B030D-6E8A-4147-A177-3AD203B41FA5}">
                      <a16:colId xmlns:a16="http://schemas.microsoft.com/office/drawing/2014/main" val="3600668561"/>
                    </a:ext>
                  </a:extLst>
                </a:gridCol>
                <a:gridCol w="2535891">
                  <a:extLst>
                    <a:ext uri="{9D8B030D-6E8A-4147-A177-3AD203B41FA5}">
                      <a16:colId xmlns:a16="http://schemas.microsoft.com/office/drawing/2014/main" val="4002347334"/>
                    </a:ext>
                  </a:extLst>
                </a:gridCol>
                <a:gridCol w="1155737">
                  <a:extLst>
                    <a:ext uri="{9D8B030D-6E8A-4147-A177-3AD203B41FA5}">
                      <a16:colId xmlns:a16="http://schemas.microsoft.com/office/drawing/2014/main" val="3248353020"/>
                    </a:ext>
                  </a:extLst>
                </a:gridCol>
                <a:gridCol w="134649">
                  <a:extLst>
                    <a:ext uri="{9D8B030D-6E8A-4147-A177-3AD203B41FA5}">
                      <a16:colId xmlns:a16="http://schemas.microsoft.com/office/drawing/2014/main" val="896495791"/>
                    </a:ext>
                  </a:extLst>
                </a:gridCol>
                <a:gridCol w="1155737">
                  <a:extLst>
                    <a:ext uri="{9D8B030D-6E8A-4147-A177-3AD203B41FA5}">
                      <a16:colId xmlns:a16="http://schemas.microsoft.com/office/drawing/2014/main" val="2783541645"/>
                    </a:ext>
                  </a:extLst>
                </a:gridCol>
                <a:gridCol w="1155737">
                  <a:extLst>
                    <a:ext uri="{9D8B030D-6E8A-4147-A177-3AD203B41FA5}">
                      <a16:colId xmlns:a16="http://schemas.microsoft.com/office/drawing/2014/main" val="3665509315"/>
                    </a:ext>
                  </a:extLst>
                </a:gridCol>
                <a:gridCol w="134649">
                  <a:extLst>
                    <a:ext uri="{9D8B030D-6E8A-4147-A177-3AD203B41FA5}">
                      <a16:colId xmlns:a16="http://schemas.microsoft.com/office/drawing/2014/main" val="4013489877"/>
                    </a:ext>
                  </a:extLst>
                </a:gridCol>
                <a:gridCol w="1155737">
                  <a:extLst>
                    <a:ext uri="{9D8B030D-6E8A-4147-A177-3AD203B41FA5}">
                      <a16:colId xmlns:a16="http://schemas.microsoft.com/office/drawing/2014/main" val="1143945770"/>
                    </a:ext>
                  </a:extLst>
                </a:gridCol>
                <a:gridCol w="1155737">
                  <a:extLst>
                    <a:ext uri="{9D8B030D-6E8A-4147-A177-3AD203B41FA5}">
                      <a16:colId xmlns:a16="http://schemas.microsoft.com/office/drawing/2014/main" val="949443584"/>
                    </a:ext>
                  </a:extLst>
                </a:gridCol>
                <a:gridCol w="942543">
                  <a:extLst>
                    <a:ext uri="{9D8B030D-6E8A-4147-A177-3AD203B41FA5}">
                      <a16:colId xmlns:a16="http://schemas.microsoft.com/office/drawing/2014/main" val="3075501467"/>
                    </a:ext>
                  </a:extLst>
                </a:gridCol>
              </a:tblGrid>
              <a:tr h="367030">
                <a:tc gridSpan="2">
                  <a:txBody>
                    <a:bodyPr/>
                    <a:lstStyle/>
                    <a:p>
                      <a:pPr algn="l" fontAlgn="b"/>
                      <a:r>
                        <a:rPr lang="en-US" sz="1400" b="1" i="0" u="none" strike="noStrike" dirty="0">
                          <a:solidFill>
                            <a:srgbClr val="FFFFFF"/>
                          </a:solidFill>
                          <a:effectLst/>
                          <a:latin typeface="+mn-lt"/>
                        </a:rPr>
                        <a:t>Premiums and Current Death Benefits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A0054"/>
                    </a:solidFill>
                  </a:tcPr>
                </a:tc>
                <a:tc hMerge="1">
                  <a:txBody>
                    <a:bodyPr/>
                    <a:lstStyle/>
                    <a:p>
                      <a:endParaRPr lang="en-US"/>
                    </a:p>
                  </a:txBody>
                  <a:tcPr/>
                </a:tc>
                <a:tc rowSpan="2">
                  <a:txBody>
                    <a:bodyPr/>
                    <a:lstStyle/>
                    <a:p>
                      <a:pPr algn="ctr" fontAlgn="b"/>
                      <a:r>
                        <a:rPr lang="en-US" sz="1200" b="1" i="0" u="none" strike="noStrike">
                          <a:solidFill>
                            <a:srgbClr val="000000"/>
                          </a:solidFill>
                          <a:effectLst/>
                          <a:latin typeface="+mn-lt"/>
                        </a:rPr>
                        <a:t>Annual Premiums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EECE1"/>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gridSpan="2">
                  <a:txBody>
                    <a:bodyPr/>
                    <a:lstStyle/>
                    <a:p>
                      <a:pPr algn="ctr" fontAlgn="b"/>
                      <a:r>
                        <a:rPr lang="en-US" sz="1200" b="1" i="0" u="none" strike="noStrike">
                          <a:solidFill>
                            <a:srgbClr val="000000"/>
                          </a:solidFill>
                          <a:effectLst/>
                          <a:latin typeface="+mn-lt"/>
                        </a:rPr>
                        <a:t>Current Death benefit</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hMerge="1">
                  <a:txBody>
                    <a:bodyPr/>
                    <a:lstStyle/>
                    <a:p>
                      <a:endParaRPr lang="en-US"/>
                    </a:p>
                  </a:txBody>
                  <a:tcPr/>
                </a:tc>
                <a:tc>
                  <a:txBody>
                    <a:bodyPr/>
                    <a:lstStyle/>
                    <a:p>
                      <a:pPr algn="ctr" fontAlgn="b"/>
                      <a:endParaRPr lang="en-US" sz="1200" b="0" i="0" u="none" strike="noStrike">
                        <a:solidFill>
                          <a:srgbClr val="000000"/>
                        </a:solidFill>
                        <a:effectLst/>
                        <a:latin typeface="+mn-lt"/>
                      </a:endParaRP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noFill/>
                  </a:tcPr>
                </a:tc>
                <a:tc gridSpan="2">
                  <a:txBody>
                    <a:bodyPr/>
                    <a:lstStyle/>
                    <a:p>
                      <a:pPr algn="ctr" fontAlgn="b"/>
                      <a:r>
                        <a:rPr lang="en-US" sz="1200" b="1" i="0" u="none" strike="noStrike">
                          <a:solidFill>
                            <a:srgbClr val="000000"/>
                          </a:solidFill>
                          <a:effectLst/>
                          <a:latin typeface="+mn-lt"/>
                        </a:rPr>
                        <a:t>Current Cash Value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hMerge="1">
                  <a:txBody>
                    <a:bodyPr/>
                    <a:lstStyle/>
                    <a:p>
                      <a:endParaRPr lang="en-US"/>
                    </a:p>
                  </a:txBody>
                  <a:tcPr/>
                </a:tc>
                <a:tc rowSpan="2">
                  <a:txBody>
                    <a:bodyPr/>
                    <a:lstStyle/>
                    <a:p>
                      <a:pPr algn="ctr" fontAlgn="b"/>
                      <a:r>
                        <a:rPr lang="en-US" sz="1200" b="1" i="0" u="none" strike="noStrike">
                          <a:solidFill>
                            <a:srgbClr val="000000"/>
                          </a:solidFill>
                          <a:effectLst/>
                          <a:latin typeface="+mn-lt"/>
                        </a:rPr>
                        <a:t>Guaranteed Interest Rate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1756115987"/>
                  </a:ext>
                </a:extLst>
              </a:tr>
              <a:tr h="190500">
                <a:tc>
                  <a:txBody>
                    <a:bodyPr/>
                    <a:lstStyle/>
                    <a:p>
                      <a:pPr algn="l" fontAlgn="b"/>
                      <a:r>
                        <a:rPr lang="en-US" sz="1200" b="1" i="0" u="none" strike="noStrike" dirty="0">
                          <a:solidFill>
                            <a:srgbClr val="000000"/>
                          </a:solidFill>
                          <a:effectLst/>
                          <a:latin typeface="+mn-lt"/>
                        </a:rPr>
                        <a:t>Company</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a:txBody>
                    <a:bodyPr/>
                    <a:lstStyle/>
                    <a:p>
                      <a:pPr algn="l" fontAlgn="b"/>
                      <a:r>
                        <a:rPr lang="en-US" sz="1200" b="1" i="0" u="none" strike="noStrike" dirty="0">
                          <a:solidFill>
                            <a:srgbClr val="000000"/>
                          </a:solidFill>
                          <a:effectLst/>
                          <a:latin typeface="+mn-lt"/>
                        </a:rPr>
                        <a:t>Policy</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D8D8"/>
                    </a:solidFill>
                  </a:tcPr>
                </a:tc>
                <a:tc vMerge="1">
                  <a:txBody>
                    <a:bodyPr/>
                    <a:lstStyle/>
                    <a:p>
                      <a:endParaRPr lang="en-US"/>
                    </a:p>
                  </a:txBody>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a:solidFill>
                            <a:srgbClr val="000000"/>
                          </a:solidFill>
                          <a:effectLst/>
                          <a:latin typeface="+mn-lt"/>
                        </a:rPr>
                        <a:t>Age 85 IRR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a:txBody>
                    <a:bodyPr/>
                    <a:lstStyle/>
                    <a:p>
                      <a:pPr algn="ctr" fontAlgn="b"/>
                      <a:r>
                        <a:rPr lang="en-US" sz="1200" b="1" i="0" u="none" strike="noStrike">
                          <a:solidFill>
                            <a:srgbClr val="000000"/>
                          </a:solidFill>
                          <a:effectLst/>
                          <a:latin typeface="+mn-lt"/>
                        </a:rPr>
                        <a:t>Age 90 IRR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a:solidFill>
                            <a:srgbClr val="000000"/>
                          </a:solidFill>
                          <a:effectLst/>
                          <a:latin typeface="+mn-lt"/>
                        </a:rPr>
                        <a:t>Year 20 IRR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a:txBody>
                    <a:bodyPr/>
                    <a:lstStyle/>
                    <a:p>
                      <a:pPr algn="ctr" fontAlgn="b"/>
                      <a:r>
                        <a:rPr lang="en-US" sz="1200" b="1" i="0" u="none" strike="noStrike">
                          <a:solidFill>
                            <a:srgbClr val="000000"/>
                          </a:solidFill>
                          <a:effectLst/>
                          <a:latin typeface="+mn-lt"/>
                        </a:rPr>
                        <a:t>Year 30 IRR</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D9C3"/>
                    </a:solidFill>
                  </a:tcPr>
                </a:tc>
                <a:tc vMerge="1">
                  <a:txBody>
                    <a:bodyPr/>
                    <a:lstStyle/>
                    <a:p>
                      <a:endParaRPr lang="en-US"/>
                    </a:p>
                  </a:txBody>
                  <a:tcPr/>
                </a:tc>
                <a:extLst>
                  <a:ext uri="{0D108BD9-81ED-4DB2-BD59-A6C34878D82A}">
                    <a16:rowId xmlns:a16="http://schemas.microsoft.com/office/drawing/2014/main" val="2367987935"/>
                  </a:ext>
                </a:extLst>
              </a:tr>
              <a:tr h="190500">
                <a:tc>
                  <a:txBody>
                    <a:bodyPr/>
                    <a:lstStyle/>
                    <a:p>
                      <a:pPr algn="l" fontAlgn="b"/>
                      <a:r>
                        <a:rPr lang="en-US" sz="1200" b="1" i="0" u="none" strike="noStrike">
                          <a:solidFill>
                            <a:srgbClr val="000000"/>
                          </a:solidFill>
                          <a:effectLst/>
                          <a:latin typeface="+mn-lt"/>
                        </a:rPr>
                        <a:t>Penn Mutual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1" i="0" u="none" strike="noStrike" dirty="0">
                          <a:solidFill>
                            <a:srgbClr val="000000"/>
                          </a:solidFill>
                          <a:effectLst/>
                          <a:latin typeface="+mn-lt"/>
                        </a:rPr>
                        <a:t>Protection Whole Life II</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1" i="0" u="none" strike="noStrike" dirty="0">
                          <a:solidFill>
                            <a:srgbClr val="000000"/>
                          </a:solidFill>
                          <a:effectLst/>
                          <a:latin typeface="+mn-lt"/>
                        </a:rPr>
                        <a:t>$14,030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1200" b="1"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a:solidFill>
                            <a:srgbClr val="000000"/>
                          </a:solidFill>
                          <a:effectLst/>
                          <a:latin typeface="+mn-lt"/>
                        </a:rPr>
                        <a:t>4.87%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4.34%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endParaRPr lang="en-US" sz="1200" b="1"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a:solidFill>
                            <a:srgbClr val="000000"/>
                          </a:solidFill>
                          <a:effectLst/>
                          <a:latin typeface="+mn-lt"/>
                        </a:rPr>
                        <a:t>2.48%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3.38%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4.50%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421548366"/>
                  </a:ext>
                </a:extLst>
              </a:tr>
              <a:tr h="190500">
                <a:tc>
                  <a:txBody>
                    <a:bodyPr/>
                    <a:lstStyle/>
                    <a:p>
                      <a:pPr algn="l" fontAlgn="b"/>
                      <a:r>
                        <a:rPr lang="en-US" sz="1200" b="0" i="0" u="none" strike="noStrike">
                          <a:solidFill>
                            <a:srgbClr val="000000"/>
                          </a:solidFill>
                          <a:effectLst/>
                          <a:latin typeface="+mn-lt"/>
                        </a:rPr>
                        <a:t>Ameritas</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Value Plus WL 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dirty="0">
                          <a:solidFill>
                            <a:srgbClr val="000000"/>
                          </a:solidFill>
                          <a:effectLst/>
                          <a:latin typeface="+mn-lt"/>
                        </a:rPr>
                        <a:t>$15,450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FBECC"/>
                    </a:solidFill>
                  </a:tcPr>
                </a:tc>
                <a:tc>
                  <a:txBody>
                    <a:bodyPr/>
                    <a:lstStyle/>
                    <a:p>
                      <a:pPr algn="l"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4.13%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84"/>
                    </a:solidFill>
                  </a:tcPr>
                </a:tc>
                <a:tc>
                  <a:txBody>
                    <a:bodyPr/>
                    <a:lstStyle/>
                    <a:p>
                      <a:pPr algn="ctr" fontAlgn="b"/>
                      <a:r>
                        <a:rPr lang="en-US" sz="1200" b="0" i="0" u="none" strike="noStrike" dirty="0">
                          <a:solidFill>
                            <a:srgbClr val="000000"/>
                          </a:solidFill>
                          <a:effectLst/>
                          <a:latin typeface="+mn-lt"/>
                        </a:rPr>
                        <a:t>3.74%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84"/>
                    </a:solidFill>
                  </a:tcPr>
                </a:tc>
                <a:tc>
                  <a:txBody>
                    <a:bodyPr/>
                    <a:lstStyle/>
                    <a:p>
                      <a:pPr algn="l"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0.38%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a:solidFill>
                            <a:srgbClr val="000000"/>
                          </a:solidFill>
                          <a:effectLst/>
                          <a:latin typeface="+mn-lt"/>
                        </a:rPr>
                        <a:t>2.27%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a:solidFill>
                            <a:srgbClr val="000000"/>
                          </a:solidFill>
                          <a:effectLst/>
                          <a:latin typeface="+mn-lt"/>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1918565734"/>
                  </a:ext>
                </a:extLst>
              </a:tr>
              <a:tr h="190500">
                <a:tc>
                  <a:txBody>
                    <a:bodyPr/>
                    <a:lstStyle/>
                    <a:p>
                      <a:pPr algn="l" fontAlgn="b"/>
                      <a:r>
                        <a:rPr lang="en-US" sz="1200" b="0" i="0" u="none" strike="noStrike">
                          <a:solidFill>
                            <a:srgbClr val="000000"/>
                          </a:solidFill>
                          <a:effectLst/>
                          <a:latin typeface="+mn-lt"/>
                        </a:rPr>
                        <a:t>Guardian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b"/>
                      <a:r>
                        <a:rPr lang="en-US" sz="1200" b="0" i="0" u="none" strike="noStrike">
                          <a:solidFill>
                            <a:srgbClr val="000000"/>
                          </a:solidFill>
                          <a:effectLst/>
                          <a:latin typeface="+mn-lt"/>
                        </a:rPr>
                        <a:t>Whole Life 121 (2025)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b"/>
                      <a:r>
                        <a:rPr lang="en-US" sz="1200" b="1" i="0" u="none" strike="noStrike">
                          <a:solidFill>
                            <a:srgbClr val="000000"/>
                          </a:solidFill>
                          <a:effectLst/>
                          <a:latin typeface="+mn-lt"/>
                        </a:rPr>
                        <a:t>$16,130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09EB3"/>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4.68%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CCA7E"/>
                    </a:solidFill>
                  </a:tcPr>
                </a:tc>
                <a:tc>
                  <a:txBody>
                    <a:bodyPr/>
                    <a:lstStyle/>
                    <a:p>
                      <a:pPr algn="ctr" fontAlgn="b"/>
                      <a:r>
                        <a:rPr lang="en-US" sz="1200" b="0" i="0" u="none" strike="noStrike">
                          <a:solidFill>
                            <a:srgbClr val="000000"/>
                          </a:solidFill>
                          <a:effectLst/>
                          <a:latin typeface="+mn-lt"/>
                        </a:rPr>
                        <a:t>4.20%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88C97E"/>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1.73%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84"/>
                    </a:solidFill>
                  </a:tcPr>
                </a:tc>
                <a:tc>
                  <a:txBody>
                    <a:bodyPr/>
                    <a:lstStyle/>
                    <a:p>
                      <a:pPr algn="ctr" fontAlgn="b"/>
                      <a:r>
                        <a:rPr lang="en-US" sz="1200" b="0" i="0" u="none" strike="noStrike">
                          <a:solidFill>
                            <a:srgbClr val="000000"/>
                          </a:solidFill>
                          <a:effectLst/>
                          <a:latin typeface="+mn-lt"/>
                        </a:rPr>
                        <a:t>3.11%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CC7E"/>
                    </a:solidFill>
                  </a:tcPr>
                </a:tc>
                <a:tc>
                  <a:txBody>
                    <a:bodyPr/>
                    <a:lstStyle/>
                    <a:p>
                      <a:pPr algn="ctr" fontAlgn="b"/>
                      <a:r>
                        <a:rPr lang="en-US" sz="1200" b="0" i="0" u="none" strike="noStrike">
                          <a:solidFill>
                            <a:srgbClr val="000000"/>
                          </a:solidFill>
                          <a:effectLst/>
                          <a:latin typeface="+mn-lt"/>
                        </a:rPr>
                        <a:t>4.50%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2472513311"/>
                  </a:ext>
                </a:extLst>
              </a:tr>
              <a:tr h="190500">
                <a:tc>
                  <a:txBody>
                    <a:bodyPr/>
                    <a:lstStyle/>
                    <a:p>
                      <a:pPr algn="l" fontAlgn="b"/>
                      <a:r>
                        <a:rPr lang="en-US" sz="1200" b="0" i="0" u="none" strike="noStrike">
                          <a:solidFill>
                            <a:srgbClr val="000000"/>
                          </a:solidFill>
                          <a:effectLst/>
                          <a:latin typeface="+mn-lt"/>
                        </a:rPr>
                        <a:t>National Life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TotalSecure NL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$16,800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37F9B"/>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3.68%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dirty="0">
                          <a:solidFill>
                            <a:srgbClr val="000000"/>
                          </a:solidFill>
                          <a:effectLst/>
                          <a:latin typeface="+mn-lt"/>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2.06%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BD881"/>
                    </a:solidFill>
                  </a:tcPr>
                </a:tc>
                <a:tc>
                  <a:txBody>
                    <a:bodyPr/>
                    <a:lstStyle/>
                    <a:p>
                      <a:pPr algn="ctr" fontAlgn="b"/>
                      <a:r>
                        <a:rPr lang="en-US" sz="1200" b="0" i="0" u="none" strike="noStrike">
                          <a:solidFill>
                            <a:srgbClr val="000000"/>
                          </a:solidFill>
                          <a:effectLst/>
                          <a:latin typeface="+mn-lt"/>
                        </a:rPr>
                        <a:t>2.45%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EDE81"/>
                    </a:solidFill>
                  </a:tcPr>
                </a:tc>
                <a:tc>
                  <a:txBody>
                    <a:bodyPr/>
                    <a:lstStyle/>
                    <a:p>
                      <a:pPr algn="ctr" fontAlgn="b"/>
                      <a:r>
                        <a:rPr lang="en-US" sz="1200" b="0" i="0" u="none" strike="noStrike">
                          <a:solidFill>
                            <a:srgbClr val="000000"/>
                          </a:solidFill>
                          <a:effectLst/>
                          <a:latin typeface="+mn-lt"/>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1990824210"/>
                  </a:ext>
                </a:extLst>
              </a:tr>
              <a:tr h="190500">
                <a:tc>
                  <a:txBody>
                    <a:bodyPr/>
                    <a:lstStyle/>
                    <a:p>
                      <a:pPr algn="l" fontAlgn="b"/>
                      <a:r>
                        <a:rPr lang="en-US" sz="1200" b="0" i="0" u="none" strike="noStrike">
                          <a:solidFill>
                            <a:srgbClr val="000000"/>
                          </a:solidFill>
                          <a:effectLst/>
                          <a:latin typeface="+mn-lt"/>
                        </a:rPr>
                        <a:t>One America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121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$17,460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156082"/>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3.80%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98B71"/>
                    </a:solidFill>
                  </a:tcPr>
                </a:tc>
                <a:tc>
                  <a:txBody>
                    <a:bodyPr/>
                    <a:lstStyle/>
                    <a:p>
                      <a:pPr algn="ctr" fontAlgn="b"/>
                      <a:r>
                        <a:rPr lang="en-US" sz="1200" b="0" i="0" u="none" strike="noStrike">
                          <a:solidFill>
                            <a:srgbClr val="000000"/>
                          </a:solidFill>
                          <a:effectLst/>
                          <a:latin typeface="+mn-lt"/>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97E6F"/>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1.33%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C47C"/>
                    </a:solidFill>
                  </a:tcPr>
                </a:tc>
                <a:tc>
                  <a:txBody>
                    <a:bodyPr/>
                    <a:lstStyle/>
                    <a:p>
                      <a:pPr algn="ctr" fontAlgn="b"/>
                      <a:r>
                        <a:rPr lang="en-US" sz="1200" b="0" i="0" u="none" strike="noStrike">
                          <a:solidFill>
                            <a:srgbClr val="000000"/>
                          </a:solidFill>
                          <a:effectLst/>
                          <a:latin typeface="+mn-lt"/>
                        </a:rPr>
                        <a:t>2.47%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EB84"/>
                    </a:solidFill>
                  </a:tcPr>
                </a:tc>
                <a:tc>
                  <a:txBody>
                    <a:bodyPr/>
                    <a:lstStyle/>
                    <a:p>
                      <a:pPr algn="ctr" fontAlgn="b"/>
                      <a:r>
                        <a:rPr lang="en-US" sz="1200" b="0" i="0" u="none" strike="noStrike">
                          <a:solidFill>
                            <a:srgbClr val="000000"/>
                          </a:solidFill>
                          <a:effectLst/>
                          <a:latin typeface="+mn-lt"/>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804404194"/>
                  </a:ext>
                </a:extLst>
              </a:tr>
              <a:tr h="200025">
                <a:tc>
                  <a:txBody>
                    <a:bodyPr/>
                    <a:lstStyle/>
                    <a:p>
                      <a:pPr algn="l"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l"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dirty="0">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solidFill>
                      <a:srgbClr val="000000"/>
                    </a:solidFill>
                  </a:tcPr>
                </a:tc>
                <a:tc>
                  <a:txBody>
                    <a:bodyPr/>
                    <a:lstStyle/>
                    <a:p>
                      <a:pPr algn="ctr" fontAlgn="b"/>
                      <a:r>
                        <a:rPr lang="en-US" sz="1200" b="0" i="0" u="none" strike="noStrike" dirty="0">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tc>
                  <a:txBody>
                    <a:bodyPr/>
                    <a:lstStyle/>
                    <a:p>
                      <a:pPr algn="ctr" fontAlgn="b"/>
                      <a:r>
                        <a:rPr lang="en-US" sz="1200" b="0" i="0" u="none" strike="noStrike">
                          <a:solidFill>
                            <a:srgbClr val="000000"/>
                          </a:solidFill>
                          <a:effectLst/>
                          <a:latin typeface="+mn-lt"/>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0000"/>
                    </a:solidFill>
                  </a:tcPr>
                </a:tc>
                <a:extLst>
                  <a:ext uri="{0D108BD9-81ED-4DB2-BD59-A6C34878D82A}">
                    <a16:rowId xmlns:a16="http://schemas.microsoft.com/office/drawing/2014/main" val="1097374484"/>
                  </a:ext>
                </a:extLst>
              </a:tr>
              <a:tr h="190500">
                <a:tc>
                  <a:txBody>
                    <a:bodyPr/>
                    <a:lstStyle/>
                    <a:p>
                      <a:pPr algn="l" fontAlgn="b"/>
                      <a:r>
                        <a:rPr lang="en-US" sz="1200" b="0" i="0" u="none" strike="noStrike">
                          <a:solidFill>
                            <a:srgbClr val="000000"/>
                          </a:solidFill>
                          <a:effectLst/>
                          <a:latin typeface="+mn-lt"/>
                        </a:rPr>
                        <a:t>Mass Mutual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100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$19,420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5.07%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4DF82"/>
                    </a:solidFill>
                  </a:tcPr>
                </a:tc>
                <a:tc>
                  <a:txBody>
                    <a:bodyPr/>
                    <a:lstStyle/>
                    <a:p>
                      <a:pPr algn="ctr" fontAlgn="b"/>
                      <a:r>
                        <a:rPr lang="en-US" sz="1200" b="0" i="0" u="none" strike="noStrike" dirty="0">
                          <a:solidFill>
                            <a:srgbClr val="000000"/>
                          </a:solidFill>
                          <a:effectLst/>
                          <a:latin typeface="+mn-lt"/>
                        </a:rPr>
                        <a:t>4.64%</a:t>
                      </a:r>
                    </a:p>
                  </a:txBody>
                  <a:tcPr marL="9525" marR="9525" marT="9525" marB="0" anchor="b">
                    <a:lnL w="635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solidFill>
                      <a:srgbClr val="FEE983"/>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2.41%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B579"/>
                    </a:solidFill>
                  </a:tcPr>
                </a:tc>
                <a:tc>
                  <a:txBody>
                    <a:bodyPr/>
                    <a:lstStyle/>
                    <a:p>
                      <a:pPr algn="ctr" fontAlgn="b"/>
                      <a:r>
                        <a:rPr lang="en-US" sz="1200" b="0" i="0" u="none" strike="noStrike">
                          <a:solidFill>
                            <a:srgbClr val="000000"/>
                          </a:solidFill>
                          <a:effectLst/>
                          <a:latin typeface="+mn-lt"/>
                        </a:rPr>
                        <a:t>3.72%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EDC81"/>
                    </a:solidFill>
                  </a:tcPr>
                </a:tc>
                <a:tc>
                  <a:txBody>
                    <a:bodyPr/>
                    <a:lstStyle/>
                    <a:p>
                      <a:pPr algn="ctr" fontAlgn="b"/>
                      <a:r>
                        <a:rPr lang="en-US" sz="1200" b="0" i="0" u="none" strike="noStrike">
                          <a:solidFill>
                            <a:srgbClr val="000000"/>
                          </a:solidFill>
                          <a:effectLst/>
                          <a:latin typeface="+mn-lt"/>
                        </a:rPr>
                        <a:t>3.75%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3694787170"/>
                  </a:ext>
                </a:extLst>
              </a:tr>
              <a:tr h="190500">
                <a:tc>
                  <a:txBody>
                    <a:bodyPr/>
                    <a:lstStyle/>
                    <a:p>
                      <a:pPr algn="l" fontAlgn="b"/>
                      <a:r>
                        <a:rPr lang="en-US" sz="1200" b="1" i="0" u="none" strike="noStrike">
                          <a:solidFill>
                            <a:srgbClr val="000000"/>
                          </a:solidFill>
                          <a:effectLst/>
                          <a:latin typeface="+mn-lt"/>
                        </a:rPr>
                        <a:t>Penn Mutual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1" i="0" u="none" strike="noStrike">
                          <a:solidFill>
                            <a:srgbClr val="000000"/>
                          </a:solidFill>
                          <a:effectLst/>
                          <a:latin typeface="+mn-lt"/>
                        </a:rPr>
                        <a:t>Accumulation Whole Life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1" i="0" u="none" strike="noStrike">
                          <a:solidFill>
                            <a:srgbClr val="000000"/>
                          </a:solidFill>
                          <a:effectLst/>
                          <a:latin typeface="+mn-lt"/>
                        </a:rPr>
                        <a:t>$20,200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DDDE5"/>
                    </a:solidFill>
                  </a:tcPr>
                </a:tc>
                <a:tc>
                  <a:txBody>
                    <a:bodyPr/>
                    <a:lstStyle/>
                    <a:p>
                      <a:pPr algn="ctr" fontAlgn="b"/>
                      <a:endParaRPr lang="en-US" sz="1200" b="1"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a:solidFill>
                            <a:srgbClr val="000000"/>
                          </a:solidFill>
                          <a:effectLst/>
                          <a:latin typeface="+mn-lt"/>
                        </a:rPr>
                        <a:t>5.20%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4.87%</a:t>
                      </a:r>
                    </a:p>
                  </a:txBody>
                  <a:tcPr marL="9525" marR="9525" marT="9525" marB="0" anchor="b">
                    <a:lnL w="6350" cap="flat" cmpd="sng" algn="ctr">
                      <a:solidFill>
                        <a:srgbClr val="000000"/>
                      </a:solidFill>
                      <a:prstDash val="solid"/>
                      <a:round/>
                      <a:headEnd type="none" w="med" len="med"/>
                      <a:tailEnd type="none" w="med" len="med"/>
                    </a:lnL>
                    <a:lnR>
                      <a:noFill/>
                    </a:lnR>
                    <a:lnT>
                      <a:noFill/>
                    </a:lnT>
                    <a:lnB>
                      <a:noFill/>
                    </a:lnB>
                    <a:solidFill>
                      <a:srgbClr val="63BE7B"/>
                    </a:solidFill>
                  </a:tcPr>
                </a:tc>
                <a:tc>
                  <a:txBody>
                    <a:bodyPr/>
                    <a:lstStyle/>
                    <a:p>
                      <a:pPr algn="ctr" fontAlgn="b"/>
                      <a:endParaRPr lang="en-US" sz="1200" b="1" i="0" u="none" strike="noStrike" dirty="0">
                        <a:solidFill>
                          <a:srgbClr val="000000"/>
                        </a:solidFill>
                        <a:effectLst/>
                        <a:latin typeface="+mn-lt"/>
                      </a:endParaRP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1" i="0" u="none" strike="noStrike" dirty="0">
                          <a:solidFill>
                            <a:srgbClr val="000000"/>
                          </a:solidFill>
                          <a:effectLst/>
                          <a:latin typeface="+mn-lt"/>
                        </a:rPr>
                        <a:t>3.38%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63BE7B"/>
                    </a:solidFill>
                  </a:tcPr>
                </a:tc>
                <a:tc>
                  <a:txBody>
                    <a:bodyPr/>
                    <a:lstStyle/>
                    <a:p>
                      <a:pPr algn="ctr" fontAlgn="b"/>
                      <a:r>
                        <a:rPr lang="en-US" sz="1200" b="1" i="0" u="none" strike="noStrike">
                          <a:solidFill>
                            <a:srgbClr val="000000"/>
                          </a:solidFill>
                          <a:effectLst/>
                          <a:latin typeface="+mn-lt"/>
                        </a:rPr>
                        <a:t>3.00%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2347733433"/>
                  </a:ext>
                </a:extLst>
              </a:tr>
              <a:tr h="190500">
                <a:tc>
                  <a:txBody>
                    <a:bodyPr/>
                    <a:lstStyle/>
                    <a:p>
                      <a:pPr algn="l" fontAlgn="b"/>
                      <a:r>
                        <a:rPr lang="en-US" sz="1200" b="0" i="0" u="none" strike="noStrike">
                          <a:solidFill>
                            <a:srgbClr val="000000"/>
                          </a:solidFill>
                          <a:effectLst/>
                          <a:latin typeface="+mn-lt"/>
                        </a:rPr>
                        <a:t>Guardian</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99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$21,120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B5C5"/>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AD881"/>
                    </a:solidFill>
                  </a:tcPr>
                </a:tc>
                <a:tc>
                  <a:txBody>
                    <a:bodyPr/>
                    <a:lstStyle/>
                    <a:p>
                      <a:pPr algn="ctr" fontAlgn="b"/>
                      <a:r>
                        <a:rPr lang="en-US" sz="1200" b="0" i="0" u="none" strike="noStrike">
                          <a:solidFill>
                            <a:srgbClr val="000000"/>
                          </a:solidFill>
                          <a:effectLst/>
                          <a:latin typeface="+mn-lt"/>
                        </a:rPr>
                        <a:t>4.70%</a:t>
                      </a:r>
                    </a:p>
                  </a:txBody>
                  <a:tcPr marL="9525" marR="9525" marT="9525"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DFE283"/>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2.84%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5E984"/>
                    </a:solidFill>
                  </a:tcPr>
                </a:tc>
                <a:tc>
                  <a:txBody>
                    <a:bodyPr/>
                    <a:lstStyle/>
                    <a:p>
                      <a:pPr algn="ctr" fontAlgn="b"/>
                      <a:r>
                        <a:rPr lang="en-US" sz="1200" b="0" i="0" u="none" strike="noStrike" dirty="0">
                          <a:solidFill>
                            <a:srgbClr val="000000"/>
                          </a:solidFill>
                          <a:effectLst/>
                          <a:latin typeface="+mn-lt"/>
                        </a:rPr>
                        <a:t>3.98%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1D981"/>
                    </a:solidFill>
                  </a:tcPr>
                </a:tc>
                <a:tc>
                  <a:txBody>
                    <a:bodyPr/>
                    <a:lstStyle/>
                    <a:p>
                      <a:pPr algn="ctr" fontAlgn="b"/>
                      <a:r>
                        <a:rPr lang="en-US" sz="1200" b="0" i="0" u="none" strike="noStrike">
                          <a:solidFill>
                            <a:srgbClr val="000000"/>
                          </a:solidFill>
                          <a:effectLst/>
                          <a:latin typeface="+mn-lt"/>
                        </a:rPr>
                        <a:t>3.50%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2555967387"/>
                  </a:ext>
                </a:extLst>
              </a:tr>
              <a:tr h="190500">
                <a:tc>
                  <a:txBody>
                    <a:bodyPr/>
                    <a:lstStyle/>
                    <a:p>
                      <a:pPr algn="l" fontAlgn="b"/>
                      <a:r>
                        <a:rPr lang="en-US" sz="1200" b="0" i="0" u="none" strike="noStrike">
                          <a:solidFill>
                            <a:srgbClr val="000000"/>
                          </a:solidFill>
                          <a:effectLst/>
                          <a:latin typeface="+mn-lt"/>
                        </a:rPr>
                        <a:t>One America</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95</a:t>
                      </a:r>
                    </a:p>
                  </a:txBody>
                  <a:tcPr marL="9525" marR="9525" marT="9525" marB="0" anchor="b">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$21,480 </a:t>
                      </a:r>
                    </a:p>
                  </a:txBody>
                  <a:tcPr marL="9525" marR="9525" marT="9525" marB="0" anchor="b">
                    <a:lnL w="1270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AA5B8"/>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a:noFill/>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3.79%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a:solidFill>
                            <a:srgbClr val="000000"/>
                          </a:solidFill>
                          <a:effectLst/>
                          <a:latin typeface="+mn-lt"/>
                        </a:rPr>
                        <a:t>3.33%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dirty="0">
                          <a:solidFill>
                            <a:srgbClr val="000000"/>
                          </a:solidFill>
                          <a:effectLst/>
                          <a:latin typeface="+mn-lt"/>
                        </a:rPr>
                        <a:t>1.85%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dirty="0">
                          <a:solidFill>
                            <a:srgbClr val="000000"/>
                          </a:solidFill>
                          <a:effectLst/>
                          <a:latin typeface="+mn-lt"/>
                        </a:rPr>
                        <a:t>2.70%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8696B"/>
                    </a:solidFill>
                  </a:tcPr>
                </a:tc>
                <a:tc>
                  <a:txBody>
                    <a:bodyPr/>
                    <a:lstStyle/>
                    <a:p>
                      <a:pPr algn="ctr" fontAlgn="b"/>
                      <a:r>
                        <a:rPr lang="en-US" sz="1200" b="0" i="0" u="none" strike="noStrike">
                          <a:solidFill>
                            <a:srgbClr val="000000"/>
                          </a:solidFill>
                          <a:effectLst/>
                          <a:latin typeface="+mn-lt"/>
                        </a:rPr>
                        <a:t>3.25%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4091145829"/>
                  </a:ext>
                </a:extLst>
              </a:tr>
              <a:tr h="190500">
                <a:tc>
                  <a:txBody>
                    <a:bodyPr/>
                    <a:lstStyle/>
                    <a:p>
                      <a:pPr algn="l" fontAlgn="b"/>
                      <a:r>
                        <a:rPr lang="en-US" sz="1200" b="0" i="0" u="none" strike="noStrike">
                          <a:solidFill>
                            <a:srgbClr val="000000"/>
                          </a:solidFill>
                          <a:effectLst/>
                          <a:latin typeface="+mn-lt"/>
                        </a:rPr>
                        <a:t>New York Life</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AD121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$21,550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76A2B6"/>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4.97%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EE582"/>
                    </a:solidFill>
                  </a:tcPr>
                </a:tc>
                <a:tc>
                  <a:txBody>
                    <a:bodyPr/>
                    <a:lstStyle/>
                    <a:p>
                      <a:pPr algn="ctr" fontAlgn="b"/>
                      <a:r>
                        <a:rPr lang="en-US" sz="1200" b="0" i="0" u="none" strike="noStrike">
                          <a:solidFill>
                            <a:srgbClr val="000000"/>
                          </a:solidFill>
                          <a:effectLst/>
                          <a:latin typeface="+mn-lt"/>
                        </a:rPr>
                        <a:t>4.67%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5E884"/>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3.13%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7D27F"/>
                    </a:solidFill>
                  </a:tcPr>
                </a:tc>
                <a:tc>
                  <a:txBody>
                    <a:bodyPr/>
                    <a:lstStyle/>
                    <a:p>
                      <a:pPr algn="ctr" fontAlgn="b"/>
                      <a:r>
                        <a:rPr lang="en-US" sz="1200" b="0" i="0" u="none" strike="noStrike" dirty="0">
                          <a:solidFill>
                            <a:srgbClr val="000000"/>
                          </a:solidFill>
                          <a:effectLst/>
                          <a:latin typeface="+mn-lt"/>
                        </a:rPr>
                        <a:t>3.98%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D981"/>
                    </a:solidFill>
                  </a:tcPr>
                </a:tc>
                <a:tc>
                  <a:txBody>
                    <a:bodyPr/>
                    <a:lstStyle/>
                    <a:p>
                      <a:pPr algn="ctr" fontAlgn="b"/>
                      <a:r>
                        <a:rPr lang="en-US" sz="1200" b="0" i="0" u="none" strike="noStrike" dirty="0">
                          <a:solidFill>
                            <a:srgbClr val="000000"/>
                          </a:solidFill>
                          <a:effectLst/>
                          <a:latin typeface="+mn-lt"/>
                        </a:rPr>
                        <a:t>3.00%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36828752"/>
                  </a:ext>
                </a:extLst>
              </a:tr>
              <a:tr h="190500">
                <a:tc>
                  <a:txBody>
                    <a:bodyPr/>
                    <a:lstStyle/>
                    <a:p>
                      <a:pPr algn="l" fontAlgn="b"/>
                      <a:r>
                        <a:rPr lang="en-US" sz="1200" b="0" i="0" u="none" strike="noStrike">
                          <a:solidFill>
                            <a:srgbClr val="000000"/>
                          </a:solidFill>
                          <a:effectLst/>
                          <a:latin typeface="+mn-lt"/>
                        </a:rPr>
                        <a:t>Northwestern Mutual</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en-US" sz="1200" b="0" i="0" u="none" strike="noStrike">
                          <a:solidFill>
                            <a:srgbClr val="000000"/>
                          </a:solidFill>
                          <a:effectLst/>
                          <a:latin typeface="+mn-lt"/>
                        </a:rPr>
                        <a:t>Whole Life Plus 100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en-US" sz="1200" b="0" i="0" u="none" strike="noStrike">
                          <a:solidFill>
                            <a:srgbClr val="000000"/>
                          </a:solidFill>
                          <a:effectLst/>
                          <a:latin typeface="+mn-lt"/>
                        </a:rPr>
                        <a:t>$23,040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156082"/>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4.46%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BAF78"/>
                    </a:solidFill>
                  </a:tcPr>
                </a:tc>
                <a:tc>
                  <a:txBody>
                    <a:bodyPr/>
                    <a:lstStyle/>
                    <a:p>
                      <a:pPr algn="ctr" fontAlgn="b"/>
                      <a:r>
                        <a:rPr lang="en-US" sz="1200" b="0" i="0" u="none" strike="noStrike">
                          <a:solidFill>
                            <a:srgbClr val="000000"/>
                          </a:solidFill>
                          <a:effectLst/>
                          <a:latin typeface="+mn-lt"/>
                        </a:rPr>
                        <a:t>4.17%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BB7A"/>
                    </a:solidFill>
                  </a:tcPr>
                </a:tc>
                <a:tc>
                  <a:txBody>
                    <a:bodyPr/>
                    <a:lstStyle/>
                    <a:p>
                      <a:pPr algn="ctr" fontAlgn="b"/>
                      <a:endParaRPr lang="en-US" sz="1200" b="0" i="0" u="none" strike="noStrike">
                        <a:solidFill>
                          <a:srgbClr val="000000"/>
                        </a:solidFill>
                        <a:effectLst/>
                        <a:latin typeface="+mn-lt"/>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noFill/>
                  </a:tcPr>
                </a:tc>
                <a:tc>
                  <a:txBody>
                    <a:bodyPr/>
                    <a:lstStyle/>
                    <a:p>
                      <a:pPr algn="ctr" fontAlgn="b"/>
                      <a:r>
                        <a:rPr lang="en-US" sz="1200" b="0" i="0" u="none" strike="noStrike">
                          <a:solidFill>
                            <a:srgbClr val="000000"/>
                          </a:solidFill>
                          <a:effectLst/>
                          <a:latin typeface="+mn-lt"/>
                        </a:rPr>
                        <a:t>2.76%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EE582"/>
                    </a:solidFill>
                  </a:tcPr>
                </a:tc>
                <a:tc>
                  <a:txBody>
                    <a:bodyPr/>
                    <a:lstStyle/>
                    <a:p>
                      <a:pPr algn="ctr" fontAlgn="b"/>
                      <a:r>
                        <a:rPr lang="en-US" sz="1200" b="0" i="0" u="none" strike="noStrike">
                          <a:solidFill>
                            <a:srgbClr val="000000"/>
                          </a:solidFill>
                          <a:effectLst/>
                          <a:latin typeface="+mn-lt"/>
                        </a:rPr>
                        <a:t>3.58%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CC7E"/>
                    </a:solidFill>
                  </a:tcPr>
                </a:tc>
                <a:tc>
                  <a:txBody>
                    <a:bodyPr/>
                    <a:lstStyle/>
                    <a:p>
                      <a:pPr algn="ctr" fontAlgn="b"/>
                      <a:r>
                        <a:rPr lang="en-US" sz="1200" b="0" i="0" u="none" strike="noStrike" dirty="0">
                          <a:solidFill>
                            <a:srgbClr val="000000"/>
                          </a:solidFill>
                          <a:effectLst/>
                          <a:latin typeface="+mn-lt"/>
                        </a:rPr>
                        <a:t>2.00%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8E8E8"/>
                    </a:solidFill>
                  </a:tcPr>
                </a:tc>
                <a:extLst>
                  <a:ext uri="{0D108BD9-81ED-4DB2-BD59-A6C34878D82A}">
                    <a16:rowId xmlns:a16="http://schemas.microsoft.com/office/drawing/2014/main" val="1544612993"/>
                  </a:ext>
                </a:extLst>
              </a:tr>
            </a:tbl>
          </a:graphicData>
        </a:graphic>
      </p:graphicFrame>
    </p:spTree>
    <p:extLst>
      <p:ext uri="{BB962C8B-B14F-4D97-AF65-F5344CB8AC3E}">
        <p14:creationId xmlns:p14="http://schemas.microsoft.com/office/powerpoint/2010/main" val="15648081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DE537C-0AFA-329C-9B35-91DB48226243}"/>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ADF17D8-8785-1DC5-EBEC-304A537F3916}"/>
              </a:ext>
            </a:extLst>
          </p:cNvPr>
          <p:cNvSpPr>
            <a:spLocks noGrp="1"/>
          </p:cNvSpPr>
          <p:nvPr>
            <p:ph type="title"/>
          </p:nvPr>
        </p:nvSpPr>
        <p:spPr/>
        <p:txBody>
          <a:bodyPr anchor="ctr">
            <a:normAutofit/>
          </a:bodyPr>
          <a:lstStyle/>
          <a:p>
            <a:r>
              <a:rPr lang="en-US" sz="4000" b="0" dirty="0"/>
              <a:t>Protection Whole Life II Competitive Edge</a:t>
            </a:r>
          </a:p>
        </p:txBody>
      </p:sp>
      <p:sp>
        <p:nvSpPr>
          <p:cNvPr id="2" name="Slide Number Placeholder 1">
            <a:extLst>
              <a:ext uri="{FF2B5EF4-FFF2-40B4-BE49-F238E27FC236}">
                <a16:creationId xmlns:a16="http://schemas.microsoft.com/office/drawing/2014/main" id="{6E0793D3-6625-87C2-ADD8-9AAF3EEEBCB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Content Placeholder 7">
            <a:extLst>
              <a:ext uri="{FF2B5EF4-FFF2-40B4-BE49-F238E27FC236}">
                <a16:creationId xmlns:a16="http://schemas.microsoft.com/office/drawing/2014/main" id="{1B21EFD5-A8FC-47CA-9928-12CA1840B0D5}"/>
              </a:ext>
            </a:extLst>
          </p:cNvPr>
          <p:cNvSpPr>
            <a:spLocks noGrp="1"/>
          </p:cNvSpPr>
          <p:nvPr>
            <p:ph idx="20"/>
          </p:nvPr>
        </p:nvSpPr>
        <p:spPr>
          <a:xfrm>
            <a:off x="5995320" y="2076543"/>
            <a:ext cx="5184514" cy="3025404"/>
          </a:xfrm>
        </p:spPr>
        <p:txBody>
          <a:bodyPr>
            <a:noAutofit/>
          </a:bodyPr>
          <a:lstStyle/>
          <a:p>
            <a:pPr marL="0" marR="0" lvl="0" indent="0" algn="l" defTabSz="342892"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600" b="1" i="0" u="none" strike="noStrike" kern="1200" cap="all" spc="0" normalizeH="0" noProof="0" dirty="0">
                <a:ln>
                  <a:noFill/>
                </a:ln>
                <a:effectLst/>
                <a:uLnTx/>
                <a:uFillTx/>
                <a:latin typeface="+mn-lt"/>
                <a:cs typeface="Times New Roman" panose="02020603050405020304" pitchFamily="18" charset="0"/>
              </a:rPr>
              <a:t>Guaranteed Premiums</a:t>
            </a:r>
          </a:p>
          <a:p>
            <a:pPr marL="228600" marR="0" lvl="0" indent="-228600" algn="l" defTabSz="342892" rtl="0" eaLnBrk="1" fontAlgn="auto" latinLnBrk="0" hangingPunct="1">
              <a:lnSpc>
                <a:spcPct val="100000"/>
              </a:lnSpc>
              <a:spcBef>
                <a:spcPts val="0"/>
              </a:spcBef>
              <a:spcAft>
                <a:spcPts val="1800"/>
              </a:spcAft>
              <a:buClrTx/>
              <a:buSzTx/>
              <a:tabLst/>
              <a:defRPr/>
            </a:pPr>
            <a:r>
              <a:rPr lang="en-US" sz="1600" dirty="0">
                <a:latin typeface="+mn-lt"/>
              </a:rPr>
              <a:t>Some of the lowest individual whole life premiums in the industry</a:t>
            </a:r>
            <a:endParaRPr kumimoji="0" lang="en-US" sz="1600" b="0" i="0" u="none" strike="noStrike" kern="1200" cap="none" spc="0" normalizeH="0" baseline="0" noProof="0" dirty="0">
              <a:ln>
                <a:noFill/>
              </a:ln>
              <a:effectLst/>
              <a:uLnTx/>
              <a:uFillTx/>
              <a:latin typeface="+mn-lt"/>
              <a:cs typeface="Times New Roman" panose="02020603050405020304" pitchFamily="18" charset="0"/>
            </a:endParaRPr>
          </a:p>
          <a:p>
            <a:pPr marL="0" marR="0" lvl="0" indent="0" algn="l" defTabSz="342892"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600" b="1" i="0" u="none" strike="noStrike" kern="1200" cap="all" spc="0" normalizeH="0" baseline="0" noProof="0" dirty="0">
                <a:ln>
                  <a:noFill/>
                </a:ln>
                <a:effectLst/>
                <a:uLnTx/>
                <a:uFillTx/>
                <a:latin typeface="+mn-lt"/>
                <a:cs typeface="Times New Roman" panose="02020603050405020304" pitchFamily="18" charset="0"/>
              </a:rPr>
              <a:t>Guaranteed Death</a:t>
            </a:r>
            <a:r>
              <a:rPr kumimoji="0" lang="en-US" sz="1600" b="1" i="0" u="none" strike="noStrike" kern="1200" cap="all" spc="0" normalizeH="0" noProof="0" dirty="0">
                <a:ln>
                  <a:noFill/>
                </a:ln>
                <a:effectLst/>
                <a:uLnTx/>
                <a:uFillTx/>
                <a:latin typeface="+mn-lt"/>
                <a:cs typeface="Times New Roman" panose="02020603050405020304" pitchFamily="18" charset="0"/>
              </a:rPr>
              <a:t> Benefit and Cash Value</a:t>
            </a:r>
            <a:endParaRPr kumimoji="0" lang="en-US" sz="1600" b="1" i="0" u="none" strike="noStrike" kern="1200" cap="all" spc="0" normalizeH="0" baseline="0" noProof="0" dirty="0">
              <a:ln>
                <a:noFill/>
              </a:ln>
              <a:effectLst/>
              <a:uLnTx/>
              <a:uFillTx/>
              <a:latin typeface="+mn-lt"/>
              <a:cs typeface="Times New Roman" panose="02020603050405020304" pitchFamily="18" charset="0"/>
            </a:endParaRPr>
          </a:p>
          <a:p>
            <a:pPr marL="228600" marR="0" lvl="0" indent="-228600" algn="l" defTabSz="342892" rtl="0" eaLnBrk="1" fontAlgn="auto" latinLnBrk="0" hangingPunct="1">
              <a:lnSpc>
                <a:spcPct val="100000"/>
              </a:lnSpc>
              <a:spcBef>
                <a:spcPts val="0"/>
              </a:spcBef>
              <a:spcAft>
                <a:spcPts val="1800"/>
              </a:spcAft>
              <a:buClrTx/>
              <a:buSzTx/>
              <a:tabLst/>
              <a:defRPr/>
            </a:pPr>
            <a:r>
              <a:rPr lang="en-US" sz="1600" dirty="0">
                <a:latin typeface="+mn-lt"/>
              </a:rPr>
              <a:t>Industry leader for long term guaranteed cash value</a:t>
            </a:r>
            <a:endParaRPr kumimoji="0" lang="en-US" sz="1600" b="1" i="0" u="none" strike="noStrike" kern="1200" cap="none" spc="0" normalizeH="0" baseline="0" noProof="0" dirty="0">
              <a:ln>
                <a:noFill/>
              </a:ln>
              <a:effectLst/>
              <a:uLnTx/>
              <a:uFillTx/>
              <a:latin typeface="+mn-lt"/>
              <a:cs typeface="Times New Roman" panose="02020603050405020304" pitchFamily="18" charset="0"/>
            </a:endParaRPr>
          </a:p>
          <a:p>
            <a:pPr marL="0" marR="0" lvl="0" indent="0" algn="l" defTabSz="342892" rtl="0"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en-US" sz="1600" b="1" i="0" u="none" strike="noStrike" kern="1200" cap="all" spc="0" normalizeH="0" noProof="0" dirty="0">
                <a:ln>
                  <a:noFill/>
                </a:ln>
                <a:effectLst/>
                <a:uLnTx/>
                <a:uFillTx/>
                <a:latin typeface="+mn-lt"/>
                <a:cs typeface="Times New Roman" panose="02020603050405020304" pitchFamily="18" charset="0"/>
              </a:rPr>
              <a:t>Whole Life Dividends</a:t>
            </a:r>
          </a:p>
          <a:p>
            <a:pPr marL="228600" marR="0" lvl="0" indent="-228600" algn="l" defTabSz="342892" rtl="0" eaLnBrk="1" fontAlgn="auto" latinLnBrk="0" hangingPunct="1">
              <a:lnSpc>
                <a:spcPct val="100000"/>
              </a:lnSpc>
              <a:spcBef>
                <a:spcPts val="0"/>
              </a:spcBef>
              <a:spcAft>
                <a:spcPts val="600"/>
              </a:spcAft>
              <a:buClrTx/>
              <a:buSzTx/>
              <a:tabLst/>
              <a:defRPr/>
            </a:pPr>
            <a:r>
              <a:rPr lang="en-US" sz="1600" dirty="0">
                <a:latin typeface="+mn-lt"/>
              </a:rPr>
              <a:t>Dividend upside to allow cash values to grow and death benefit to keep pace with inflation and more!</a:t>
            </a:r>
            <a:endParaRPr kumimoji="0" lang="en-US" sz="1600" i="0" u="none" strike="noStrike" kern="1200" cap="none" spc="0" normalizeH="0" baseline="0" noProof="0" dirty="0">
              <a:ln>
                <a:noFill/>
              </a:ln>
              <a:effectLst/>
              <a:uLnTx/>
              <a:uFillTx/>
              <a:latin typeface="+mn-lt"/>
            </a:endParaRPr>
          </a:p>
        </p:txBody>
      </p:sp>
      <p:sp>
        <p:nvSpPr>
          <p:cNvPr id="3" name="Rectangle 2">
            <a:extLst>
              <a:ext uri="{FF2B5EF4-FFF2-40B4-BE49-F238E27FC236}">
                <a16:creationId xmlns:a16="http://schemas.microsoft.com/office/drawing/2014/main" id="{3F84872D-E16A-7FEC-012F-91356584848F}"/>
              </a:ext>
            </a:extLst>
          </p:cNvPr>
          <p:cNvSpPr/>
          <p:nvPr/>
        </p:nvSpPr>
        <p:spPr>
          <a:xfrm>
            <a:off x="1974574" y="1800472"/>
            <a:ext cx="3655395" cy="3649717"/>
          </a:xfrm>
          <a:prstGeom prst="rect">
            <a:avLst/>
          </a:prstGeom>
          <a:solidFill>
            <a:schemeClr val="bg2">
              <a:lumMod val="50000"/>
            </a:schemeClr>
          </a:solidFill>
          <a:ln>
            <a:solidFill>
              <a:schemeClr val="bg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ontent Placeholder 6">
            <a:extLst>
              <a:ext uri="{FF2B5EF4-FFF2-40B4-BE49-F238E27FC236}">
                <a16:creationId xmlns:a16="http://schemas.microsoft.com/office/drawing/2014/main" id="{8F681E1C-57F8-1439-ECB2-1D46F6805CD3}"/>
              </a:ext>
            </a:extLst>
          </p:cNvPr>
          <p:cNvSpPr>
            <a:spLocks noGrp="1"/>
          </p:cNvSpPr>
          <p:nvPr>
            <p:ph sz="half" idx="18"/>
          </p:nvPr>
        </p:nvSpPr>
        <p:spPr/>
        <p:txBody>
          <a:bodyPr/>
          <a:lstStyle/>
          <a:p>
            <a:r>
              <a:rPr kumimoji="0" lang="en-US" sz="2800" b="1" i="0" u="none" strike="noStrike" kern="0" cap="none" spc="0" normalizeH="0" baseline="0" noProof="0" dirty="0">
                <a:ln>
                  <a:noFill/>
                </a:ln>
                <a:effectLst/>
                <a:uLnTx/>
                <a:uFillTx/>
                <a:latin typeface="Georgia"/>
                <a:ea typeface="Georgia"/>
                <a:cs typeface="Georgia"/>
                <a:sym typeface="Georgia"/>
              </a:rPr>
              <a:t>Protection</a:t>
            </a:r>
            <a:r>
              <a:rPr kumimoji="0" lang="en-US" sz="2800" b="1" i="0" u="none" strike="noStrike" kern="0" cap="none" spc="0" normalizeH="0" noProof="0" dirty="0">
                <a:ln>
                  <a:noFill/>
                </a:ln>
                <a:effectLst/>
                <a:uLnTx/>
                <a:uFillTx/>
                <a:latin typeface="Georgia"/>
                <a:ea typeface="Georgia"/>
                <a:cs typeface="Georgia"/>
                <a:sym typeface="Georgia"/>
              </a:rPr>
              <a:t> </a:t>
            </a:r>
            <a:br>
              <a:rPr kumimoji="0" lang="en-US" sz="2800" b="1" i="0" u="none" strike="noStrike" kern="0" cap="none" spc="0" normalizeH="0" noProof="0" dirty="0">
                <a:ln>
                  <a:noFill/>
                </a:ln>
                <a:effectLst/>
                <a:uLnTx/>
                <a:uFillTx/>
                <a:latin typeface="Georgia"/>
                <a:ea typeface="Georgia"/>
                <a:cs typeface="Georgia"/>
                <a:sym typeface="Georgia"/>
              </a:rPr>
            </a:br>
            <a:r>
              <a:rPr kumimoji="0" lang="en-US" sz="2800" b="1" i="0" u="none" strike="noStrike" kern="0" cap="none" spc="0" normalizeH="0" noProof="0" dirty="0">
                <a:ln>
                  <a:noFill/>
                </a:ln>
                <a:effectLst/>
                <a:uLnTx/>
                <a:uFillTx/>
                <a:latin typeface="Georgia"/>
                <a:ea typeface="Georgia"/>
                <a:cs typeface="Georgia"/>
                <a:sym typeface="Georgia"/>
              </a:rPr>
              <a:t>Whole Life II</a:t>
            </a:r>
            <a:endParaRPr kumimoji="0" lang="en-US" sz="2800" b="1" i="0" u="none" strike="noStrike" kern="0" cap="none" spc="0" normalizeH="0" baseline="0" noProof="0" dirty="0">
              <a:ln>
                <a:noFill/>
              </a:ln>
              <a:effectLst/>
              <a:uLnTx/>
              <a:uFillTx/>
              <a:latin typeface="Georgia"/>
              <a:ea typeface="Georgia"/>
              <a:cs typeface="Georgia"/>
              <a:sym typeface="Georgia"/>
            </a:endParaRPr>
          </a:p>
        </p:txBody>
      </p:sp>
      <p:sp>
        <p:nvSpPr>
          <p:cNvPr id="4" name="TextBox 3">
            <a:extLst>
              <a:ext uri="{FF2B5EF4-FFF2-40B4-BE49-F238E27FC236}">
                <a16:creationId xmlns:a16="http://schemas.microsoft.com/office/drawing/2014/main" id="{760D336C-9126-601F-1747-19A49D267CB9}"/>
              </a:ext>
            </a:extLst>
          </p:cNvPr>
          <p:cNvSpPr txBox="1"/>
          <p:nvPr/>
        </p:nvSpPr>
        <p:spPr>
          <a:xfrm>
            <a:off x="8850354" y="642801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5" name="Picture 4">
            <a:extLst>
              <a:ext uri="{FF2B5EF4-FFF2-40B4-BE49-F238E27FC236}">
                <a16:creationId xmlns:a16="http://schemas.microsoft.com/office/drawing/2014/main" id="{B4921C2F-E6A0-78A9-2D07-B55C61F284FA}"/>
              </a:ext>
            </a:extLst>
          </p:cNvPr>
          <p:cNvPicPr>
            <a:picLocks noChangeAspect="1"/>
          </p:cNvPicPr>
          <p:nvPr/>
        </p:nvPicPr>
        <p:blipFill>
          <a:blip r:embed="rId2"/>
          <a:stretch>
            <a:fillRect/>
          </a:stretch>
        </p:blipFill>
        <p:spPr>
          <a:xfrm>
            <a:off x="225498" y="6247060"/>
            <a:ext cx="1800370" cy="454222"/>
          </a:xfrm>
          <a:prstGeom prst="rect">
            <a:avLst/>
          </a:prstGeom>
        </p:spPr>
      </p:pic>
      <p:sp>
        <p:nvSpPr>
          <p:cNvPr id="10" name="Text Placeholder 13">
            <a:extLst>
              <a:ext uri="{FF2B5EF4-FFF2-40B4-BE49-F238E27FC236}">
                <a16:creationId xmlns:a16="http://schemas.microsoft.com/office/drawing/2014/main" id="{D0EEEF3F-0AD1-2564-8F69-70DE9891CB66}"/>
              </a:ext>
            </a:extLst>
          </p:cNvPr>
          <p:cNvSpPr txBox="1">
            <a:spLocks/>
          </p:cNvSpPr>
          <p:nvPr/>
        </p:nvSpPr>
        <p:spPr>
          <a:xfrm>
            <a:off x="4452423" y="6484361"/>
            <a:ext cx="2362483" cy="319472"/>
          </a:xfrm>
          <a:prstGeom prst="rect">
            <a:avLst/>
          </a:prstGeom>
          <a:solidFill>
            <a:srgbClr val="FFFFFF"/>
          </a:solidFill>
        </p:spPr>
        <p:txBody>
          <a:bodyPr>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rgbClr val="000000"/>
                </a:solidFill>
                <a:effectLst/>
                <a:uLnTx/>
                <a:uFillTx/>
                <a:latin typeface="Georgia" panose="02040502050405020303"/>
                <a:ea typeface="+mn-ea"/>
                <a:cs typeface="Arial" panose="020B0604020202020204" pitchFamily="34" charset="0"/>
              </a:rPr>
              <a:t>For financial professional use only.</a:t>
            </a:r>
          </a:p>
        </p:txBody>
      </p:sp>
      <p:sp>
        <p:nvSpPr>
          <p:cNvPr id="12" name="Text Box 18">
            <a:extLst>
              <a:ext uri="{FF2B5EF4-FFF2-40B4-BE49-F238E27FC236}">
                <a16:creationId xmlns:a16="http://schemas.microsoft.com/office/drawing/2014/main" id="{B8100A7A-90B0-E0CC-AEBB-0DC0AAD90216}"/>
              </a:ext>
            </a:extLst>
          </p:cNvPr>
          <p:cNvSpPr txBox="1">
            <a:spLocks noChangeArrowheads="1"/>
          </p:cNvSpPr>
          <p:nvPr/>
        </p:nvSpPr>
        <p:spPr bwMode="auto">
          <a:xfrm>
            <a:off x="11456926" y="6361696"/>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16</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Tree>
    <p:extLst>
      <p:ext uri="{BB962C8B-B14F-4D97-AF65-F5344CB8AC3E}">
        <p14:creationId xmlns:p14="http://schemas.microsoft.com/office/powerpoint/2010/main" val="12402303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10CBE8-F0E8-E7EA-4ABC-46BD24819807}"/>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5209160C-B252-2981-B075-2D28D6844566}"/>
              </a:ext>
            </a:extLst>
          </p:cNvPr>
          <p:cNvSpPr>
            <a:spLocks noGrp="1"/>
          </p:cNvSpPr>
          <p:nvPr>
            <p:ph type="body" sz="quarter" idx="12"/>
          </p:nvPr>
        </p:nvSpPr>
        <p:spPr>
          <a:xfrm>
            <a:off x="1833061" y="2677992"/>
            <a:ext cx="8527078" cy="649367"/>
          </a:xfrm>
        </p:spPr>
        <p:txBody>
          <a:bodyPr/>
          <a:lstStyle/>
          <a:p>
            <a:r>
              <a:rPr lang="en-US" dirty="0"/>
              <a:t>Case Study</a:t>
            </a:r>
          </a:p>
        </p:txBody>
      </p:sp>
      <p:sp>
        <p:nvSpPr>
          <p:cNvPr id="4" name="Text Placeholder 3">
            <a:extLst>
              <a:ext uri="{FF2B5EF4-FFF2-40B4-BE49-F238E27FC236}">
                <a16:creationId xmlns:a16="http://schemas.microsoft.com/office/drawing/2014/main" id="{010EA331-44B6-302A-C46E-678C2B738C72}"/>
              </a:ext>
            </a:extLst>
          </p:cNvPr>
          <p:cNvSpPr>
            <a:spLocks noGrp="1"/>
          </p:cNvSpPr>
          <p:nvPr>
            <p:ph type="body" sz="quarter" idx="20"/>
          </p:nvPr>
        </p:nvSpPr>
        <p:spPr/>
        <p:txBody>
          <a:bodyPr/>
          <a:lstStyle/>
          <a:p>
            <a:endParaRPr lang="en-US"/>
          </a:p>
        </p:txBody>
      </p:sp>
      <p:pic>
        <p:nvPicPr>
          <p:cNvPr id="10" name="Picture 9">
            <a:extLst>
              <a:ext uri="{FF2B5EF4-FFF2-40B4-BE49-F238E27FC236}">
                <a16:creationId xmlns:a16="http://schemas.microsoft.com/office/drawing/2014/main" id="{3FEFC8AA-53E7-B80C-2BC1-1EC970F3CDBE}"/>
              </a:ext>
            </a:extLst>
          </p:cNvPr>
          <p:cNvPicPr>
            <a:picLocks noChangeAspect="1"/>
          </p:cNvPicPr>
          <p:nvPr/>
        </p:nvPicPr>
        <p:blipFill>
          <a:blip r:embed="rId2"/>
          <a:stretch>
            <a:fillRect/>
          </a:stretch>
        </p:blipFill>
        <p:spPr>
          <a:xfrm>
            <a:off x="247598" y="6215625"/>
            <a:ext cx="1651542" cy="509355"/>
          </a:xfrm>
          <a:prstGeom prst="rect">
            <a:avLst/>
          </a:prstGeom>
        </p:spPr>
      </p:pic>
      <p:sp>
        <p:nvSpPr>
          <p:cNvPr id="11" name="Text Placeholder 13">
            <a:extLst>
              <a:ext uri="{FF2B5EF4-FFF2-40B4-BE49-F238E27FC236}">
                <a16:creationId xmlns:a16="http://schemas.microsoft.com/office/drawing/2014/main" id="{20DE1523-6E88-77F9-6E16-8E7684B7387B}"/>
              </a:ext>
            </a:extLst>
          </p:cNvPr>
          <p:cNvSpPr>
            <a:spLocks noGrp="1"/>
          </p:cNvSpPr>
          <p:nvPr>
            <p:ph type="body" sz="quarter" idx="4294967295"/>
          </p:nvPr>
        </p:nvSpPr>
        <p:spPr>
          <a:xfrm>
            <a:off x="5327144" y="6470303"/>
            <a:ext cx="2107325" cy="239604"/>
          </a:xfrm>
          <a:prstGeom prst="rect">
            <a:avLst/>
          </a:prstGeom>
          <a:solidFill>
            <a:schemeClr val="accent1"/>
          </a:solidFill>
        </p:spPr>
        <p:txBody>
          <a:bodyPr/>
          <a:lstStyle/>
          <a:p>
            <a:pPr marL="0" indent="0">
              <a:buNone/>
            </a:pPr>
            <a:r>
              <a:rPr lang="en-US" sz="800" dirty="0">
                <a:solidFill>
                  <a:schemeClr val="bg1"/>
                </a:solidFill>
                <a:latin typeface="Arial" panose="020B0604020202020204" pitchFamily="34" charset="0"/>
                <a:cs typeface="Arial" panose="020B0604020202020204" pitchFamily="34" charset="0"/>
              </a:rPr>
              <a:t>For financial professional use only.</a:t>
            </a:r>
            <a:r>
              <a:rPr lang="en-US" sz="800" dirty="0">
                <a:latin typeface="Arial" panose="020B0604020202020204" pitchFamily="34" charset="0"/>
                <a:cs typeface="Arial" panose="020B0604020202020204" pitchFamily="34" charset="0"/>
              </a:rPr>
              <a:t>.</a:t>
            </a:r>
          </a:p>
        </p:txBody>
      </p:sp>
      <p:sp>
        <p:nvSpPr>
          <p:cNvPr id="12" name="Text Placeholder 18">
            <a:extLst>
              <a:ext uri="{FF2B5EF4-FFF2-40B4-BE49-F238E27FC236}">
                <a16:creationId xmlns:a16="http://schemas.microsoft.com/office/drawing/2014/main" id="{30EFAE4F-6C70-B115-BB96-EAFC3E60576D}"/>
              </a:ext>
            </a:extLst>
          </p:cNvPr>
          <p:cNvSpPr>
            <a:spLocks noGrp="1"/>
          </p:cNvSpPr>
          <p:nvPr>
            <p:ph type="body" sz="quarter" idx="21"/>
          </p:nvPr>
        </p:nvSpPr>
        <p:spPr>
          <a:xfrm>
            <a:off x="8503236" y="6470305"/>
            <a:ext cx="2968229" cy="143727"/>
          </a:xfrm>
          <a:solidFill>
            <a:schemeClr val="accent1"/>
          </a:solidFill>
        </p:spPr>
        <p:txBody>
          <a:bodyPr/>
          <a:lstStyle/>
          <a:p>
            <a:r>
              <a:rPr lang="en-US" sz="800" dirty="0"/>
              <a:t>©2025 Penn Mutual.  All rights reserved</a:t>
            </a:r>
            <a:r>
              <a:rPr lang="en-US" dirty="0"/>
              <a:t>.</a:t>
            </a:r>
          </a:p>
        </p:txBody>
      </p:sp>
      <p:sp>
        <p:nvSpPr>
          <p:cNvPr id="7" name="Text Box 18">
            <a:extLst>
              <a:ext uri="{FF2B5EF4-FFF2-40B4-BE49-F238E27FC236}">
                <a16:creationId xmlns:a16="http://schemas.microsoft.com/office/drawing/2014/main" id="{32644068-0AD3-51CF-A33F-763586EA5BEF}"/>
              </a:ext>
            </a:extLst>
          </p:cNvPr>
          <p:cNvSpPr txBox="1">
            <a:spLocks noChangeArrowheads="1"/>
          </p:cNvSpPr>
          <p:nvPr/>
        </p:nvSpPr>
        <p:spPr bwMode="auto">
          <a:xfrm>
            <a:off x="11471465" y="6362473"/>
            <a:ext cx="681472" cy="276999"/>
          </a:xfrm>
          <a:prstGeom prst="rect">
            <a:avLst/>
          </a:prstGeom>
          <a:solidFill>
            <a:schemeClr val="tx2"/>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17</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28528049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BC361AF-2255-D962-C254-AD43A970B640}"/>
              </a:ext>
            </a:extLst>
          </p:cNvPr>
          <p:cNvSpPr>
            <a:spLocks noGrp="1"/>
          </p:cNvSpPr>
          <p:nvPr>
            <p:ph type="sldNum" sz="quarter" idx="12"/>
          </p:nvPr>
        </p:nvSpPr>
        <p:spPr/>
        <p:txBody>
          <a:bodyPr/>
          <a:lstStyle/>
          <a:p>
            <a:fld id="{D57F1E4F-1CFF-5643-939E-217C01CDF565}" type="slidenum">
              <a:rPr lang="en-US" smtClean="0"/>
              <a:pPr/>
              <a:t>18</a:t>
            </a:fld>
            <a:endParaRPr lang="en-US"/>
          </a:p>
        </p:txBody>
      </p:sp>
      <p:sp>
        <p:nvSpPr>
          <p:cNvPr id="3" name="Footer Placeholder 2">
            <a:extLst>
              <a:ext uri="{FF2B5EF4-FFF2-40B4-BE49-F238E27FC236}">
                <a16:creationId xmlns:a16="http://schemas.microsoft.com/office/drawing/2014/main" id="{76E59DFE-C13A-D9DA-52F3-0A83DCD29279}"/>
              </a:ext>
            </a:extLst>
          </p:cNvPr>
          <p:cNvSpPr>
            <a:spLocks noGrp="1"/>
          </p:cNvSpPr>
          <p:nvPr>
            <p:ph type="ftr" sz="quarter" idx="13"/>
          </p:nvPr>
        </p:nvSpPr>
        <p:spPr/>
        <p:txBody>
          <a:bodyPr/>
          <a:lstStyle/>
          <a:p>
            <a:r>
              <a:rPr lang="en-US"/>
              <a:t>© 2021 Penn Mutual. All rights reserved.</a:t>
            </a:r>
          </a:p>
        </p:txBody>
      </p:sp>
      <p:sp>
        <p:nvSpPr>
          <p:cNvPr id="4" name="TextBox 3">
            <a:extLst>
              <a:ext uri="{FF2B5EF4-FFF2-40B4-BE49-F238E27FC236}">
                <a16:creationId xmlns:a16="http://schemas.microsoft.com/office/drawing/2014/main" id="{C36E553E-7B6B-66EE-64DC-C3B02FD295D8}"/>
              </a:ext>
            </a:extLst>
          </p:cNvPr>
          <p:cNvSpPr txBox="1"/>
          <p:nvPr/>
        </p:nvSpPr>
        <p:spPr>
          <a:xfrm>
            <a:off x="5177243" y="6431190"/>
            <a:ext cx="1828800" cy="215444"/>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For financial professional use only.</a:t>
            </a:r>
          </a:p>
        </p:txBody>
      </p:sp>
      <p:sp>
        <p:nvSpPr>
          <p:cNvPr id="5" name="TextBox 4">
            <a:extLst>
              <a:ext uri="{FF2B5EF4-FFF2-40B4-BE49-F238E27FC236}">
                <a16:creationId xmlns:a16="http://schemas.microsoft.com/office/drawing/2014/main" id="{49A001AA-CEDF-B8B3-E733-4FFC4A7005F3}"/>
              </a:ext>
            </a:extLst>
          </p:cNvPr>
          <p:cNvSpPr txBox="1"/>
          <p:nvPr/>
        </p:nvSpPr>
        <p:spPr>
          <a:xfrm>
            <a:off x="8850354" y="6428015"/>
            <a:ext cx="2382577" cy="215444"/>
          </a:xfrm>
          <a:prstGeom prst="rect">
            <a:avLst/>
          </a:prstGeom>
          <a:solidFill>
            <a:srgbClr val="FFFFFF"/>
          </a:solidFill>
        </p:spPr>
        <p:txBody>
          <a:bodyPr wrap="squar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6" name="Picture 5">
            <a:extLst>
              <a:ext uri="{FF2B5EF4-FFF2-40B4-BE49-F238E27FC236}">
                <a16:creationId xmlns:a16="http://schemas.microsoft.com/office/drawing/2014/main" id="{9ADCF7E9-48D7-C1F9-E6C5-91E9A8AB2040}"/>
              </a:ext>
            </a:extLst>
          </p:cNvPr>
          <p:cNvPicPr>
            <a:picLocks noChangeAspect="1"/>
          </p:cNvPicPr>
          <p:nvPr/>
        </p:nvPicPr>
        <p:blipFill>
          <a:blip r:embed="rId2"/>
          <a:stretch>
            <a:fillRect/>
          </a:stretch>
        </p:blipFill>
        <p:spPr>
          <a:xfrm>
            <a:off x="225498" y="6334781"/>
            <a:ext cx="1390468" cy="342851"/>
          </a:xfrm>
          <a:prstGeom prst="rect">
            <a:avLst/>
          </a:prstGeom>
        </p:spPr>
      </p:pic>
      <p:sp>
        <p:nvSpPr>
          <p:cNvPr id="7" name="Text Box 18">
            <a:extLst>
              <a:ext uri="{FF2B5EF4-FFF2-40B4-BE49-F238E27FC236}">
                <a16:creationId xmlns:a16="http://schemas.microsoft.com/office/drawing/2014/main" id="{9E0E9608-92D3-50F5-26BF-C36AE96491AD}"/>
              </a:ext>
            </a:extLst>
          </p:cNvPr>
          <p:cNvSpPr txBox="1">
            <a:spLocks noChangeArrowheads="1"/>
          </p:cNvSpPr>
          <p:nvPr/>
        </p:nvSpPr>
        <p:spPr bwMode="auto">
          <a:xfrm>
            <a:off x="11447470" y="6462757"/>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18</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ea typeface="+mn-ea"/>
                <a:cs typeface="Arial" panose="020B0604020202020204" pitchFamily="34" charset="0"/>
              </a:rPr>
              <a:t> </a:t>
            </a:r>
          </a:p>
        </p:txBody>
      </p:sp>
      <p:pic>
        <p:nvPicPr>
          <p:cNvPr id="9" name="Picture 8">
            <a:extLst>
              <a:ext uri="{FF2B5EF4-FFF2-40B4-BE49-F238E27FC236}">
                <a16:creationId xmlns:a16="http://schemas.microsoft.com/office/drawing/2014/main" id="{D54AE76C-931B-F9C9-BDF6-0D51FE75F7A2}"/>
              </a:ext>
            </a:extLst>
          </p:cNvPr>
          <p:cNvPicPr>
            <a:picLocks noChangeAspect="1"/>
          </p:cNvPicPr>
          <p:nvPr/>
        </p:nvPicPr>
        <p:blipFill>
          <a:blip r:embed="rId3"/>
          <a:stretch>
            <a:fillRect/>
          </a:stretch>
        </p:blipFill>
        <p:spPr>
          <a:xfrm>
            <a:off x="1036615" y="1641731"/>
            <a:ext cx="5473056" cy="2106783"/>
          </a:xfrm>
          <a:prstGeom prst="rect">
            <a:avLst/>
          </a:prstGeom>
        </p:spPr>
      </p:pic>
      <p:pic>
        <p:nvPicPr>
          <p:cNvPr id="11" name="Picture 10">
            <a:extLst>
              <a:ext uri="{FF2B5EF4-FFF2-40B4-BE49-F238E27FC236}">
                <a16:creationId xmlns:a16="http://schemas.microsoft.com/office/drawing/2014/main" id="{2ADBAC7A-6169-BAE6-94FA-851F30CA92EF}"/>
              </a:ext>
            </a:extLst>
          </p:cNvPr>
          <p:cNvPicPr>
            <a:picLocks noChangeAspect="1"/>
          </p:cNvPicPr>
          <p:nvPr/>
        </p:nvPicPr>
        <p:blipFill>
          <a:blip r:embed="rId4"/>
          <a:stretch>
            <a:fillRect/>
          </a:stretch>
        </p:blipFill>
        <p:spPr>
          <a:xfrm>
            <a:off x="1036615" y="3868042"/>
            <a:ext cx="6830378" cy="2191056"/>
          </a:xfrm>
          <a:prstGeom prst="rect">
            <a:avLst/>
          </a:prstGeom>
        </p:spPr>
      </p:pic>
      <p:sp>
        <p:nvSpPr>
          <p:cNvPr id="12" name="Title 2">
            <a:extLst>
              <a:ext uri="{FF2B5EF4-FFF2-40B4-BE49-F238E27FC236}">
                <a16:creationId xmlns:a16="http://schemas.microsoft.com/office/drawing/2014/main" id="{B57352F3-65B4-E8E5-4901-59BAB1652A3D}"/>
              </a:ext>
            </a:extLst>
          </p:cNvPr>
          <p:cNvSpPr txBox="1">
            <a:spLocks/>
          </p:cNvSpPr>
          <p:nvPr/>
        </p:nvSpPr>
        <p:spPr>
          <a:xfrm>
            <a:off x="805268" y="136525"/>
            <a:ext cx="10572750" cy="1239624"/>
          </a:xfrm>
          <a:prstGeom prst="rect">
            <a:avLst/>
          </a:prstGeom>
        </p:spPr>
        <p:txBody>
          <a:bodyPr vert="horz" lIns="91440" tIns="45720" rIns="91440" bIns="45720" rtlCol="0" anchor="ctr">
            <a:normAutofit lnSpcReduction="10000"/>
          </a:bodyPr>
          <a:lstStyle>
            <a:lvl1pPr algn="l"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Georgia" panose="02040502050405020303" pitchFamily="18" charset="0"/>
                <a:ea typeface="ＭＳ Ｐゴシック"/>
                <a:cs typeface="Times New Roman" panose="02020603050405020304" pitchFamily="18" charset="0"/>
              </a:rPr>
              <a:t>Providing Cost-Effective Guaranteed </a:t>
            </a:r>
          </a:p>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Georgia" panose="02040502050405020303" pitchFamily="18" charset="0"/>
                <a:ea typeface="ＭＳ Ｐゴシック"/>
                <a:cs typeface="Times New Roman" panose="02020603050405020304" pitchFamily="18" charset="0"/>
              </a:rPr>
              <a:t>Protection</a:t>
            </a:r>
            <a:endParaRPr kumimoji="0" lang="en-US" b="0" i="0" u="none" strike="noStrike" kern="1200" cap="none" spc="0" normalizeH="0" baseline="0" noProof="0" dirty="0">
              <a:ln>
                <a:noFill/>
              </a:ln>
              <a:solidFill>
                <a:srgbClr val="000000"/>
              </a:solidFill>
              <a:effectLst/>
              <a:uLnTx/>
              <a:uFillTx/>
              <a:latin typeface="Georgia" panose="02040502050405020303" pitchFamily="18" charset="0"/>
              <a:ea typeface="+mj-ea"/>
              <a:cs typeface="Times New Roman" panose="02020603050405020304" pitchFamily="18" charset="0"/>
            </a:endParaRPr>
          </a:p>
        </p:txBody>
      </p:sp>
      <p:sp>
        <p:nvSpPr>
          <p:cNvPr id="13" name="Rectangle 12">
            <a:extLst>
              <a:ext uri="{FF2B5EF4-FFF2-40B4-BE49-F238E27FC236}">
                <a16:creationId xmlns:a16="http://schemas.microsoft.com/office/drawing/2014/main" id="{59DB919D-662B-68BD-DE23-DBE5B1F15C09}"/>
              </a:ext>
            </a:extLst>
          </p:cNvPr>
          <p:cNvSpPr/>
          <p:nvPr/>
        </p:nvSpPr>
        <p:spPr>
          <a:xfrm>
            <a:off x="6597869" y="1632300"/>
            <a:ext cx="4721772" cy="2116214"/>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83703C94-35C1-5A4A-8B36-944C1F765884}"/>
              </a:ext>
            </a:extLst>
          </p:cNvPr>
          <p:cNvSpPr txBox="1"/>
          <p:nvPr/>
        </p:nvSpPr>
        <p:spPr>
          <a:xfrm>
            <a:off x="6597869" y="1760897"/>
            <a:ext cx="4635062" cy="1754326"/>
          </a:xfrm>
          <a:prstGeom prst="rect">
            <a:avLst/>
          </a:prstGeom>
          <a:noFill/>
        </p:spPr>
        <p:txBody>
          <a:bodyPr wrap="square" rtlCol="0">
            <a:spAutoFit/>
          </a:bodyPr>
          <a:lstStyle/>
          <a:p>
            <a:pPr algn="l"/>
            <a:r>
              <a:rPr lang="en-US" dirty="0">
                <a:latin typeface="+mj-lt"/>
              </a:rPr>
              <a:t>Alex and Jessica are looking for a solution to help them achieve the following goals:</a:t>
            </a:r>
          </a:p>
          <a:p>
            <a:pPr marL="285750" indent="-285750" algn="l">
              <a:buFont typeface="Arial" panose="020B0604020202020204" pitchFamily="34" charset="0"/>
              <a:buChar char="•"/>
            </a:pPr>
            <a:r>
              <a:rPr lang="en-US" dirty="0">
                <a:latin typeface="+mj-lt"/>
              </a:rPr>
              <a:t>Replace income and pay off debts, if Alex should pass</a:t>
            </a:r>
          </a:p>
          <a:p>
            <a:pPr marL="285750" indent="-285750" algn="l">
              <a:buFont typeface="Arial" panose="020B0604020202020204" pitchFamily="34" charset="0"/>
              <a:buChar char="•"/>
            </a:pPr>
            <a:r>
              <a:rPr lang="en-US" dirty="0">
                <a:latin typeface="+mj-lt"/>
              </a:rPr>
              <a:t>Supplement their retirement</a:t>
            </a:r>
          </a:p>
          <a:p>
            <a:pPr marL="285750" indent="-285750" algn="l">
              <a:buFont typeface="Arial" panose="020B0604020202020204" pitchFamily="34" charset="0"/>
              <a:buChar char="•"/>
            </a:pPr>
            <a:r>
              <a:rPr lang="en-US" dirty="0">
                <a:latin typeface="+mj-lt"/>
              </a:rPr>
              <a:t>Leave a legacy</a:t>
            </a:r>
          </a:p>
        </p:txBody>
      </p:sp>
      <p:sp>
        <p:nvSpPr>
          <p:cNvPr id="15" name="Rectangle 14">
            <a:extLst>
              <a:ext uri="{FF2B5EF4-FFF2-40B4-BE49-F238E27FC236}">
                <a16:creationId xmlns:a16="http://schemas.microsoft.com/office/drawing/2014/main" id="{8CB0A3AD-69EE-9FF9-A176-120B36CF8A94}"/>
              </a:ext>
            </a:extLst>
          </p:cNvPr>
          <p:cNvSpPr/>
          <p:nvPr/>
        </p:nvSpPr>
        <p:spPr>
          <a:xfrm>
            <a:off x="1036615" y="3868042"/>
            <a:ext cx="6830378" cy="390948"/>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AD363B63-FF33-5212-2E31-F118532B454F}"/>
              </a:ext>
            </a:extLst>
          </p:cNvPr>
          <p:cNvSpPr txBox="1"/>
          <p:nvPr/>
        </p:nvSpPr>
        <p:spPr>
          <a:xfrm>
            <a:off x="1036614" y="3878850"/>
            <a:ext cx="6830379" cy="369332"/>
          </a:xfrm>
          <a:prstGeom prst="rect">
            <a:avLst/>
          </a:prstGeom>
          <a:noFill/>
        </p:spPr>
        <p:txBody>
          <a:bodyPr wrap="square" rtlCol="0">
            <a:spAutoFit/>
          </a:bodyPr>
          <a:lstStyle/>
          <a:p>
            <a:pPr algn="ctr"/>
            <a:r>
              <a:rPr lang="en-US" dirty="0">
                <a:latin typeface="+mj-lt"/>
              </a:rPr>
              <a:t>A closer look at their goals</a:t>
            </a:r>
          </a:p>
        </p:txBody>
      </p:sp>
      <p:sp>
        <p:nvSpPr>
          <p:cNvPr id="17" name="Rectangle 16">
            <a:extLst>
              <a:ext uri="{FF2B5EF4-FFF2-40B4-BE49-F238E27FC236}">
                <a16:creationId xmlns:a16="http://schemas.microsoft.com/office/drawing/2014/main" id="{F848CB11-DA66-0A0A-8A81-BB212163286F}"/>
              </a:ext>
            </a:extLst>
          </p:cNvPr>
          <p:cNvSpPr/>
          <p:nvPr/>
        </p:nvSpPr>
        <p:spPr>
          <a:xfrm>
            <a:off x="7972425" y="3868042"/>
            <a:ext cx="3347216" cy="2191056"/>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Graphic 20">
            <a:extLst>
              <a:ext uri="{FF2B5EF4-FFF2-40B4-BE49-F238E27FC236}">
                <a16:creationId xmlns:a16="http://schemas.microsoft.com/office/drawing/2014/main" id="{D482AB79-A319-7331-AA48-4C6917B6A83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770809" y="3983983"/>
            <a:ext cx="1776804" cy="1776804"/>
          </a:xfrm>
          <a:prstGeom prst="rect">
            <a:avLst/>
          </a:prstGeom>
        </p:spPr>
      </p:pic>
    </p:spTree>
    <p:extLst>
      <p:ext uri="{BB962C8B-B14F-4D97-AF65-F5344CB8AC3E}">
        <p14:creationId xmlns:p14="http://schemas.microsoft.com/office/powerpoint/2010/main" val="420105380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055A1D-124B-0843-B50B-B9A98B66EFAE}"/>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3E05D2D3-44D2-34FF-2CEE-2E18A120E449}"/>
              </a:ext>
            </a:extLst>
          </p:cNvPr>
          <p:cNvSpPr/>
          <p:nvPr/>
        </p:nvSpPr>
        <p:spPr>
          <a:xfrm>
            <a:off x="561693" y="4047051"/>
            <a:ext cx="10986547" cy="624644"/>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a:extLst>
              <a:ext uri="{FF2B5EF4-FFF2-40B4-BE49-F238E27FC236}">
                <a16:creationId xmlns:a16="http://schemas.microsoft.com/office/drawing/2014/main" id="{8D1D311A-B87B-4F84-B9DA-91FBBBA1570C}"/>
              </a:ext>
            </a:extLst>
          </p:cNvPr>
          <p:cNvSpPr>
            <a:spLocks noGrp="1"/>
          </p:cNvSpPr>
          <p:nvPr>
            <p:ph type="sldNum" sz="quarter" idx="12"/>
          </p:nvPr>
        </p:nvSpPr>
        <p:spPr/>
        <p:txBody>
          <a:bodyPr/>
          <a:lstStyle/>
          <a:p>
            <a:fld id="{D57F1E4F-1CFF-5643-939E-217C01CDF565}" type="slidenum">
              <a:rPr lang="en-US" smtClean="0"/>
              <a:pPr/>
              <a:t>19</a:t>
            </a:fld>
            <a:endParaRPr lang="en-US"/>
          </a:p>
        </p:txBody>
      </p:sp>
      <p:sp>
        <p:nvSpPr>
          <p:cNvPr id="3" name="Footer Placeholder 2">
            <a:extLst>
              <a:ext uri="{FF2B5EF4-FFF2-40B4-BE49-F238E27FC236}">
                <a16:creationId xmlns:a16="http://schemas.microsoft.com/office/drawing/2014/main" id="{0DBDF918-591D-EA13-5286-29CBFFEBD225}"/>
              </a:ext>
            </a:extLst>
          </p:cNvPr>
          <p:cNvSpPr>
            <a:spLocks noGrp="1"/>
          </p:cNvSpPr>
          <p:nvPr>
            <p:ph type="ftr" sz="quarter" idx="13"/>
          </p:nvPr>
        </p:nvSpPr>
        <p:spPr/>
        <p:txBody>
          <a:bodyPr/>
          <a:lstStyle/>
          <a:p>
            <a:r>
              <a:rPr lang="en-US"/>
              <a:t>© 2021 Penn Mutual. All rights reserved.</a:t>
            </a:r>
          </a:p>
        </p:txBody>
      </p:sp>
      <p:sp>
        <p:nvSpPr>
          <p:cNvPr id="4" name="TextBox 3">
            <a:extLst>
              <a:ext uri="{FF2B5EF4-FFF2-40B4-BE49-F238E27FC236}">
                <a16:creationId xmlns:a16="http://schemas.microsoft.com/office/drawing/2014/main" id="{B749762D-8B6D-4048-A2C0-2FBC2542787C}"/>
              </a:ext>
            </a:extLst>
          </p:cNvPr>
          <p:cNvSpPr txBox="1"/>
          <p:nvPr/>
        </p:nvSpPr>
        <p:spPr>
          <a:xfrm>
            <a:off x="5177243" y="6431190"/>
            <a:ext cx="1828800" cy="215444"/>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For financial professional use only.</a:t>
            </a:r>
          </a:p>
        </p:txBody>
      </p:sp>
      <p:sp>
        <p:nvSpPr>
          <p:cNvPr id="5" name="TextBox 4">
            <a:extLst>
              <a:ext uri="{FF2B5EF4-FFF2-40B4-BE49-F238E27FC236}">
                <a16:creationId xmlns:a16="http://schemas.microsoft.com/office/drawing/2014/main" id="{72CB890D-6C19-DF7C-C053-FF5E6C78B6F3}"/>
              </a:ext>
            </a:extLst>
          </p:cNvPr>
          <p:cNvSpPr txBox="1"/>
          <p:nvPr/>
        </p:nvSpPr>
        <p:spPr>
          <a:xfrm>
            <a:off x="8850354" y="6428015"/>
            <a:ext cx="2382577" cy="215444"/>
          </a:xfrm>
          <a:prstGeom prst="rect">
            <a:avLst/>
          </a:prstGeom>
          <a:solidFill>
            <a:srgbClr val="FFFFFF"/>
          </a:solidFill>
        </p:spPr>
        <p:txBody>
          <a:bodyPr wrap="squar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6" name="Picture 5">
            <a:extLst>
              <a:ext uri="{FF2B5EF4-FFF2-40B4-BE49-F238E27FC236}">
                <a16:creationId xmlns:a16="http://schemas.microsoft.com/office/drawing/2014/main" id="{A2315238-EE65-5BF1-B455-C27D7804E94A}"/>
              </a:ext>
            </a:extLst>
          </p:cNvPr>
          <p:cNvPicPr>
            <a:picLocks noChangeAspect="1"/>
          </p:cNvPicPr>
          <p:nvPr/>
        </p:nvPicPr>
        <p:blipFill>
          <a:blip r:embed="rId2"/>
          <a:stretch>
            <a:fillRect/>
          </a:stretch>
        </p:blipFill>
        <p:spPr>
          <a:xfrm>
            <a:off x="225498" y="6334781"/>
            <a:ext cx="1390468" cy="342851"/>
          </a:xfrm>
          <a:prstGeom prst="rect">
            <a:avLst/>
          </a:prstGeom>
        </p:spPr>
      </p:pic>
      <p:sp>
        <p:nvSpPr>
          <p:cNvPr id="7" name="Text Box 18">
            <a:extLst>
              <a:ext uri="{FF2B5EF4-FFF2-40B4-BE49-F238E27FC236}">
                <a16:creationId xmlns:a16="http://schemas.microsoft.com/office/drawing/2014/main" id="{B90FA2CB-CE58-C773-BF52-3C7E83BC907F}"/>
              </a:ext>
            </a:extLst>
          </p:cNvPr>
          <p:cNvSpPr txBox="1">
            <a:spLocks noChangeArrowheads="1"/>
          </p:cNvSpPr>
          <p:nvPr/>
        </p:nvSpPr>
        <p:spPr bwMode="auto">
          <a:xfrm>
            <a:off x="11447470" y="6462757"/>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19</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ea typeface="+mn-ea"/>
                <a:cs typeface="Arial" panose="020B0604020202020204" pitchFamily="34" charset="0"/>
              </a:rPr>
              <a:t> </a:t>
            </a:r>
          </a:p>
        </p:txBody>
      </p:sp>
      <p:sp>
        <p:nvSpPr>
          <p:cNvPr id="12" name="Title 2">
            <a:extLst>
              <a:ext uri="{FF2B5EF4-FFF2-40B4-BE49-F238E27FC236}">
                <a16:creationId xmlns:a16="http://schemas.microsoft.com/office/drawing/2014/main" id="{3AD6A224-AB8D-2511-3614-FCA16DEACD78}"/>
              </a:ext>
            </a:extLst>
          </p:cNvPr>
          <p:cNvSpPr txBox="1">
            <a:spLocks/>
          </p:cNvSpPr>
          <p:nvPr/>
        </p:nvSpPr>
        <p:spPr>
          <a:xfrm>
            <a:off x="805268" y="136525"/>
            <a:ext cx="10572750" cy="1239624"/>
          </a:xfrm>
          <a:prstGeom prst="rect">
            <a:avLst/>
          </a:prstGeom>
        </p:spPr>
        <p:txBody>
          <a:bodyPr vert="horz" lIns="91440" tIns="45720" rIns="91440" bIns="45720" rtlCol="0" anchor="ctr">
            <a:normAutofit/>
          </a:bodyPr>
          <a:lstStyle>
            <a:lvl1pPr algn="l"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Georgia" panose="02040502050405020303" pitchFamily="18" charset="0"/>
                <a:ea typeface="ＭＳ Ｐゴシック"/>
                <a:cs typeface="Times New Roman" panose="02020603050405020304" pitchFamily="18" charset="0"/>
              </a:rPr>
              <a:t>The Solution: Protection Whole Life II</a:t>
            </a:r>
            <a:endParaRPr kumimoji="0" lang="en-US" b="0" i="0" u="none" strike="noStrike" kern="1200" cap="none" spc="0" normalizeH="0" baseline="0" noProof="0" dirty="0">
              <a:ln>
                <a:noFill/>
              </a:ln>
              <a:solidFill>
                <a:srgbClr val="000000"/>
              </a:solidFill>
              <a:effectLst/>
              <a:uLnTx/>
              <a:uFillTx/>
              <a:latin typeface="Georgia" panose="02040502050405020303" pitchFamily="18" charset="0"/>
              <a:ea typeface="+mj-ea"/>
              <a:cs typeface="Times New Roman" panose="02020603050405020304" pitchFamily="18" charset="0"/>
            </a:endParaRPr>
          </a:p>
        </p:txBody>
      </p:sp>
      <p:sp>
        <p:nvSpPr>
          <p:cNvPr id="13" name="Rectangle 12">
            <a:extLst>
              <a:ext uri="{FF2B5EF4-FFF2-40B4-BE49-F238E27FC236}">
                <a16:creationId xmlns:a16="http://schemas.microsoft.com/office/drawing/2014/main" id="{5570C21D-B531-B93B-A2DE-CC51DEAC9CA0}"/>
              </a:ext>
            </a:extLst>
          </p:cNvPr>
          <p:cNvSpPr/>
          <p:nvPr/>
        </p:nvSpPr>
        <p:spPr>
          <a:xfrm>
            <a:off x="579319" y="4724531"/>
            <a:ext cx="10986547" cy="1364371"/>
          </a:xfrm>
          <a:prstGeom prst="rect">
            <a:avLst/>
          </a:prstGeom>
          <a:solidFill>
            <a:schemeClr val="tx1"/>
          </a:solidFill>
          <a:ln>
            <a:solidFill>
              <a:srgbClr val="993366"/>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FDDE16B9-262E-0518-4264-E3EE819FEAD1}"/>
              </a:ext>
            </a:extLst>
          </p:cNvPr>
          <p:cNvSpPr txBox="1"/>
          <p:nvPr/>
        </p:nvSpPr>
        <p:spPr>
          <a:xfrm>
            <a:off x="561693" y="4036770"/>
            <a:ext cx="10784792" cy="2277547"/>
          </a:xfrm>
          <a:prstGeom prst="rect">
            <a:avLst/>
          </a:prstGeom>
          <a:noFill/>
        </p:spPr>
        <p:txBody>
          <a:bodyPr wrap="square" rtlCol="0">
            <a:spAutoFit/>
          </a:bodyPr>
          <a:lstStyle/>
          <a:p>
            <a:pPr algn="ctr"/>
            <a:r>
              <a:rPr lang="en-US" dirty="0">
                <a:latin typeface="+mj-lt"/>
              </a:rPr>
              <a:t>Alex’s guaranteed fixed annual premium is $21,500,</a:t>
            </a:r>
            <a:r>
              <a:rPr lang="en-US" baseline="30000" dirty="0">
                <a:latin typeface="+mj-lt"/>
              </a:rPr>
              <a:t>1</a:t>
            </a:r>
            <a:r>
              <a:rPr lang="en-US" dirty="0">
                <a:latin typeface="+mj-lt"/>
              </a:rPr>
              <a:t> making this an affordable solution to provide </a:t>
            </a:r>
          </a:p>
          <a:p>
            <a:pPr algn="ctr"/>
            <a:r>
              <a:rPr lang="en-US" dirty="0">
                <a:latin typeface="+mj-lt"/>
              </a:rPr>
              <a:t>death benefit protection to cover the various situations he may face throughout his lifetime</a:t>
            </a:r>
          </a:p>
          <a:p>
            <a:pPr algn="l"/>
            <a:endParaRPr lang="en-US" dirty="0">
              <a:solidFill>
                <a:schemeClr val="bg1"/>
              </a:solidFill>
              <a:latin typeface="+mj-lt"/>
            </a:endParaRPr>
          </a:p>
          <a:p>
            <a:pPr algn="l"/>
            <a:r>
              <a:rPr lang="en-US" dirty="0">
                <a:solidFill>
                  <a:schemeClr val="bg1"/>
                </a:solidFill>
                <a:latin typeface="+mj-lt"/>
              </a:rPr>
              <a:t>With a PWL II policy, Alex is able to: </a:t>
            </a:r>
          </a:p>
          <a:p>
            <a:pPr marL="285750" indent="-285750" algn="l">
              <a:buFont typeface="Arial" panose="020B0604020202020204" pitchFamily="34" charset="0"/>
              <a:buChar char="•"/>
            </a:pPr>
            <a:r>
              <a:rPr lang="en-US" dirty="0">
                <a:solidFill>
                  <a:schemeClr val="bg1"/>
                </a:solidFill>
                <a:latin typeface="+mj-lt"/>
              </a:rPr>
              <a:t>Ensure his legacy with guaranteed lifetime death benefit protection </a:t>
            </a:r>
          </a:p>
          <a:p>
            <a:pPr marL="285750" indent="-285750" algn="l">
              <a:buFont typeface="Arial" panose="020B0604020202020204" pitchFamily="34" charset="0"/>
              <a:buChar char="•"/>
            </a:pPr>
            <a:r>
              <a:rPr lang="en-US" dirty="0">
                <a:solidFill>
                  <a:schemeClr val="bg1"/>
                </a:solidFill>
                <a:latin typeface="+mj-lt"/>
              </a:rPr>
              <a:t>Supplement retirement with guaranteed cash value</a:t>
            </a:r>
          </a:p>
          <a:p>
            <a:pPr marL="285750" indent="-285750" algn="l">
              <a:buFont typeface="Arial" panose="020B0604020202020204" pitchFamily="34" charset="0"/>
              <a:buChar char="•"/>
            </a:pPr>
            <a:r>
              <a:rPr lang="en-US" dirty="0">
                <a:solidFill>
                  <a:schemeClr val="bg1"/>
                </a:solidFill>
                <a:latin typeface="+mj-lt"/>
              </a:rPr>
              <a:t>Potentially grow his policy’s death benefit and cash value even more with non-guaranteed dividends</a:t>
            </a:r>
          </a:p>
          <a:p>
            <a:pPr algn="l"/>
            <a:endParaRPr lang="en-US" sz="800" dirty="0">
              <a:solidFill>
                <a:schemeClr val="bg1"/>
              </a:solidFill>
              <a:latin typeface="+mj-lt"/>
            </a:endParaRPr>
          </a:p>
          <a:p>
            <a:pPr algn="l"/>
            <a:r>
              <a:rPr lang="en-US" sz="800" baseline="30000" dirty="0">
                <a:solidFill>
                  <a:schemeClr val="bg1"/>
                </a:solidFill>
                <a:latin typeface="+mj-lt"/>
              </a:rPr>
              <a:t>1</a:t>
            </a:r>
            <a:r>
              <a:rPr lang="en-US" sz="800" dirty="0">
                <a:solidFill>
                  <a:schemeClr val="bg1"/>
                </a:solidFill>
                <a:latin typeface="+mj-lt"/>
              </a:rPr>
              <a:t> Premiums assume a male, age 55, preferred non-tobacco, and a $1 million death benefit</a:t>
            </a:r>
          </a:p>
        </p:txBody>
      </p:sp>
      <p:pic>
        <p:nvPicPr>
          <p:cNvPr id="10" name="Picture 9">
            <a:extLst>
              <a:ext uri="{FF2B5EF4-FFF2-40B4-BE49-F238E27FC236}">
                <a16:creationId xmlns:a16="http://schemas.microsoft.com/office/drawing/2014/main" id="{CF589A96-BB7A-66CC-6F82-B15295CF8EA7}"/>
              </a:ext>
            </a:extLst>
          </p:cNvPr>
          <p:cNvPicPr>
            <a:picLocks noChangeAspect="1"/>
          </p:cNvPicPr>
          <p:nvPr/>
        </p:nvPicPr>
        <p:blipFill>
          <a:blip r:embed="rId3"/>
          <a:stretch>
            <a:fillRect/>
          </a:stretch>
        </p:blipFill>
        <p:spPr>
          <a:xfrm>
            <a:off x="2534136" y="1427092"/>
            <a:ext cx="6839905" cy="2267266"/>
          </a:xfrm>
          <a:prstGeom prst="rect">
            <a:avLst/>
          </a:prstGeom>
        </p:spPr>
      </p:pic>
    </p:spTree>
    <p:extLst>
      <p:ext uri="{BB962C8B-B14F-4D97-AF65-F5344CB8AC3E}">
        <p14:creationId xmlns:p14="http://schemas.microsoft.com/office/powerpoint/2010/main" val="20321013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62F8993-ED89-89BC-6FD2-D558E94B6647}"/>
              </a:ext>
            </a:extLst>
          </p:cNvPr>
          <p:cNvSpPr>
            <a:spLocks noGrp="1"/>
          </p:cNvSpPr>
          <p:nvPr>
            <p:ph type="body" sz="quarter" idx="12"/>
          </p:nvPr>
        </p:nvSpPr>
        <p:spPr/>
        <p:txBody>
          <a:bodyPr>
            <a:normAutofit/>
          </a:bodyPr>
          <a:lstStyle/>
          <a:p>
            <a:r>
              <a:rPr lang="en-US" sz="4000" dirty="0">
                <a:solidFill>
                  <a:schemeClr val="tx1">
                    <a:lumMod val="65000"/>
                    <a:lumOff val="35000"/>
                  </a:schemeClr>
                </a:solidFill>
                <a:latin typeface="Georgia" panose="02040502050405020303" pitchFamily="18" charset="0"/>
              </a:rPr>
              <a:t>Agenda</a:t>
            </a:r>
          </a:p>
        </p:txBody>
      </p:sp>
      <p:sp>
        <p:nvSpPr>
          <p:cNvPr id="4" name="Text Placeholder 3">
            <a:extLst>
              <a:ext uri="{FF2B5EF4-FFF2-40B4-BE49-F238E27FC236}">
                <a16:creationId xmlns:a16="http://schemas.microsoft.com/office/drawing/2014/main" id="{7E9A381A-7D25-BCA0-5DE6-6B6C81FC87F0}"/>
              </a:ext>
            </a:extLst>
          </p:cNvPr>
          <p:cNvSpPr>
            <a:spLocks noGrp="1"/>
          </p:cNvSpPr>
          <p:nvPr>
            <p:ph type="body" sz="quarter" idx="20"/>
          </p:nvPr>
        </p:nvSpPr>
        <p:spPr/>
        <p:txBody>
          <a:bodyPr/>
          <a:lstStyle/>
          <a:p>
            <a:endParaRPr lang="en-US"/>
          </a:p>
        </p:txBody>
      </p:sp>
      <p:sp>
        <p:nvSpPr>
          <p:cNvPr id="6" name="Content Placeholder 4">
            <a:extLst>
              <a:ext uri="{FF2B5EF4-FFF2-40B4-BE49-F238E27FC236}">
                <a16:creationId xmlns:a16="http://schemas.microsoft.com/office/drawing/2014/main" id="{69A9D11D-4988-B548-6637-3F54B9282D9B}"/>
              </a:ext>
            </a:extLst>
          </p:cNvPr>
          <p:cNvSpPr txBox="1">
            <a:spLocks/>
          </p:cNvSpPr>
          <p:nvPr/>
        </p:nvSpPr>
        <p:spPr>
          <a:xfrm>
            <a:off x="1861623" y="1987611"/>
            <a:ext cx="8666348" cy="3293146"/>
          </a:xfrm>
          <a:prstGeom prst="rect">
            <a:avLst/>
          </a:prstGeom>
        </p:spPr>
        <p:txBody>
          <a:bodyPr wrap="square" anchor="t">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Protection Whole Life II Product Overview</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Where PWL II Fits Within our Whole Life Suite</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PWL II Competitive Edge</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Case Study</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PWL Transition Rules</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Resources and Next Steps </a:t>
            </a:r>
          </a:p>
          <a:p>
            <a:pPr marL="457189" indent="-457189">
              <a:lnSpc>
                <a:spcPct val="100000"/>
              </a:lnSpc>
              <a:spcBef>
                <a:spcPts val="0"/>
              </a:spcBef>
              <a:spcAft>
                <a:spcPts val="800"/>
              </a:spcAft>
              <a:buFont typeface="+mj-lt"/>
              <a:buAutoNum type="arabicPeriod"/>
            </a:pPr>
            <a:r>
              <a:rPr lang="en-US" sz="2000" dirty="0">
                <a:latin typeface="Georgia" panose="02040502050405020303" pitchFamily="18" charset="0"/>
              </a:rPr>
              <a:t>Q &amp; A</a:t>
            </a:r>
          </a:p>
          <a:p>
            <a:pPr marL="457189" indent="-457189">
              <a:lnSpc>
                <a:spcPct val="100000"/>
              </a:lnSpc>
              <a:spcBef>
                <a:spcPts val="0"/>
              </a:spcBef>
              <a:spcAft>
                <a:spcPts val="800"/>
              </a:spcAft>
              <a:buFont typeface="+mj-lt"/>
              <a:buAutoNum type="arabicPeriod"/>
            </a:pPr>
            <a:endParaRPr lang="en-US" sz="2133" dirty="0"/>
          </a:p>
        </p:txBody>
      </p:sp>
      <p:sp>
        <p:nvSpPr>
          <p:cNvPr id="11" name="Text Placeholder 13">
            <a:extLst>
              <a:ext uri="{FF2B5EF4-FFF2-40B4-BE49-F238E27FC236}">
                <a16:creationId xmlns:a16="http://schemas.microsoft.com/office/drawing/2014/main" id="{3004D27B-8209-DBD5-2E69-C0B0A944BC2F}"/>
              </a:ext>
            </a:extLst>
          </p:cNvPr>
          <p:cNvSpPr>
            <a:spLocks noGrp="1"/>
          </p:cNvSpPr>
          <p:nvPr>
            <p:ph type="body" sz="quarter" idx="4294967295"/>
          </p:nvPr>
        </p:nvSpPr>
        <p:spPr>
          <a:xfrm>
            <a:off x="4452423" y="6484361"/>
            <a:ext cx="2362483" cy="319472"/>
          </a:xfrm>
          <a:prstGeom prst="rect">
            <a:avLst/>
          </a:prstGeom>
          <a:solidFill>
            <a:schemeClr val="bg1"/>
          </a:solidFill>
        </p:spPr>
        <p:txBody>
          <a:bodyPr>
            <a:normAutofit/>
          </a:bodyPr>
          <a:lstStyle/>
          <a:p>
            <a:pPr marL="0" indent="0">
              <a:buNone/>
            </a:pPr>
            <a:r>
              <a:rPr lang="en-US" sz="800" dirty="0">
                <a:latin typeface="Arial" panose="020B0604020202020204" pitchFamily="34" charset="0"/>
                <a:cs typeface="Arial" panose="020B0604020202020204" pitchFamily="34" charset="0"/>
              </a:rPr>
              <a:t>For financial professional use only.</a:t>
            </a:r>
          </a:p>
        </p:txBody>
      </p:sp>
      <p:sp>
        <p:nvSpPr>
          <p:cNvPr id="12"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a:xfrm>
            <a:off x="7489215" y="6484362"/>
            <a:ext cx="3957639" cy="191636"/>
          </a:xfrm>
        </p:spPr>
        <p:txBody>
          <a:bodyPr>
            <a:normAutofit fontScale="92500" lnSpcReduction="20000"/>
          </a:bodyPr>
          <a:lstStyle/>
          <a:p>
            <a:r>
              <a:rPr lang="en-US" sz="900" dirty="0"/>
              <a:t>©2025 Penn Mutual.  All rights reserved</a:t>
            </a:r>
            <a:r>
              <a:rPr lang="en-US" sz="933" dirty="0"/>
              <a:t>.</a:t>
            </a:r>
            <a:endParaRPr lang="en-US" dirty="0"/>
          </a:p>
        </p:txBody>
      </p:sp>
      <p:sp>
        <p:nvSpPr>
          <p:cNvPr id="8" name="Text Placeholder 10">
            <a:extLst>
              <a:ext uri="{FF2B5EF4-FFF2-40B4-BE49-F238E27FC236}">
                <a16:creationId xmlns:a16="http://schemas.microsoft.com/office/drawing/2014/main" id="{82700576-0697-A207-EBB0-4D9EF6668BA6}"/>
              </a:ext>
            </a:extLst>
          </p:cNvPr>
          <p:cNvSpPr txBox="1">
            <a:spLocks/>
          </p:cNvSpPr>
          <p:nvPr/>
        </p:nvSpPr>
        <p:spPr>
          <a:xfrm>
            <a:off x="1861623" y="5483316"/>
            <a:ext cx="9381000" cy="738664"/>
          </a:xfrm>
          <a:prstGeom prst="rect">
            <a:avLst/>
          </a:prstGeom>
        </p:spPr>
        <p:txBody>
          <a:bodyPr wrap="square" lIns="0" tIns="0" rIns="0" bIns="0" anchor="t">
            <a:spAutoFit/>
          </a:bodyPr>
          <a:lstStyle>
            <a:lvl1pPr marL="0" indent="0" algn="ctr" defTabSz="457200" rtl="0" eaLnBrk="1" latinLnBrk="0" hangingPunct="1">
              <a:lnSpc>
                <a:spcPct val="100000"/>
              </a:lnSpc>
              <a:spcBef>
                <a:spcPts val="0"/>
              </a:spcBef>
              <a:spcAft>
                <a:spcPts val="600"/>
              </a:spcAft>
              <a:buClrTx/>
              <a:buFontTx/>
              <a:buNone/>
              <a:defRPr sz="3600" b="1" kern="1200">
                <a:solidFill>
                  <a:schemeClr val="tx1"/>
                </a:solidFill>
                <a:latin typeface="+mj-lt"/>
                <a:ea typeface="+mn-ea"/>
                <a:cs typeface="Times New Roman" panose="02020603050405020304" pitchFamily="18" charset="0"/>
              </a:defRPr>
            </a:lvl1pPr>
            <a:lvl2pPr marL="100584" marR="0" indent="-100584" algn="l" defTabSz="457200" rtl="0" eaLnBrk="1" fontAlgn="auto" latinLnBrk="0" hangingPunct="1">
              <a:lnSpc>
                <a:spcPct val="150000"/>
              </a:lnSpc>
              <a:spcBef>
                <a:spcPts val="0"/>
              </a:spcBef>
              <a:spcAft>
                <a:spcPts val="300"/>
              </a:spcAft>
              <a:buClrTx/>
              <a:buSzTx/>
              <a:buFontTx/>
              <a:buNone/>
              <a:tabLst/>
              <a:defRPr sz="12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lvl="0" algn="l">
              <a:defRPr/>
            </a:pPr>
            <a:r>
              <a:rPr lang="en-US" sz="1200" b="0" dirty="0">
                <a:latin typeface="Arial"/>
              </a:rPr>
              <a:t>All examples are hypothetical. This should not be considered specific tax, legal, investment or planning advice</a:t>
            </a:r>
            <a:r>
              <a:rPr lang="en-US" sz="1200" b="0" strike="sngStrike" dirty="0">
                <a:latin typeface="Arial"/>
              </a:rPr>
              <a:t>.</a:t>
            </a:r>
            <a:r>
              <a:rPr lang="en-US" sz="1200" b="0" dirty="0">
                <a:latin typeface="Arial"/>
              </a:rPr>
              <a:t> </a:t>
            </a:r>
            <a:r>
              <a:rPr lang="en-US" sz="1200" b="0" dirty="0">
                <a:latin typeface="Arial"/>
                <a:cs typeface="+mn-cs"/>
              </a:rPr>
              <a:t>Any reference to the taxation of the products in this material is based on the issuing company’s understanding of current tax laws. Penn Mutual, its subsidiaries and its representatives do not provide tax or legal advice. Your clients should consult their tax advisors regarding their personal situation. </a:t>
            </a:r>
            <a:r>
              <a:rPr lang="en-US" sz="1200" b="0" dirty="0">
                <a:latin typeface="Arial"/>
              </a:rPr>
              <a:t>Products and features may not be available in all states. The products referenced in this presentation are not offered in New York.</a:t>
            </a:r>
          </a:p>
        </p:txBody>
      </p:sp>
      <p:sp>
        <p:nvSpPr>
          <p:cNvPr id="7" name="Text Box 18">
            <a:extLst>
              <a:ext uri="{FF2B5EF4-FFF2-40B4-BE49-F238E27FC236}">
                <a16:creationId xmlns:a16="http://schemas.microsoft.com/office/drawing/2014/main" id="{946D3E2F-A468-FCDE-5DA8-702950BB95CC}"/>
              </a:ext>
            </a:extLst>
          </p:cNvPr>
          <p:cNvSpPr txBox="1">
            <a:spLocks noChangeArrowheads="1"/>
          </p:cNvSpPr>
          <p:nvPr/>
        </p:nvSpPr>
        <p:spPr bwMode="auto">
          <a:xfrm>
            <a:off x="11643361" y="6402025"/>
            <a:ext cx="509576" cy="276999"/>
          </a:xfrm>
          <a:prstGeom prst="rect">
            <a:avLst/>
          </a:prstGeom>
          <a:solidFill>
            <a:schemeClr val="bg1"/>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tx1">
                    <a:lumMod val="75000"/>
                    <a:lumOff val="2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a:t>
            </a:fld>
            <a:r>
              <a:rPr kumimoji="0" lang="en-US" sz="1200" b="1" i="0" u="none" strike="noStrike" kern="1200" cap="none" spc="0" normalizeH="0" baseline="0" noProof="0" dirty="0">
                <a:ln>
                  <a:noFill/>
                </a:ln>
                <a:solidFill>
                  <a:schemeClr val="tx1">
                    <a:lumMod val="75000"/>
                    <a:lumOff val="25000"/>
                  </a:schemeClr>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38102700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A22F760-0980-BCB7-EF50-6E62FECB78BA}"/>
              </a:ext>
            </a:extLst>
          </p:cNvPr>
          <p:cNvSpPr>
            <a:spLocks noGrp="1"/>
          </p:cNvSpPr>
          <p:nvPr>
            <p:ph type="body" sz="quarter" idx="12"/>
          </p:nvPr>
        </p:nvSpPr>
        <p:spPr>
          <a:xfrm>
            <a:off x="1833061" y="2677992"/>
            <a:ext cx="8527078" cy="649367"/>
          </a:xfrm>
        </p:spPr>
        <p:txBody>
          <a:bodyPr/>
          <a:lstStyle/>
          <a:p>
            <a:r>
              <a:rPr lang="en-US" dirty="0"/>
              <a:t>Transition Rules</a:t>
            </a:r>
          </a:p>
        </p:txBody>
      </p:sp>
      <p:sp>
        <p:nvSpPr>
          <p:cNvPr id="4" name="Text Placeholder 3"/>
          <p:cNvSpPr>
            <a:spLocks noGrp="1"/>
          </p:cNvSpPr>
          <p:nvPr>
            <p:ph type="body" sz="quarter" idx="20"/>
          </p:nvPr>
        </p:nvSpPr>
        <p:spPr/>
        <p:txBody>
          <a:bodyPr/>
          <a:lstStyle/>
          <a:p>
            <a:endParaRPr lang="en-US"/>
          </a:p>
        </p:txBody>
      </p:sp>
      <p:pic>
        <p:nvPicPr>
          <p:cNvPr id="10" name="Picture 9"/>
          <p:cNvPicPr>
            <a:picLocks noChangeAspect="1"/>
          </p:cNvPicPr>
          <p:nvPr/>
        </p:nvPicPr>
        <p:blipFill>
          <a:blip r:embed="rId2"/>
          <a:stretch>
            <a:fillRect/>
          </a:stretch>
        </p:blipFill>
        <p:spPr>
          <a:xfrm>
            <a:off x="247598" y="6215625"/>
            <a:ext cx="1651542" cy="509355"/>
          </a:xfrm>
          <a:prstGeom prst="rect">
            <a:avLst/>
          </a:prstGeom>
        </p:spPr>
      </p:pic>
      <p:sp>
        <p:nvSpPr>
          <p:cNvPr id="11" name="Text Placeholder 13">
            <a:extLst>
              <a:ext uri="{FF2B5EF4-FFF2-40B4-BE49-F238E27FC236}">
                <a16:creationId xmlns:a16="http://schemas.microsoft.com/office/drawing/2014/main" id="{3004D27B-8209-DBD5-2E69-C0B0A944BC2F}"/>
              </a:ext>
            </a:extLst>
          </p:cNvPr>
          <p:cNvSpPr>
            <a:spLocks noGrp="1"/>
          </p:cNvSpPr>
          <p:nvPr>
            <p:ph type="body" sz="quarter" idx="4294967295"/>
          </p:nvPr>
        </p:nvSpPr>
        <p:spPr>
          <a:xfrm>
            <a:off x="5327144" y="6470303"/>
            <a:ext cx="2107325" cy="239604"/>
          </a:xfrm>
          <a:prstGeom prst="rect">
            <a:avLst/>
          </a:prstGeom>
          <a:solidFill>
            <a:schemeClr val="accent1"/>
          </a:solidFill>
        </p:spPr>
        <p:txBody>
          <a:bodyPr/>
          <a:lstStyle/>
          <a:p>
            <a:pPr marL="0" indent="0">
              <a:buNone/>
            </a:pPr>
            <a:r>
              <a:rPr lang="en-US" sz="800" dirty="0">
                <a:solidFill>
                  <a:schemeClr val="bg1"/>
                </a:solidFill>
                <a:latin typeface="Arial" panose="020B0604020202020204" pitchFamily="34" charset="0"/>
                <a:cs typeface="Arial" panose="020B0604020202020204" pitchFamily="34" charset="0"/>
              </a:rPr>
              <a:t>For financial professional use only.</a:t>
            </a:r>
            <a:r>
              <a:rPr lang="en-US" sz="800" dirty="0">
                <a:latin typeface="Arial" panose="020B0604020202020204" pitchFamily="34" charset="0"/>
                <a:cs typeface="Arial" panose="020B0604020202020204" pitchFamily="34" charset="0"/>
              </a:rPr>
              <a:t>.</a:t>
            </a:r>
          </a:p>
        </p:txBody>
      </p:sp>
      <p:sp>
        <p:nvSpPr>
          <p:cNvPr id="12"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a:xfrm>
            <a:off x="8503236" y="6470305"/>
            <a:ext cx="2968229" cy="143727"/>
          </a:xfrm>
          <a:solidFill>
            <a:schemeClr val="accent1"/>
          </a:solidFill>
        </p:spPr>
        <p:txBody>
          <a:bodyPr/>
          <a:lstStyle/>
          <a:p>
            <a:r>
              <a:rPr lang="en-US" sz="800" dirty="0"/>
              <a:t>©2025 Penn Mutual.  All rights reserved</a:t>
            </a:r>
            <a:r>
              <a:rPr lang="en-US" dirty="0"/>
              <a:t>.</a:t>
            </a:r>
          </a:p>
        </p:txBody>
      </p:sp>
      <p:sp>
        <p:nvSpPr>
          <p:cNvPr id="7"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471465" y="6362473"/>
            <a:ext cx="681472" cy="276999"/>
          </a:xfrm>
          <a:prstGeom prst="rect">
            <a:avLst/>
          </a:prstGeom>
          <a:solidFill>
            <a:schemeClr val="tx2"/>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20</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17923728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DBA9C59-288E-F4F6-3DC9-7E591408A1E4}"/>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423D4073-5DA5-EFB3-DFC2-BD144DCC6A6A}"/>
              </a:ext>
            </a:extLst>
          </p:cNvPr>
          <p:cNvSpPr txBox="1"/>
          <p:nvPr/>
        </p:nvSpPr>
        <p:spPr>
          <a:xfrm>
            <a:off x="8763001" y="6426425"/>
            <a:ext cx="2039341" cy="215444"/>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 2022 Penn Mutual. All rights reserved.</a:t>
            </a:r>
          </a:p>
        </p:txBody>
      </p:sp>
      <p:sp>
        <p:nvSpPr>
          <p:cNvPr id="5" name="TextBox 4">
            <a:extLst>
              <a:ext uri="{FF2B5EF4-FFF2-40B4-BE49-F238E27FC236}">
                <a16:creationId xmlns:a16="http://schemas.microsoft.com/office/drawing/2014/main" id="{27AA8D69-772A-2C16-C93B-83C8DB9ED9A7}"/>
              </a:ext>
            </a:extLst>
          </p:cNvPr>
          <p:cNvSpPr txBox="1"/>
          <p:nvPr/>
        </p:nvSpPr>
        <p:spPr>
          <a:xfrm>
            <a:off x="5177243" y="6431190"/>
            <a:ext cx="1828800" cy="215444"/>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a:ea typeface="+mn-ea"/>
                <a:cs typeface="+mn-cs"/>
              </a:rPr>
              <a:t>For financial professional use only.</a:t>
            </a:r>
          </a:p>
        </p:txBody>
      </p:sp>
      <p:sp>
        <p:nvSpPr>
          <p:cNvPr id="3" name="TextBox 2">
            <a:extLst>
              <a:ext uri="{FF2B5EF4-FFF2-40B4-BE49-F238E27FC236}">
                <a16:creationId xmlns:a16="http://schemas.microsoft.com/office/drawing/2014/main" id="{FB358FB3-6B86-FAFE-0B61-F6E0E87B0636}"/>
              </a:ext>
            </a:extLst>
          </p:cNvPr>
          <p:cNvSpPr txBox="1"/>
          <p:nvPr/>
        </p:nvSpPr>
        <p:spPr>
          <a:xfrm>
            <a:off x="4375196" y="1198437"/>
            <a:ext cx="4387805" cy="369332"/>
          </a:xfrm>
          <a:prstGeom prst="rect">
            <a:avLst/>
          </a:prstGeom>
          <a:noFill/>
        </p:spPr>
        <p:txBody>
          <a:bodyPr wrap="square" lIns="0" tIns="0" rIns="0" bIns="0" numCol="1" spcCol="0" rtlCol="0">
            <a:spAutoFit/>
          </a:bodyPr>
          <a:lstStyle/>
          <a:p>
            <a:pPr defTabSz="457200">
              <a:spcAft>
                <a:spcPts val="600"/>
              </a:spcAft>
              <a:defRPr/>
            </a:pPr>
            <a:r>
              <a:rPr kumimoji="0" lang="en-US" sz="1200" b="1" i="0" u="none" strike="noStrike" kern="1200" cap="none" spc="0" normalizeH="0" baseline="0" noProof="0" dirty="0">
                <a:ln>
                  <a:noFill/>
                </a:ln>
                <a:solidFill>
                  <a:schemeClr val="bg2">
                    <a:lumMod val="50000"/>
                  </a:schemeClr>
                </a:solidFill>
                <a:effectLst/>
                <a:uLnTx/>
                <a:uFillTx/>
                <a:latin typeface="Arial"/>
                <a:ea typeface="+mn-ea"/>
                <a:cs typeface="+mn-cs"/>
              </a:rPr>
              <a:t>New Product Replacement: </a:t>
            </a:r>
            <a:br>
              <a:rPr kumimoji="0" lang="en-US" sz="1200" b="1" i="0" u="none" strike="noStrike" kern="1200" cap="none" spc="0" normalizeH="0" baseline="0" noProof="0" dirty="0">
                <a:ln>
                  <a:noFill/>
                </a:ln>
                <a:solidFill>
                  <a:srgbClr val="00A6C4"/>
                </a:solidFill>
                <a:effectLst/>
                <a:uLnTx/>
                <a:uFillTx/>
                <a:latin typeface="Arial"/>
                <a:ea typeface="+mn-ea"/>
                <a:cs typeface="+mn-cs"/>
              </a:rPr>
            </a:br>
            <a:r>
              <a:rPr kumimoji="0" lang="en-US" sz="1200" b="0" i="0" u="none" strike="noStrike" kern="1200" cap="none" spc="0" normalizeH="0" baseline="0" noProof="0" dirty="0">
                <a:ln>
                  <a:noFill/>
                </a:ln>
                <a:solidFill>
                  <a:srgbClr val="000000"/>
                </a:solidFill>
                <a:effectLst/>
                <a:uLnTx/>
                <a:uFillTx/>
                <a:latin typeface="Arial"/>
                <a:ea typeface="+mn-ea"/>
                <a:cs typeface="+mn-cs"/>
              </a:rPr>
              <a:t>Protection Whole Life II </a:t>
            </a:r>
            <a:endParaRPr kumimoji="0" lang="en-US" sz="1200" b="0" i="1" u="none" strike="noStrike" kern="1200" cap="none" spc="0" normalizeH="0" baseline="0" noProof="0" dirty="0">
              <a:ln>
                <a:noFill/>
              </a:ln>
              <a:solidFill>
                <a:srgbClr val="000000"/>
              </a:solidFill>
              <a:effectLst/>
              <a:uLnTx/>
              <a:uFillTx/>
              <a:latin typeface="Arial"/>
              <a:ea typeface="+mn-ea"/>
              <a:cs typeface="+mn-cs"/>
            </a:endParaRPr>
          </a:p>
        </p:txBody>
      </p:sp>
      <p:sp>
        <p:nvSpPr>
          <p:cNvPr id="9" name="TextBox 8">
            <a:extLst>
              <a:ext uri="{FF2B5EF4-FFF2-40B4-BE49-F238E27FC236}">
                <a16:creationId xmlns:a16="http://schemas.microsoft.com/office/drawing/2014/main" id="{7460AF66-CA7E-8632-95BB-52C33B3D39CA}"/>
              </a:ext>
            </a:extLst>
          </p:cNvPr>
          <p:cNvSpPr txBox="1"/>
          <p:nvPr/>
        </p:nvSpPr>
        <p:spPr>
          <a:xfrm>
            <a:off x="1393058" y="1970855"/>
            <a:ext cx="9859657" cy="430887"/>
          </a:xfrm>
          <a:prstGeom prst="rect">
            <a:avLst/>
          </a:prstGeom>
          <a:solidFill>
            <a:schemeClr val="bg2">
              <a:lumMod val="50000"/>
            </a:schemeClr>
          </a:solidFill>
        </p:spPr>
        <p:txBody>
          <a:bodyPr wrap="square" lIns="0" tIns="91440" rIns="0" bIns="9144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effectLst/>
                <a:uLnTx/>
                <a:uFillTx/>
                <a:latin typeface="Georgia"/>
                <a:ea typeface="+mn-ea"/>
                <a:cs typeface="+mn-cs"/>
              </a:rPr>
              <a:t>Key Dates</a:t>
            </a:r>
          </a:p>
        </p:txBody>
      </p:sp>
      <p:sp>
        <p:nvSpPr>
          <p:cNvPr id="11" name="TextBox 10">
            <a:extLst>
              <a:ext uri="{FF2B5EF4-FFF2-40B4-BE49-F238E27FC236}">
                <a16:creationId xmlns:a16="http://schemas.microsoft.com/office/drawing/2014/main" id="{ECDA4237-1935-69DC-9E77-7E7068EE9AA3}"/>
              </a:ext>
            </a:extLst>
          </p:cNvPr>
          <p:cNvSpPr txBox="1"/>
          <p:nvPr/>
        </p:nvSpPr>
        <p:spPr>
          <a:xfrm>
            <a:off x="1393059" y="1219035"/>
            <a:ext cx="5193030" cy="892552"/>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buClrTx/>
              <a:buSzTx/>
              <a:buFontTx/>
              <a:buNone/>
              <a:tabLst/>
              <a:defRPr/>
            </a:pPr>
            <a:r>
              <a:rPr kumimoji="0" lang="en-US" sz="1200" b="1" i="0" u="none" strike="noStrike" kern="1200" cap="none" spc="0" normalizeH="0" baseline="0" noProof="0" dirty="0">
                <a:ln>
                  <a:noFill/>
                </a:ln>
                <a:solidFill>
                  <a:schemeClr val="bg2">
                    <a:lumMod val="50000"/>
                  </a:schemeClr>
                </a:solidFill>
                <a:effectLst/>
                <a:uLnTx/>
                <a:uFillTx/>
                <a:latin typeface="Arial"/>
                <a:ea typeface="+mn-ea"/>
                <a:cs typeface="+mn-cs"/>
              </a:rPr>
              <a:t>Product to be Discontinued: 		</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Protection Whole Life</a:t>
            </a:r>
          </a:p>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States Impacted: </a:t>
            </a:r>
            <a:r>
              <a:rPr kumimoji="0" lang="en-US" sz="1200" i="0" u="none" strike="noStrike" kern="1200" cap="none" spc="0" normalizeH="0" baseline="0" noProof="0" dirty="0">
                <a:ln>
                  <a:noFill/>
                </a:ln>
                <a:solidFill>
                  <a:srgbClr val="000000"/>
                </a:solidFill>
                <a:effectLst/>
                <a:uLnTx/>
                <a:uFillTx/>
                <a:latin typeface="Arial"/>
                <a:ea typeface="+mn-ea"/>
                <a:cs typeface="+mn-cs"/>
              </a:rPr>
              <a:t>All states except California; not available in New York</a:t>
            </a:r>
            <a:endParaRPr lang="en-US" sz="1200" b="1" dirty="0">
              <a:solidFill>
                <a:srgbClr val="000000"/>
              </a:solidFill>
              <a:latin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sp>
        <p:nvSpPr>
          <p:cNvPr id="12" name="Title 2">
            <a:extLst>
              <a:ext uri="{FF2B5EF4-FFF2-40B4-BE49-F238E27FC236}">
                <a16:creationId xmlns:a16="http://schemas.microsoft.com/office/drawing/2014/main" id="{D62B128E-810D-5C8A-5DF4-D76CA86BA5B6}"/>
              </a:ext>
            </a:extLst>
          </p:cNvPr>
          <p:cNvSpPr txBox="1">
            <a:spLocks/>
          </p:cNvSpPr>
          <p:nvPr/>
        </p:nvSpPr>
        <p:spPr>
          <a:xfrm>
            <a:off x="805268" y="-91610"/>
            <a:ext cx="10572750" cy="969962"/>
          </a:xfrm>
          <a:prstGeom prst="rect">
            <a:avLst/>
          </a:prstGeom>
        </p:spPr>
        <p:txBody>
          <a:bodyPr vert="horz" lIns="91440" tIns="45720" rIns="91440" bIns="45720" rtlCol="0" anchor="ctr">
            <a:normAutofit/>
          </a:bodyPr>
          <a:lstStyle>
            <a:lvl1pPr algn="l" defTabSz="457200" rtl="0" eaLnBrk="1" latinLnBrk="0" hangingPunct="1">
              <a:lnSpc>
                <a:spcPct val="100000"/>
              </a:lnSpc>
              <a:spcBef>
                <a:spcPct val="0"/>
              </a:spcBef>
              <a:buNone/>
              <a:defRPr sz="4000" b="1" kern="1200" spc="0" baseline="0">
                <a:solidFill>
                  <a:schemeClr val="bg1"/>
                </a:solidFill>
                <a:latin typeface="Georgia" panose="02040502050405020303" pitchFamily="18" charset="0"/>
                <a:ea typeface="+mj-ea"/>
                <a:cs typeface="Times New Roman" panose="02020603050405020304" pitchFamily="18" charset="0"/>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rgbClr val="000000"/>
                </a:solidFill>
                <a:effectLst/>
                <a:uLnTx/>
                <a:uFillTx/>
                <a:latin typeface="Georgia" panose="02040502050405020303" pitchFamily="18" charset="0"/>
                <a:ea typeface="ＭＳ Ｐゴシック"/>
                <a:cs typeface="Times New Roman" panose="02020603050405020304" pitchFamily="18" charset="0"/>
              </a:rPr>
              <a:t>Protection Whole Life</a:t>
            </a:r>
            <a:endParaRPr kumimoji="0" lang="en-US" sz="4000" b="0" i="0" u="none" strike="noStrike" kern="1200" cap="none" spc="0" normalizeH="0" baseline="0" noProof="0" dirty="0">
              <a:ln>
                <a:noFill/>
              </a:ln>
              <a:solidFill>
                <a:srgbClr val="000000"/>
              </a:solidFill>
              <a:effectLst/>
              <a:uLnTx/>
              <a:uFillTx/>
              <a:latin typeface="Georgia" panose="02040502050405020303" pitchFamily="18" charset="0"/>
              <a:ea typeface="+mj-ea"/>
              <a:cs typeface="Times New Roman" panose="02020603050405020304" pitchFamily="18" charset="0"/>
            </a:endParaRPr>
          </a:p>
        </p:txBody>
      </p:sp>
      <p:sp>
        <p:nvSpPr>
          <p:cNvPr id="13" name="Text Placeholder 4">
            <a:extLst>
              <a:ext uri="{FF2B5EF4-FFF2-40B4-BE49-F238E27FC236}">
                <a16:creationId xmlns:a16="http://schemas.microsoft.com/office/drawing/2014/main" id="{664FA1B3-3047-7AE4-75ED-880A22135389}"/>
              </a:ext>
            </a:extLst>
          </p:cNvPr>
          <p:cNvSpPr txBox="1">
            <a:spLocks/>
          </p:cNvSpPr>
          <p:nvPr/>
        </p:nvSpPr>
        <p:spPr>
          <a:xfrm>
            <a:off x="-67294" y="666160"/>
            <a:ext cx="12192000" cy="421399"/>
          </a:xfrm>
          <a:prstGeom prst="rect">
            <a:avLst/>
          </a:prstGeom>
          <a:effectLst/>
        </p:spPr>
        <p:txBody>
          <a:bodyPr vert="horz" lIns="0" tIns="0" rIns="0" bIns="0" rtlCol="0" anchor="t">
            <a:noAutofit/>
          </a:bodyP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FFFFFF">
                    <a:lumMod val="50000"/>
                  </a:srgbClr>
                </a:solidFill>
                <a:effectLst/>
                <a:uLnTx/>
                <a:uFillTx/>
                <a:latin typeface="Georgia"/>
                <a:ea typeface="+mn-ea"/>
                <a:cs typeface="Times New Roman" panose="02020603050405020304" pitchFamily="18" charset="0"/>
              </a:rPr>
              <a:t>Transition rules</a:t>
            </a:r>
            <a:endParaRPr kumimoji="0" lang="en-US" sz="2400" b="0" i="0" u="none" strike="noStrike" kern="1200" cap="none" spc="0" normalizeH="0" baseline="0" noProof="0" dirty="0">
              <a:ln>
                <a:noFill/>
              </a:ln>
              <a:solidFill>
                <a:srgbClr val="FFFFFF">
                  <a:lumMod val="50000"/>
                </a:srgbClr>
              </a:solidFill>
              <a:effectLst/>
              <a:uLnTx/>
              <a:uFillTx/>
              <a:latin typeface="Georgia"/>
              <a:ea typeface="+mn-ea"/>
              <a:cs typeface="Times New Roman" panose="02020603050405020304" pitchFamily="18" charset="0"/>
            </a:endParaRPr>
          </a:p>
        </p:txBody>
      </p:sp>
      <p:sp>
        <p:nvSpPr>
          <p:cNvPr id="6" name="TextBox 5">
            <a:extLst>
              <a:ext uri="{FF2B5EF4-FFF2-40B4-BE49-F238E27FC236}">
                <a16:creationId xmlns:a16="http://schemas.microsoft.com/office/drawing/2014/main" id="{AB2A464A-B3BE-6416-3445-0844E560E20E}"/>
              </a:ext>
            </a:extLst>
          </p:cNvPr>
          <p:cNvSpPr txBox="1"/>
          <p:nvPr/>
        </p:nvSpPr>
        <p:spPr>
          <a:xfrm>
            <a:off x="8850354" y="642801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7" name="Picture 6">
            <a:extLst>
              <a:ext uri="{FF2B5EF4-FFF2-40B4-BE49-F238E27FC236}">
                <a16:creationId xmlns:a16="http://schemas.microsoft.com/office/drawing/2014/main" id="{5D78FEF7-1D0C-BFE1-8E61-EA40E51E3724}"/>
              </a:ext>
            </a:extLst>
          </p:cNvPr>
          <p:cNvPicPr>
            <a:picLocks noChangeAspect="1"/>
          </p:cNvPicPr>
          <p:nvPr/>
        </p:nvPicPr>
        <p:blipFill>
          <a:blip r:embed="rId3"/>
          <a:stretch>
            <a:fillRect/>
          </a:stretch>
        </p:blipFill>
        <p:spPr>
          <a:xfrm>
            <a:off x="225498" y="6334781"/>
            <a:ext cx="1390468" cy="342851"/>
          </a:xfrm>
          <a:prstGeom prst="rect">
            <a:avLst/>
          </a:prstGeom>
        </p:spPr>
      </p:pic>
      <p:sp>
        <p:nvSpPr>
          <p:cNvPr id="16" name="Text Box 18">
            <a:extLst>
              <a:ext uri="{FF2B5EF4-FFF2-40B4-BE49-F238E27FC236}">
                <a16:creationId xmlns:a16="http://schemas.microsoft.com/office/drawing/2014/main" id="{FFCB4CBC-6738-67CE-04E2-9772D3B8A5F9}"/>
              </a:ext>
            </a:extLst>
          </p:cNvPr>
          <p:cNvSpPr txBox="1">
            <a:spLocks noChangeArrowheads="1"/>
          </p:cNvSpPr>
          <p:nvPr/>
        </p:nvSpPr>
        <p:spPr bwMode="auto">
          <a:xfrm>
            <a:off x="11393847" y="6426425"/>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21</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
        <p:nvSpPr>
          <p:cNvPr id="18" name="Text Box 18">
            <a:extLst>
              <a:ext uri="{FF2B5EF4-FFF2-40B4-BE49-F238E27FC236}">
                <a16:creationId xmlns:a16="http://schemas.microsoft.com/office/drawing/2014/main" id="{314FBC26-3DA0-8586-BD84-3ED0F88AD34B}"/>
              </a:ext>
            </a:extLst>
          </p:cNvPr>
          <p:cNvSpPr txBox="1">
            <a:spLocks noChangeArrowheads="1"/>
          </p:cNvSpPr>
          <p:nvPr/>
        </p:nvSpPr>
        <p:spPr bwMode="auto">
          <a:xfrm>
            <a:off x="11615130" y="6539839"/>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21</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ea typeface="+mn-ea"/>
                <a:cs typeface="Arial" panose="020B0604020202020204" pitchFamily="34" charset="0"/>
              </a:rPr>
              <a:t> </a:t>
            </a:r>
          </a:p>
        </p:txBody>
      </p:sp>
      <p:sp>
        <p:nvSpPr>
          <p:cNvPr id="10" name="TextBox 9">
            <a:extLst>
              <a:ext uri="{FF2B5EF4-FFF2-40B4-BE49-F238E27FC236}">
                <a16:creationId xmlns:a16="http://schemas.microsoft.com/office/drawing/2014/main" id="{1D2270D2-AB06-3050-22F6-610718875F15}"/>
              </a:ext>
            </a:extLst>
          </p:cNvPr>
          <p:cNvSpPr txBox="1"/>
          <p:nvPr/>
        </p:nvSpPr>
        <p:spPr>
          <a:xfrm>
            <a:off x="1427501" y="4942352"/>
            <a:ext cx="10035229" cy="1523494"/>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2">
                    <a:lumMod val="50000"/>
                  </a:schemeClr>
                </a:solidFill>
                <a:effectLst/>
                <a:uLnTx/>
                <a:uFillTx/>
                <a:latin typeface="Arial"/>
                <a:ea typeface="+mn-ea"/>
                <a:cs typeface="+mn-cs"/>
              </a:rPr>
              <a:t>Illustrations: </a:t>
            </a:r>
            <a:r>
              <a:rPr kumimoji="0" lang="en-US" sz="1100" i="0" u="none" strike="noStrike" kern="1200" cap="none" spc="0" normalizeH="0" baseline="0" noProof="0" dirty="0">
                <a:ln>
                  <a:noFill/>
                </a:ln>
                <a:solidFill>
                  <a:schemeClr val="bg1"/>
                </a:solidFill>
                <a:effectLst/>
                <a:uLnTx/>
                <a:uFillTx/>
                <a:latin typeface="Arial"/>
                <a:ea typeface="+mn-ea"/>
                <a:cs typeface="+mn-cs"/>
              </a:rPr>
              <a:t>Beginning July 1, 2025, only revised illustrations will be available, and they will remain available through August 31, 2025.</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2">
                  <a:lumMod val="50000"/>
                </a:schemeClr>
              </a:solidFill>
              <a:latin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2">
                    <a:lumMod val="50000"/>
                  </a:schemeClr>
                </a:solidFill>
                <a:effectLst/>
                <a:uLnTx/>
                <a:uFillTx/>
                <a:latin typeface="Arial"/>
                <a:ea typeface="+mn-ea"/>
                <a:cs typeface="+mn-cs"/>
              </a:rPr>
              <a:t>Product Change Requests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Requests to switch products will be honored only during the free look period and will require that the field office provide:</a:t>
            </a:r>
          </a:p>
          <a:p>
            <a:pPr lvl="1" defTabSz="457200">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o	The delivery receipt marked “not taken”</a:t>
            </a:r>
          </a:p>
          <a:p>
            <a:pPr lvl="1" defTabSz="457200">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o	A new, signed illustration</a:t>
            </a:r>
          </a:p>
          <a:p>
            <a:pPr lvl="1" defTabSz="457200">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o	Reissue instructions detailing the product change.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Product changes may encounter a change in underwriting amount based on different blends available, loads, etc., as such it may or may not require additional underwriting review and approval.</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0" name="Table 19">
            <a:extLst>
              <a:ext uri="{FF2B5EF4-FFF2-40B4-BE49-F238E27FC236}">
                <a16:creationId xmlns:a16="http://schemas.microsoft.com/office/drawing/2014/main" id="{40F36D3F-B043-7C7F-3A7F-5BD160BEC8C5}"/>
              </a:ext>
            </a:extLst>
          </p:cNvPr>
          <p:cNvGraphicFramePr>
            <a:graphicFrameLocks noGrp="1"/>
          </p:cNvGraphicFramePr>
          <p:nvPr>
            <p:extLst>
              <p:ext uri="{D42A27DB-BD31-4B8C-83A1-F6EECF244321}">
                <p14:modId xmlns:p14="http://schemas.microsoft.com/office/powerpoint/2010/main" val="1240349577"/>
              </p:ext>
            </p:extLst>
          </p:nvPr>
        </p:nvGraphicFramePr>
        <p:xfrm>
          <a:off x="1393058" y="2417312"/>
          <a:ext cx="9859658" cy="2513327"/>
        </p:xfrm>
        <a:graphic>
          <a:graphicData uri="http://schemas.openxmlformats.org/drawingml/2006/table">
            <a:tbl>
              <a:tblPr firstRow="1" firstCol="1" bandRow="1"/>
              <a:tblGrid>
                <a:gridCol w="3337562">
                  <a:extLst>
                    <a:ext uri="{9D8B030D-6E8A-4147-A177-3AD203B41FA5}">
                      <a16:colId xmlns:a16="http://schemas.microsoft.com/office/drawing/2014/main" val="2731310680"/>
                    </a:ext>
                  </a:extLst>
                </a:gridCol>
                <a:gridCol w="5425994">
                  <a:extLst>
                    <a:ext uri="{9D8B030D-6E8A-4147-A177-3AD203B41FA5}">
                      <a16:colId xmlns:a16="http://schemas.microsoft.com/office/drawing/2014/main" val="3648061228"/>
                    </a:ext>
                  </a:extLst>
                </a:gridCol>
                <a:gridCol w="1096102">
                  <a:extLst>
                    <a:ext uri="{9D8B030D-6E8A-4147-A177-3AD203B41FA5}">
                      <a16:colId xmlns:a16="http://schemas.microsoft.com/office/drawing/2014/main" val="2812290678"/>
                    </a:ext>
                  </a:extLst>
                </a:gridCol>
              </a:tblGrid>
              <a:tr h="250418">
                <a:tc>
                  <a:txBody>
                    <a:bodyPr/>
                    <a:lstStyle/>
                    <a:p>
                      <a:pPr marL="0" marR="0">
                        <a:lnSpc>
                          <a:spcPct val="115000"/>
                        </a:lnSpc>
                        <a:spcBef>
                          <a:spcPts val="500"/>
                        </a:spcBef>
                        <a:spcAft>
                          <a:spcPts val="1000"/>
                        </a:spcAft>
                      </a:pPr>
                      <a:r>
                        <a:rPr lang="en-US" sz="1100" b="1" dirty="0">
                          <a:solidFill>
                            <a:srgbClr val="FFFFFF"/>
                          </a:solidFill>
                          <a:effectLst/>
                          <a:latin typeface="Arial" panose="020B0604020202020204" pitchFamily="34" charset="0"/>
                          <a:ea typeface="Times New Roman" panose="02020603050405020304" pitchFamily="18" charset="0"/>
                          <a:cs typeface="Times New Roman" panose="02020603050405020304" pitchFamily="18" charset="0"/>
                        </a:rPr>
                        <a:t>Item</a:t>
                      </a:r>
                      <a:endParaRPr lang="en-US" sz="1000" dirty="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marT="36830" marB="36830">
                    <a:lnL w="12700" cap="flat" cmpd="sng" algn="ctr">
                      <a:solidFill>
                        <a:srgbClr val="196B24"/>
                      </a:solidFill>
                      <a:prstDash val="solid"/>
                      <a:round/>
                      <a:headEnd type="none" w="med" len="med"/>
                      <a:tailEnd type="none" w="med" len="med"/>
                    </a:lnL>
                    <a:lnR>
                      <a:noFill/>
                    </a:lnR>
                    <a:lnT w="12700" cap="flat" cmpd="sng" algn="ctr">
                      <a:solidFill>
                        <a:srgbClr val="196B24"/>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50000"/>
                      </a:schemeClr>
                    </a:solidFill>
                  </a:tcPr>
                </a:tc>
                <a:tc>
                  <a:txBody>
                    <a:bodyPr/>
                    <a:lstStyle/>
                    <a:p>
                      <a:pPr marL="0" marR="0">
                        <a:lnSpc>
                          <a:spcPct val="115000"/>
                        </a:lnSpc>
                        <a:spcBef>
                          <a:spcPts val="500"/>
                        </a:spcBef>
                        <a:spcAft>
                          <a:spcPts val="1000"/>
                        </a:spcAft>
                      </a:pPr>
                      <a:r>
                        <a:rPr lang="en-US" sz="1100" b="1">
                          <a:solidFill>
                            <a:srgbClr val="FFFFFF"/>
                          </a:solidFill>
                          <a:effectLst/>
                          <a:latin typeface="Arial" panose="020B0604020202020204" pitchFamily="34" charset="0"/>
                          <a:ea typeface="Times New Roman" panose="02020603050405020304" pitchFamily="18" charset="0"/>
                          <a:cs typeface="Times New Roman" panose="02020603050405020304" pitchFamily="18" charset="0"/>
                        </a:rPr>
                        <a:t>Action</a:t>
                      </a:r>
                      <a:endParaRPr lang="en-US" sz="100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marT="36830" marB="36830">
                    <a:lnL>
                      <a:noFill/>
                    </a:lnL>
                    <a:lnR>
                      <a:noFill/>
                    </a:lnR>
                    <a:lnT w="12700" cap="flat" cmpd="sng" algn="ctr">
                      <a:solidFill>
                        <a:srgbClr val="196B24"/>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50000"/>
                      </a:schemeClr>
                    </a:solidFill>
                  </a:tcPr>
                </a:tc>
                <a:tc>
                  <a:txBody>
                    <a:bodyPr/>
                    <a:lstStyle/>
                    <a:p>
                      <a:pPr marL="0" marR="0" algn="ctr">
                        <a:lnSpc>
                          <a:spcPct val="115000"/>
                        </a:lnSpc>
                        <a:spcBef>
                          <a:spcPts val="500"/>
                        </a:spcBef>
                        <a:spcAft>
                          <a:spcPts val="1000"/>
                        </a:spcAft>
                      </a:pPr>
                      <a:r>
                        <a:rPr lang="en-US" sz="1100" b="1" dirty="0">
                          <a:solidFill>
                            <a:srgbClr val="FFFFFF"/>
                          </a:solidFill>
                          <a:effectLst/>
                          <a:latin typeface="Arial" panose="020B0604020202020204" pitchFamily="34" charset="0"/>
                          <a:ea typeface="Times New Roman" panose="02020603050405020304" pitchFamily="18" charset="0"/>
                          <a:cs typeface="Times New Roman" panose="02020603050405020304" pitchFamily="18" charset="0"/>
                        </a:rPr>
                        <a:t>Deadline</a:t>
                      </a:r>
                      <a:endParaRPr lang="en-US" sz="1000" dirty="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marT="36830" marB="36830">
                    <a:lnL>
                      <a:noFill/>
                    </a:lnL>
                    <a:lnR w="12700" cap="flat" cmpd="sng" algn="ctr">
                      <a:solidFill>
                        <a:srgbClr val="196B24"/>
                      </a:solidFill>
                      <a:prstDash val="solid"/>
                      <a:round/>
                      <a:headEnd type="none" w="med" len="med"/>
                      <a:tailEnd type="none" w="med" len="med"/>
                    </a:lnR>
                    <a:lnT w="12700" cap="flat" cmpd="sng" algn="ctr">
                      <a:solidFill>
                        <a:srgbClr val="196B24"/>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50000"/>
                      </a:schemeClr>
                    </a:solidFill>
                  </a:tcPr>
                </a:tc>
                <a:extLst>
                  <a:ext uri="{0D108BD9-81ED-4DB2-BD59-A6C34878D82A}">
                    <a16:rowId xmlns:a16="http://schemas.microsoft.com/office/drawing/2014/main" val="1817971938"/>
                  </a:ext>
                </a:extLst>
              </a:tr>
              <a:tr h="456879">
                <a:tc rowSpan="2">
                  <a:txBody>
                    <a:bodyPr/>
                    <a:lstStyle/>
                    <a:p>
                      <a:pPr marL="0" marR="0" algn="ctr">
                        <a:lnSpc>
                          <a:spcPct val="115000"/>
                        </a:lnSpc>
                        <a:spcBef>
                          <a:spcPts val="500"/>
                        </a:spcBef>
                        <a:spcAft>
                          <a:spcPts val="1000"/>
                        </a:spcAft>
                      </a:pPr>
                      <a:r>
                        <a:rPr lang="en-US" sz="1400" b="1" dirty="0">
                          <a:solidFill>
                            <a:srgbClr val="00654E"/>
                          </a:solidFill>
                          <a:effectLst/>
                          <a:latin typeface="Arial" panose="020B0604020202020204" pitchFamily="34" charset="0"/>
                          <a:ea typeface="Times New Roman" panose="02020603050405020304" pitchFamily="18" charset="0"/>
                          <a:cs typeface="Times New Roman" panose="02020603050405020304" pitchFamily="18" charset="0"/>
                        </a:rPr>
                        <a:t>Applications</a:t>
                      </a:r>
                      <a:endParaRPr lang="en-US" sz="1100" dirty="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Formal paper applications submitted, signed and in Good Order, including indication of any anticipated trust</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6/13/2025</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1945317"/>
                  </a:ext>
                </a:extLst>
              </a:tr>
              <a:tr h="456879">
                <a:tc vMerge="1">
                  <a:txBody>
                    <a:bodyPr/>
                    <a:lstStyle/>
                    <a:p>
                      <a:endParaRPr lang="en-US"/>
                    </a:p>
                  </a:txBody>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E-apps for ACE signed by client and financial professional and submitted to the home office for formal review</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en-US"/>
                    </a:p>
                  </a:txBody>
                  <a:tcPr/>
                </a:tc>
                <a:extLst>
                  <a:ext uri="{0D108BD9-81ED-4DB2-BD59-A6C34878D82A}">
                    <a16:rowId xmlns:a16="http://schemas.microsoft.com/office/drawing/2014/main" val="2184652189"/>
                  </a:ext>
                </a:extLst>
              </a:tr>
              <a:tr h="456879">
                <a:tc rowSpan="3">
                  <a:txBody>
                    <a:bodyPr/>
                    <a:lstStyle/>
                    <a:p>
                      <a:pPr marL="0" marR="0" algn="ctr">
                        <a:lnSpc>
                          <a:spcPct val="115000"/>
                        </a:lnSpc>
                        <a:spcBef>
                          <a:spcPts val="500"/>
                        </a:spcBef>
                        <a:spcAft>
                          <a:spcPts val="1000"/>
                        </a:spcAft>
                      </a:pPr>
                      <a:r>
                        <a:rPr lang="en-US" sz="1400" b="1" dirty="0">
                          <a:solidFill>
                            <a:srgbClr val="00654E"/>
                          </a:solidFill>
                          <a:effectLst/>
                          <a:latin typeface="Arial" panose="020B0604020202020204" pitchFamily="34" charset="0"/>
                          <a:ea typeface="Times New Roman" panose="02020603050405020304" pitchFamily="18" charset="0"/>
                          <a:cs typeface="Times New Roman" panose="02020603050405020304" pitchFamily="18" charset="0"/>
                        </a:rPr>
                        <a:t>Underwriting &amp; Policy Issue</a:t>
                      </a:r>
                      <a:endParaRPr lang="en-US" sz="1100" dirty="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Final underwriting requirements received by the home office in good order</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6/27/2025</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196B2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91228854"/>
                  </a:ext>
                </a:extLst>
              </a:tr>
              <a:tr h="267851">
                <a:tc vMerge="1">
                  <a:txBody>
                    <a:bodyPr/>
                    <a:lstStyle/>
                    <a:p>
                      <a:endParaRPr lang="en-US"/>
                    </a:p>
                  </a:txBody>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Issue instructions received by the home office in good order</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7/3/2025</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196B24"/>
                      </a:solidFill>
                      <a:prstDash val="solid"/>
                      <a:round/>
                      <a:headEnd type="none" w="med" len="med"/>
                      <a:tailEnd type="none" w="med" len="med"/>
                    </a:lnT>
                    <a:lnB w="12700" cap="flat" cmpd="sng" algn="ctr">
                      <a:solidFill>
                        <a:srgbClr val="196B2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63866523"/>
                  </a:ext>
                </a:extLst>
              </a:tr>
              <a:tr h="267851">
                <a:tc vMerge="1">
                  <a:txBody>
                    <a:bodyPr/>
                    <a:lstStyle/>
                    <a:p>
                      <a:endParaRPr lang="en-US"/>
                    </a:p>
                  </a:txBody>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Policy issued or 1035 exchange initiated, if applicable</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7/11/2025</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196B24"/>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90978446"/>
                  </a:ext>
                </a:extLst>
              </a:tr>
              <a:tr h="267851">
                <a:tc>
                  <a:txBody>
                    <a:bodyPr/>
                    <a:lstStyle/>
                    <a:p>
                      <a:pPr marL="0" marR="0" algn="ctr">
                        <a:lnSpc>
                          <a:spcPct val="115000"/>
                        </a:lnSpc>
                        <a:spcBef>
                          <a:spcPts val="500"/>
                        </a:spcBef>
                        <a:spcAft>
                          <a:spcPts val="1000"/>
                        </a:spcAft>
                      </a:pPr>
                      <a:r>
                        <a:rPr lang="en-US" sz="1400" b="1" dirty="0">
                          <a:solidFill>
                            <a:srgbClr val="00654E"/>
                          </a:solidFill>
                          <a:effectLst/>
                          <a:latin typeface="Arial" panose="020B0604020202020204" pitchFamily="34" charset="0"/>
                          <a:ea typeface="Times New Roman" panose="02020603050405020304" pitchFamily="18" charset="0"/>
                          <a:cs typeface="Times New Roman" panose="02020603050405020304" pitchFamily="18" charset="0"/>
                        </a:rPr>
                        <a:t>Policy Payment</a:t>
                      </a:r>
                      <a:endParaRPr lang="en-US" sz="1100" dirty="0">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Bef>
                          <a:spcPts val="500"/>
                        </a:spcBef>
                        <a:spcAft>
                          <a:spcPts val="1000"/>
                        </a:spcAft>
                      </a:pPr>
                      <a:r>
                        <a:rPr lang="en-US" sz="11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Policy paid (includes 1035 exchanges)</a:t>
                      </a:r>
                      <a:endParaRPr lang="en-US" sz="1000"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ctr">
                        <a:lnSpc>
                          <a:spcPct val="115000"/>
                        </a:lnSpc>
                        <a:spcBef>
                          <a:spcPts val="500"/>
                        </a:spcBef>
                        <a:spcAft>
                          <a:spcPts val="1000"/>
                        </a:spcAft>
                      </a:pPr>
                      <a:r>
                        <a:rPr lang="en-US" sz="11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8/22/2025</a:t>
                      </a:r>
                      <a:endParaRPr lang="en-US" sz="1000" b="1" dirty="0">
                        <a:solidFill>
                          <a:schemeClr val="bg1"/>
                        </a:solidFill>
                        <a:effectLst/>
                        <a:latin typeface="Aptos" panose="020B0004020202020204" pitchFamily="34" charset="0"/>
                        <a:ea typeface="Times New Roman" panose="02020603050405020304" pitchFamily="18" charset="0"/>
                        <a:cs typeface="Times New Roman" panose="02020603050405020304" pitchFamily="18" charset="0"/>
                      </a:endParaRPr>
                    </a:p>
                  </a:txBody>
                  <a:tcPr marL="73025" marR="73025"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44912140"/>
                  </a:ext>
                </a:extLst>
              </a:tr>
            </a:tbl>
          </a:graphicData>
        </a:graphic>
      </p:graphicFrame>
      <p:sp>
        <p:nvSpPr>
          <p:cNvPr id="17" name="Text Box 18">
            <a:extLst>
              <a:ext uri="{FF2B5EF4-FFF2-40B4-BE49-F238E27FC236}">
                <a16:creationId xmlns:a16="http://schemas.microsoft.com/office/drawing/2014/main" id="{894520D8-7C8C-914B-44B4-3DDEF5978D36}"/>
              </a:ext>
            </a:extLst>
          </p:cNvPr>
          <p:cNvSpPr txBox="1">
            <a:spLocks noChangeArrowheads="1"/>
          </p:cNvSpPr>
          <p:nvPr/>
        </p:nvSpPr>
        <p:spPr bwMode="auto">
          <a:xfrm>
            <a:off x="11447470" y="6462757"/>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21</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264796928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4B7D47-18EA-132C-1526-13BF5BB39E97}"/>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F173E699-1B5E-2774-705E-89F76D01F581}"/>
              </a:ext>
            </a:extLst>
          </p:cNvPr>
          <p:cNvSpPr>
            <a:spLocks noGrp="1"/>
          </p:cNvSpPr>
          <p:nvPr>
            <p:ph type="body" sz="quarter" idx="12"/>
          </p:nvPr>
        </p:nvSpPr>
        <p:spPr>
          <a:xfrm>
            <a:off x="1833061" y="2677992"/>
            <a:ext cx="8527078" cy="649367"/>
          </a:xfrm>
        </p:spPr>
        <p:txBody>
          <a:bodyPr/>
          <a:lstStyle/>
          <a:p>
            <a:r>
              <a:rPr lang="en-US" dirty="0"/>
              <a:t>Resources</a:t>
            </a:r>
          </a:p>
        </p:txBody>
      </p:sp>
      <p:sp>
        <p:nvSpPr>
          <p:cNvPr id="4" name="Text Placeholder 3">
            <a:extLst>
              <a:ext uri="{FF2B5EF4-FFF2-40B4-BE49-F238E27FC236}">
                <a16:creationId xmlns:a16="http://schemas.microsoft.com/office/drawing/2014/main" id="{11357C8E-BDA4-D079-D8DC-3FE3709604CE}"/>
              </a:ext>
            </a:extLst>
          </p:cNvPr>
          <p:cNvSpPr>
            <a:spLocks noGrp="1"/>
          </p:cNvSpPr>
          <p:nvPr>
            <p:ph type="body" sz="quarter" idx="20"/>
          </p:nvPr>
        </p:nvSpPr>
        <p:spPr/>
        <p:txBody>
          <a:bodyPr/>
          <a:lstStyle/>
          <a:p>
            <a:endParaRPr lang="en-US"/>
          </a:p>
        </p:txBody>
      </p:sp>
      <p:pic>
        <p:nvPicPr>
          <p:cNvPr id="10" name="Picture 9">
            <a:extLst>
              <a:ext uri="{FF2B5EF4-FFF2-40B4-BE49-F238E27FC236}">
                <a16:creationId xmlns:a16="http://schemas.microsoft.com/office/drawing/2014/main" id="{2E791CA7-98F3-2196-240F-FDF9EC59516E}"/>
              </a:ext>
            </a:extLst>
          </p:cNvPr>
          <p:cNvPicPr>
            <a:picLocks noChangeAspect="1"/>
          </p:cNvPicPr>
          <p:nvPr/>
        </p:nvPicPr>
        <p:blipFill>
          <a:blip r:embed="rId2"/>
          <a:stretch>
            <a:fillRect/>
          </a:stretch>
        </p:blipFill>
        <p:spPr>
          <a:xfrm>
            <a:off x="247598" y="6215625"/>
            <a:ext cx="1651542" cy="509355"/>
          </a:xfrm>
          <a:prstGeom prst="rect">
            <a:avLst/>
          </a:prstGeom>
        </p:spPr>
      </p:pic>
      <p:sp>
        <p:nvSpPr>
          <p:cNvPr id="11" name="Text Placeholder 13">
            <a:extLst>
              <a:ext uri="{FF2B5EF4-FFF2-40B4-BE49-F238E27FC236}">
                <a16:creationId xmlns:a16="http://schemas.microsoft.com/office/drawing/2014/main" id="{983EE3C0-0188-447F-D4D6-5436C1311A31}"/>
              </a:ext>
            </a:extLst>
          </p:cNvPr>
          <p:cNvSpPr>
            <a:spLocks noGrp="1"/>
          </p:cNvSpPr>
          <p:nvPr>
            <p:ph type="body" sz="quarter" idx="4294967295"/>
          </p:nvPr>
        </p:nvSpPr>
        <p:spPr>
          <a:xfrm>
            <a:off x="5327144" y="6470303"/>
            <a:ext cx="2107325" cy="239604"/>
          </a:xfrm>
          <a:prstGeom prst="rect">
            <a:avLst/>
          </a:prstGeom>
          <a:solidFill>
            <a:schemeClr val="accent1"/>
          </a:solidFill>
        </p:spPr>
        <p:txBody>
          <a:bodyPr/>
          <a:lstStyle/>
          <a:p>
            <a:pPr marL="0" indent="0">
              <a:buNone/>
            </a:pPr>
            <a:r>
              <a:rPr lang="en-US" sz="800" dirty="0">
                <a:solidFill>
                  <a:schemeClr val="bg1"/>
                </a:solidFill>
                <a:latin typeface="Arial" panose="020B0604020202020204" pitchFamily="34" charset="0"/>
                <a:cs typeface="Arial" panose="020B0604020202020204" pitchFamily="34" charset="0"/>
              </a:rPr>
              <a:t>For financial professional use only.</a:t>
            </a:r>
            <a:r>
              <a:rPr lang="en-US" sz="800" dirty="0">
                <a:latin typeface="Arial" panose="020B0604020202020204" pitchFamily="34" charset="0"/>
                <a:cs typeface="Arial" panose="020B0604020202020204" pitchFamily="34" charset="0"/>
              </a:rPr>
              <a:t>.</a:t>
            </a:r>
          </a:p>
        </p:txBody>
      </p:sp>
      <p:sp>
        <p:nvSpPr>
          <p:cNvPr id="12" name="Text Placeholder 18">
            <a:extLst>
              <a:ext uri="{FF2B5EF4-FFF2-40B4-BE49-F238E27FC236}">
                <a16:creationId xmlns:a16="http://schemas.microsoft.com/office/drawing/2014/main" id="{06A53B8F-781A-05D3-635D-5FC136AAD803}"/>
              </a:ext>
            </a:extLst>
          </p:cNvPr>
          <p:cNvSpPr>
            <a:spLocks noGrp="1"/>
          </p:cNvSpPr>
          <p:nvPr>
            <p:ph type="body" sz="quarter" idx="21"/>
          </p:nvPr>
        </p:nvSpPr>
        <p:spPr>
          <a:xfrm>
            <a:off x="8503236" y="6470305"/>
            <a:ext cx="2968229" cy="143727"/>
          </a:xfrm>
          <a:solidFill>
            <a:schemeClr val="accent1"/>
          </a:solidFill>
        </p:spPr>
        <p:txBody>
          <a:bodyPr/>
          <a:lstStyle/>
          <a:p>
            <a:r>
              <a:rPr lang="en-US" sz="800" dirty="0"/>
              <a:t>©2025 Penn Mutual.  All rights reserved</a:t>
            </a:r>
            <a:r>
              <a:rPr lang="en-US" dirty="0"/>
              <a:t>.</a:t>
            </a:r>
          </a:p>
        </p:txBody>
      </p:sp>
      <p:sp>
        <p:nvSpPr>
          <p:cNvPr id="7" name="Text Box 18">
            <a:extLst>
              <a:ext uri="{FF2B5EF4-FFF2-40B4-BE49-F238E27FC236}">
                <a16:creationId xmlns:a16="http://schemas.microsoft.com/office/drawing/2014/main" id="{321C01B1-F662-4764-E4C1-7AFA7A8E6E6E}"/>
              </a:ext>
            </a:extLst>
          </p:cNvPr>
          <p:cNvSpPr txBox="1">
            <a:spLocks noChangeArrowheads="1"/>
          </p:cNvSpPr>
          <p:nvPr/>
        </p:nvSpPr>
        <p:spPr bwMode="auto">
          <a:xfrm>
            <a:off x="11471465" y="6362473"/>
            <a:ext cx="681472" cy="276999"/>
          </a:xfrm>
          <a:prstGeom prst="rect">
            <a:avLst/>
          </a:prstGeom>
          <a:solidFill>
            <a:schemeClr val="tx2"/>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22</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20704679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1844132" y="797408"/>
            <a:ext cx="8065196" cy="743012"/>
          </a:xfrm>
        </p:spPr>
        <p:txBody>
          <a:bodyPr/>
          <a:lstStyle/>
          <a:p>
            <a:r>
              <a:rPr lang="en-US" sz="4000" dirty="0"/>
              <a:t>Highlighted Marketing Content</a:t>
            </a:r>
          </a:p>
          <a:p>
            <a:r>
              <a:rPr lang="en-US" sz="2400" dirty="0"/>
              <a:t>Available on </a:t>
            </a:r>
            <a:r>
              <a:rPr lang="en-US" sz="2400" dirty="0">
                <a:hlinkClick r:id="rId2"/>
              </a:rPr>
              <a:t>Gateway</a:t>
            </a:r>
            <a:endParaRPr lang="en-US" sz="2400" dirty="0"/>
          </a:p>
        </p:txBody>
      </p:sp>
      <p:sp>
        <p:nvSpPr>
          <p:cNvPr id="13" name="Text Placeholder 12"/>
          <p:cNvSpPr>
            <a:spLocks noGrp="1"/>
          </p:cNvSpPr>
          <p:nvPr>
            <p:ph type="body" sz="quarter" idx="31"/>
          </p:nvPr>
        </p:nvSpPr>
        <p:spPr>
          <a:xfrm>
            <a:off x="5876730" y="1922197"/>
            <a:ext cx="439737" cy="36576"/>
          </a:xfrm>
        </p:spPr>
        <p:txBody>
          <a:bodyPr/>
          <a:lstStyle/>
          <a:p>
            <a:endParaRPr lang="en-US"/>
          </a:p>
        </p:txBody>
      </p:sp>
      <p:sp>
        <p:nvSpPr>
          <p:cNvPr id="14" name="Text Placeholder 13">
            <a:extLst>
              <a:ext uri="{FF2B5EF4-FFF2-40B4-BE49-F238E27FC236}">
                <a16:creationId xmlns:a16="http://schemas.microsoft.com/office/drawing/2014/main" id="{3004D27B-8209-DBD5-2E69-C0B0A944BC2F}"/>
              </a:ext>
            </a:extLst>
          </p:cNvPr>
          <p:cNvSpPr>
            <a:spLocks noGrp="1"/>
          </p:cNvSpPr>
          <p:nvPr>
            <p:ph type="body" sz="quarter" idx="4294967295"/>
          </p:nvPr>
        </p:nvSpPr>
        <p:spPr>
          <a:xfrm>
            <a:off x="5327144" y="6470303"/>
            <a:ext cx="2107325" cy="239604"/>
          </a:xfrm>
          <a:prstGeom prst="rect">
            <a:avLst/>
          </a:prstGeom>
          <a:solidFill>
            <a:schemeClr val="accent1"/>
          </a:solidFill>
        </p:spPr>
        <p:txBody>
          <a:bodyPr/>
          <a:lstStyle/>
          <a:p>
            <a:pPr marL="0" indent="0">
              <a:buNone/>
            </a:pPr>
            <a:r>
              <a:rPr lang="en-US" sz="800" dirty="0">
                <a:solidFill>
                  <a:schemeClr val="bg1"/>
                </a:solidFill>
                <a:latin typeface="Arial" panose="020B0604020202020204" pitchFamily="34" charset="0"/>
                <a:cs typeface="Arial" panose="020B0604020202020204" pitchFamily="34" charset="0"/>
              </a:rPr>
              <a:t>For financial professional use only.</a:t>
            </a:r>
            <a:r>
              <a:rPr lang="en-US" sz="800" dirty="0">
                <a:latin typeface="Arial" panose="020B0604020202020204" pitchFamily="34" charset="0"/>
                <a:cs typeface="Arial" panose="020B0604020202020204" pitchFamily="34" charset="0"/>
              </a:rPr>
              <a:t>.</a:t>
            </a:r>
          </a:p>
        </p:txBody>
      </p:sp>
      <p:sp>
        <p:nvSpPr>
          <p:cNvPr id="15"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a:xfrm>
            <a:off x="8503236" y="6470305"/>
            <a:ext cx="2968229" cy="143727"/>
          </a:xfrm>
          <a:solidFill>
            <a:schemeClr val="accent1"/>
          </a:solidFill>
        </p:spPr>
        <p:txBody>
          <a:bodyPr/>
          <a:lstStyle/>
          <a:p>
            <a:r>
              <a:rPr lang="en-US" sz="800" b="0" dirty="0">
                <a:solidFill>
                  <a:schemeClr val="bg1"/>
                </a:solidFill>
              </a:rPr>
              <a:t>©2025 Penn Mutual.  All rights reserved.</a:t>
            </a:r>
          </a:p>
        </p:txBody>
      </p:sp>
      <p:sp>
        <p:nvSpPr>
          <p:cNvPr id="16"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23</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pic>
        <p:nvPicPr>
          <p:cNvPr id="4" name="Picture 3">
            <a:extLst>
              <a:ext uri="{FF2B5EF4-FFF2-40B4-BE49-F238E27FC236}">
                <a16:creationId xmlns:a16="http://schemas.microsoft.com/office/drawing/2014/main" id="{D16F6154-FEA7-3B91-E8C5-4F38B8F1AEBD}"/>
              </a:ext>
            </a:extLst>
          </p:cNvPr>
          <p:cNvPicPr>
            <a:picLocks noChangeAspect="1"/>
          </p:cNvPicPr>
          <p:nvPr/>
        </p:nvPicPr>
        <p:blipFill>
          <a:blip r:embed="rId3"/>
          <a:stretch>
            <a:fillRect/>
          </a:stretch>
        </p:blipFill>
        <p:spPr>
          <a:xfrm>
            <a:off x="1523663" y="2634569"/>
            <a:ext cx="2292940" cy="2960179"/>
          </a:xfrm>
          <a:prstGeom prst="rect">
            <a:avLst/>
          </a:prstGeom>
          <a:ln>
            <a:solidFill>
              <a:schemeClr val="accent5"/>
            </a:solidFill>
          </a:ln>
          <a:effectLst>
            <a:outerShdw blurRad="50800" dist="38100" dir="2700000" algn="tl" rotWithShape="0">
              <a:prstClr val="black">
                <a:alpha val="40000"/>
              </a:prstClr>
            </a:outerShdw>
          </a:effectLst>
        </p:spPr>
      </p:pic>
      <p:pic>
        <p:nvPicPr>
          <p:cNvPr id="6" name="Picture 5">
            <a:extLst>
              <a:ext uri="{FF2B5EF4-FFF2-40B4-BE49-F238E27FC236}">
                <a16:creationId xmlns:a16="http://schemas.microsoft.com/office/drawing/2014/main" id="{C1F82E5D-F709-B9F2-FD37-80794C6C5698}"/>
              </a:ext>
            </a:extLst>
          </p:cNvPr>
          <p:cNvPicPr>
            <a:picLocks noChangeAspect="1"/>
          </p:cNvPicPr>
          <p:nvPr/>
        </p:nvPicPr>
        <p:blipFill>
          <a:blip r:embed="rId4"/>
          <a:stretch>
            <a:fillRect/>
          </a:stretch>
        </p:blipFill>
        <p:spPr>
          <a:xfrm>
            <a:off x="5550944" y="2541933"/>
            <a:ext cx="2292940" cy="2947015"/>
          </a:xfrm>
          <a:prstGeom prst="rect">
            <a:avLst/>
          </a:prstGeom>
          <a:ln>
            <a:solidFill>
              <a:schemeClr val="accent5"/>
            </a:solidFill>
          </a:ln>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39701D59-3235-D6D2-9699-3DF7313D345A}"/>
              </a:ext>
            </a:extLst>
          </p:cNvPr>
          <p:cNvPicPr>
            <a:picLocks noChangeAspect="1"/>
          </p:cNvPicPr>
          <p:nvPr/>
        </p:nvPicPr>
        <p:blipFill>
          <a:blip r:embed="rId5"/>
          <a:stretch>
            <a:fillRect/>
          </a:stretch>
        </p:blipFill>
        <p:spPr>
          <a:xfrm>
            <a:off x="8478292" y="2541933"/>
            <a:ext cx="2345582" cy="2960179"/>
          </a:xfrm>
          <a:prstGeom prst="rect">
            <a:avLst/>
          </a:prstGeom>
          <a:noFill/>
          <a:ln>
            <a:solidFill>
              <a:schemeClr val="accent5"/>
            </a:solidFill>
          </a:ln>
          <a:effectLst>
            <a:outerShdw blurRad="50800" dist="38100" dir="2700000" algn="tl" rotWithShape="0">
              <a:prstClr val="black">
                <a:alpha val="40000"/>
              </a:prstClr>
            </a:outerShdw>
          </a:effectLst>
        </p:spPr>
      </p:pic>
      <p:pic>
        <p:nvPicPr>
          <p:cNvPr id="17" name="Picture 16">
            <a:extLst>
              <a:ext uri="{FF2B5EF4-FFF2-40B4-BE49-F238E27FC236}">
                <a16:creationId xmlns:a16="http://schemas.microsoft.com/office/drawing/2014/main" id="{2A90EB04-9E1B-8440-1040-D9F950A29F29}"/>
              </a:ext>
            </a:extLst>
          </p:cNvPr>
          <p:cNvPicPr>
            <a:picLocks noChangeAspect="1"/>
          </p:cNvPicPr>
          <p:nvPr/>
        </p:nvPicPr>
        <p:blipFill>
          <a:blip r:embed="rId6"/>
          <a:stretch>
            <a:fillRect/>
          </a:stretch>
        </p:blipFill>
        <p:spPr>
          <a:xfrm>
            <a:off x="4544294" y="3117946"/>
            <a:ext cx="2345582" cy="3019600"/>
          </a:xfrm>
          <a:prstGeom prst="rect">
            <a:avLst/>
          </a:prstGeom>
          <a:ln>
            <a:solidFill>
              <a:schemeClr val="accent5"/>
            </a:solidFill>
          </a:ln>
          <a:effectLst>
            <a:outerShdw blurRad="50800" dist="38100" dir="2700000" algn="tl" rotWithShape="0">
              <a:prstClr val="black">
                <a:alpha val="40000"/>
              </a:prstClr>
            </a:outerShdw>
          </a:effectLst>
        </p:spPr>
      </p:pic>
      <p:sp>
        <p:nvSpPr>
          <p:cNvPr id="18" name="TextBox 17">
            <a:extLst>
              <a:ext uri="{FF2B5EF4-FFF2-40B4-BE49-F238E27FC236}">
                <a16:creationId xmlns:a16="http://schemas.microsoft.com/office/drawing/2014/main" id="{86BA8FFF-6F14-C92B-98AD-0B884618A256}"/>
              </a:ext>
            </a:extLst>
          </p:cNvPr>
          <p:cNvSpPr txBox="1"/>
          <p:nvPr/>
        </p:nvSpPr>
        <p:spPr>
          <a:xfrm>
            <a:off x="1523663" y="1985059"/>
            <a:ext cx="3750906" cy="369332"/>
          </a:xfrm>
          <a:prstGeom prst="rect">
            <a:avLst/>
          </a:prstGeom>
          <a:noFill/>
        </p:spPr>
        <p:txBody>
          <a:bodyPr wrap="square" rtlCol="0">
            <a:spAutoFit/>
          </a:bodyPr>
          <a:lstStyle/>
          <a:p>
            <a:r>
              <a:rPr lang="en-US" dirty="0"/>
              <a:t>NEW Client Brochure</a:t>
            </a:r>
          </a:p>
        </p:txBody>
      </p:sp>
      <p:sp>
        <p:nvSpPr>
          <p:cNvPr id="19" name="TextBox 18">
            <a:extLst>
              <a:ext uri="{FF2B5EF4-FFF2-40B4-BE49-F238E27FC236}">
                <a16:creationId xmlns:a16="http://schemas.microsoft.com/office/drawing/2014/main" id="{10DCF8E4-7B08-BFC3-5CD8-6E42C31EC938}"/>
              </a:ext>
            </a:extLst>
          </p:cNvPr>
          <p:cNvSpPr txBox="1"/>
          <p:nvPr/>
        </p:nvSpPr>
        <p:spPr>
          <a:xfrm>
            <a:off x="5717085" y="1985059"/>
            <a:ext cx="4750051" cy="369332"/>
          </a:xfrm>
          <a:prstGeom prst="rect">
            <a:avLst/>
          </a:prstGeom>
          <a:noFill/>
        </p:spPr>
        <p:txBody>
          <a:bodyPr wrap="square" rtlCol="0">
            <a:spAutoFit/>
          </a:bodyPr>
          <a:lstStyle/>
          <a:p>
            <a:r>
              <a:rPr lang="en-US" dirty="0"/>
              <a:t>NEW Financial Professional Materials</a:t>
            </a:r>
          </a:p>
        </p:txBody>
      </p:sp>
      <p:pic>
        <p:nvPicPr>
          <p:cNvPr id="3" name="Picture 2">
            <a:extLst>
              <a:ext uri="{FF2B5EF4-FFF2-40B4-BE49-F238E27FC236}">
                <a16:creationId xmlns:a16="http://schemas.microsoft.com/office/drawing/2014/main" id="{BDD91C7C-9E53-8221-E2C3-DEDEA0E57D4D}"/>
              </a:ext>
            </a:extLst>
          </p:cNvPr>
          <p:cNvPicPr>
            <a:picLocks noChangeAspect="1"/>
          </p:cNvPicPr>
          <p:nvPr/>
        </p:nvPicPr>
        <p:blipFill>
          <a:blip r:embed="rId7"/>
          <a:stretch>
            <a:fillRect/>
          </a:stretch>
        </p:blipFill>
        <p:spPr>
          <a:xfrm>
            <a:off x="7305501" y="3142537"/>
            <a:ext cx="2345581" cy="2995009"/>
          </a:xfrm>
          <a:prstGeom prst="rect">
            <a:avLst/>
          </a:prstGeom>
          <a:ln>
            <a:solidFill>
              <a:schemeClr val="accent5"/>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1609329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039B2C-17A4-DFBA-09CD-88FB81F7F361}"/>
            </a:ext>
          </a:extLst>
        </p:cNvPr>
        <p:cNvGrpSpPr/>
        <p:nvPr/>
      </p:nvGrpSpPr>
      <p:grpSpPr>
        <a:xfrm>
          <a:off x="0" y="0"/>
          <a:ext cx="0" cy="0"/>
          <a:chOff x="0" y="0"/>
          <a:chExt cx="0" cy="0"/>
        </a:xfrm>
      </p:grpSpPr>
      <p:sp>
        <p:nvSpPr>
          <p:cNvPr id="10" name="Text Placeholder 9">
            <a:extLst>
              <a:ext uri="{FF2B5EF4-FFF2-40B4-BE49-F238E27FC236}">
                <a16:creationId xmlns:a16="http://schemas.microsoft.com/office/drawing/2014/main" id="{E9E8BE41-9E55-39EE-6900-012764720620}"/>
              </a:ext>
            </a:extLst>
          </p:cNvPr>
          <p:cNvSpPr>
            <a:spLocks noGrp="1"/>
          </p:cNvSpPr>
          <p:nvPr>
            <p:ph type="body" sz="quarter" idx="12"/>
          </p:nvPr>
        </p:nvSpPr>
        <p:spPr>
          <a:xfrm>
            <a:off x="710542" y="1474491"/>
            <a:ext cx="4073744" cy="2078420"/>
          </a:xfrm>
        </p:spPr>
        <p:txBody>
          <a:bodyPr/>
          <a:lstStyle/>
          <a:p>
            <a:r>
              <a:rPr lang="en-US" sz="4400" dirty="0"/>
              <a:t>Support </a:t>
            </a:r>
          </a:p>
          <a:p>
            <a:r>
              <a:rPr lang="en-US" sz="4400" dirty="0"/>
              <a:t>&amp;</a:t>
            </a:r>
          </a:p>
          <a:p>
            <a:r>
              <a:rPr lang="en-US" sz="4400" dirty="0"/>
              <a:t>Questions</a:t>
            </a:r>
          </a:p>
        </p:txBody>
      </p:sp>
      <p:sp>
        <p:nvSpPr>
          <p:cNvPr id="22" name="Text Placeholder 21">
            <a:extLst>
              <a:ext uri="{FF2B5EF4-FFF2-40B4-BE49-F238E27FC236}">
                <a16:creationId xmlns:a16="http://schemas.microsoft.com/office/drawing/2014/main" id="{B9D7E6AC-A048-9F5B-93E8-1EA4764D5EB3}"/>
              </a:ext>
            </a:extLst>
          </p:cNvPr>
          <p:cNvSpPr>
            <a:spLocks noGrp="1"/>
          </p:cNvSpPr>
          <p:nvPr>
            <p:ph type="body" sz="quarter" idx="46"/>
          </p:nvPr>
        </p:nvSpPr>
        <p:spPr>
          <a:xfrm>
            <a:off x="710542" y="4426909"/>
            <a:ext cx="439737" cy="36576"/>
          </a:xfrm>
        </p:spPr>
        <p:txBody>
          <a:bodyPr/>
          <a:lstStyle/>
          <a:p>
            <a:endParaRPr lang="en-US"/>
          </a:p>
        </p:txBody>
      </p:sp>
      <p:sp>
        <p:nvSpPr>
          <p:cNvPr id="26" name="Rectangle 25">
            <a:extLst>
              <a:ext uri="{FF2B5EF4-FFF2-40B4-BE49-F238E27FC236}">
                <a16:creationId xmlns:a16="http://schemas.microsoft.com/office/drawing/2014/main" id="{E6BA8002-199B-6BA6-9823-7B6B8983A997}"/>
              </a:ext>
            </a:extLst>
          </p:cNvPr>
          <p:cNvSpPr/>
          <p:nvPr/>
        </p:nvSpPr>
        <p:spPr>
          <a:xfrm>
            <a:off x="6039853" y="4868779"/>
            <a:ext cx="625642" cy="6051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eorgia" panose="02040502050405020303"/>
              <a:ea typeface="+mn-ea"/>
              <a:cs typeface="+mn-cs"/>
            </a:endParaRPr>
          </a:p>
        </p:txBody>
      </p:sp>
      <p:sp>
        <p:nvSpPr>
          <p:cNvPr id="28" name="Rectangle 27">
            <a:extLst>
              <a:ext uri="{FF2B5EF4-FFF2-40B4-BE49-F238E27FC236}">
                <a16:creationId xmlns:a16="http://schemas.microsoft.com/office/drawing/2014/main" id="{E47017F6-C719-4BD7-694A-DD146ED38740}"/>
              </a:ext>
            </a:extLst>
          </p:cNvPr>
          <p:cNvSpPr/>
          <p:nvPr/>
        </p:nvSpPr>
        <p:spPr>
          <a:xfrm>
            <a:off x="5975684" y="943846"/>
            <a:ext cx="625642" cy="6051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eorgia" panose="02040502050405020303"/>
              <a:ea typeface="+mn-ea"/>
              <a:cs typeface="+mn-cs"/>
            </a:endParaRPr>
          </a:p>
        </p:txBody>
      </p:sp>
      <p:sp>
        <p:nvSpPr>
          <p:cNvPr id="29" name="Rectangle 28">
            <a:extLst>
              <a:ext uri="{FF2B5EF4-FFF2-40B4-BE49-F238E27FC236}">
                <a16:creationId xmlns:a16="http://schemas.microsoft.com/office/drawing/2014/main" id="{AB5E55C2-5A83-299A-5C45-986F6B7470D9}"/>
              </a:ext>
            </a:extLst>
          </p:cNvPr>
          <p:cNvSpPr/>
          <p:nvPr/>
        </p:nvSpPr>
        <p:spPr>
          <a:xfrm>
            <a:off x="5975684" y="2986850"/>
            <a:ext cx="625642" cy="6051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eorgia" panose="02040502050405020303"/>
              <a:ea typeface="+mn-ea"/>
              <a:cs typeface="+mn-cs"/>
            </a:endParaRPr>
          </a:p>
        </p:txBody>
      </p:sp>
      <p:sp>
        <p:nvSpPr>
          <p:cNvPr id="31" name="Text Placeholder 15">
            <a:extLst>
              <a:ext uri="{FF2B5EF4-FFF2-40B4-BE49-F238E27FC236}">
                <a16:creationId xmlns:a16="http://schemas.microsoft.com/office/drawing/2014/main" id="{C1E13D5B-C5F6-D249-EDBF-67142D4F7F53}"/>
              </a:ext>
            </a:extLst>
          </p:cNvPr>
          <p:cNvSpPr txBox="1">
            <a:spLocks/>
          </p:cNvSpPr>
          <p:nvPr/>
        </p:nvSpPr>
        <p:spPr>
          <a:xfrm>
            <a:off x="5546836" y="6511153"/>
            <a:ext cx="6440030" cy="303376"/>
          </a:xfrm>
          <a:prstGeom prst="rect">
            <a:avLst/>
          </a:prstGeom>
          <a:noFill/>
        </p:spPr>
        <p:txBody>
          <a:bodyPr/>
          <a:lstStyle>
            <a:lvl1pPr marL="0" indent="0" algn="r" defTabSz="914400" rtl="0" eaLnBrk="1" latinLnBrk="0" hangingPunct="1">
              <a:lnSpc>
                <a:spcPct val="90000"/>
              </a:lnSpc>
              <a:spcBef>
                <a:spcPts val="1000"/>
              </a:spcBef>
              <a:buFont typeface="Arial" panose="020B0604020202020204" pitchFamily="34" charset="0"/>
              <a:buNone/>
              <a:defRPr sz="700" kern="1200">
                <a:solidFill>
                  <a:schemeClr val="accent5"/>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For financial professional use only. 			© 2025 Penn Mutual. All rights reserved.</a:t>
            </a:r>
          </a:p>
        </p:txBody>
      </p:sp>
      <p:sp>
        <p:nvSpPr>
          <p:cNvPr id="2" name="Text Placeholder 4">
            <a:extLst>
              <a:ext uri="{FF2B5EF4-FFF2-40B4-BE49-F238E27FC236}">
                <a16:creationId xmlns:a16="http://schemas.microsoft.com/office/drawing/2014/main" id="{53457A1D-64CA-FF8C-E832-221ED82159D5}"/>
              </a:ext>
            </a:extLst>
          </p:cNvPr>
          <p:cNvSpPr txBox="1">
            <a:spLocks/>
          </p:cNvSpPr>
          <p:nvPr/>
        </p:nvSpPr>
        <p:spPr>
          <a:xfrm>
            <a:off x="6096000" y="3835735"/>
            <a:ext cx="5485205" cy="2078419"/>
          </a:xfrm>
          <a:prstGeom prst="rect">
            <a:avLst/>
          </a:prstGeom>
        </p:spPr>
        <p:txBody>
          <a:bodyPr lIns="0" tIns="0" rIns="0" bIns="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64592" marR="0" lvl="0" indent="-164592" algn="l" defTabSz="914400" rtl="0" eaLnBrk="1" fontAlgn="auto" latinLnBrk="0" hangingPunct="1">
              <a:lnSpc>
                <a:spcPct val="90000"/>
              </a:lnSpc>
              <a:spcBef>
                <a:spcPts val="1000"/>
              </a:spcBef>
              <a:spcAft>
                <a:spcPts val="9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panose="02040502050405020303"/>
                <a:ea typeface="+mn-ea"/>
                <a:cs typeface="+mn-cs"/>
              </a:rPr>
              <a:t>Answer questions on our competitive product portfolio</a:t>
            </a:r>
          </a:p>
          <a:p>
            <a:pPr marL="164592" marR="0" lvl="0" indent="-164592" algn="l" defTabSz="914400" rtl="0" eaLnBrk="1" fontAlgn="auto" latinLnBrk="0" hangingPunct="1">
              <a:lnSpc>
                <a:spcPct val="90000"/>
              </a:lnSpc>
              <a:spcBef>
                <a:spcPts val="1000"/>
              </a:spcBef>
              <a:spcAft>
                <a:spcPts val="9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panose="02040502050405020303"/>
                <a:ea typeface="+mn-ea"/>
                <a:cs typeface="+mn-cs"/>
              </a:rPr>
              <a:t>Run customized illustrations and quotes</a:t>
            </a:r>
          </a:p>
          <a:p>
            <a:pPr marL="164592" marR="0" lvl="0" indent="-164592" algn="l" defTabSz="914400" rtl="0" eaLnBrk="1" fontAlgn="auto" latinLnBrk="0" hangingPunct="1">
              <a:lnSpc>
                <a:spcPct val="90000"/>
              </a:lnSpc>
              <a:spcBef>
                <a:spcPts val="1000"/>
              </a:spcBef>
              <a:spcAft>
                <a:spcPts val="9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panose="02040502050405020303"/>
                <a:ea typeface="+mn-ea"/>
                <a:cs typeface="+mn-cs"/>
              </a:rPr>
              <a:t>Provide support on our array of tools and marketing resources</a:t>
            </a:r>
          </a:p>
          <a:p>
            <a:pPr marL="164592" marR="0" lvl="0" indent="-164592" algn="l" defTabSz="914400" rtl="0" eaLnBrk="1" fontAlgn="auto" latinLnBrk="0" hangingPunct="1">
              <a:lnSpc>
                <a:spcPct val="90000"/>
              </a:lnSpc>
              <a:spcBef>
                <a:spcPts val="1000"/>
              </a:spcBef>
              <a:spcAft>
                <a:spcPts val="90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0000"/>
                </a:solidFill>
                <a:effectLst/>
                <a:uLnTx/>
                <a:uFillTx/>
                <a:latin typeface="Georgia" panose="02040502050405020303"/>
                <a:ea typeface="+mn-ea"/>
                <a:cs typeface="+mn-cs"/>
              </a:rPr>
              <a:t>Assist you in finding planning opportunities and solutions to meet client’s needs</a:t>
            </a:r>
          </a:p>
        </p:txBody>
      </p:sp>
      <p:sp>
        <p:nvSpPr>
          <p:cNvPr id="3" name="Text Placeholder 4">
            <a:extLst>
              <a:ext uri="{FF2B5EF4-FFF2-40B4-BE49-F238E27FC236}">
                <a16:creationId xmlns:a16="http://schemas.microsoft.com/office/drawing/2014/main" id="{0297F5D3-54FC-FF25-0FED-C65CB1498F75}"/>
              </a:ext>
            </a:extLst>
          </p:cNvPr>
          <p:cNvSpPr txBox="1">
            <a:spLocks/>
          </p:cNvSpPr>
          <p:nvPr/>
        </p:nvSpPr>
        <p:spPr>
          <a:xfrm>
            <a:off x="6096000" y="1589612"/>
            <a:ext cx="5814848" cy="1805856"/>
          </a:xfrm>
          <a:prstGeom prst="rect">
            <a:avLst/>
          </a:prstGeom>
          <a:effectLst/>
        </p:spPr>
        <p:txBody>
          <a:bodyPr vert="horz" lIns="0" tIns="0" rIns="0" bIns="0" rtlCol="0" anchor="ctr">
            <a:normAutofit/>
          </a:bodyPr>
          <a:lstStyle>
            <a:lvl1pPr marL="342900" indent="-342900" algn="l" defTabSz="457200" rtl="0" eaLnBrk="1" latinLnBrk="0" hangingPunct="1">
              <a:lnSpc>
                <a:spcPct val="100000"/>
              </a:lnSpc>
              <a:spcBef>
                <a:spcPts val="0"/>
              </a:spcBef>
              <a:spcAft>
                <a:spcPts val="0"/>
              </a:spcAft>
              <a:buClr>
                <a:schemeClr val="bg1"/>
              </a:buClr>
              <a:buFont typeface="Arial" panose="020B0604020202020204" pitchFamily="34" charset="0"/>
              <a:buChar char="•"/>
              <a:defRPr sz="1800" kern="1200">
                <a:solidFill>
                  <a:schemeClr val="bg1"/>
                </a:solidFill>
                <a:latin typeface="+mj-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en-US" sz="2400" b="1" i="0" u="none" strike="noStrike" kern="1200" cap="none" spc="0" normalizeH="0" baseline="0" noProof="0" dirty="0">
                <a:ln>
                  <a:noFill/>
                </a:ln>
                <a:solidFill>
                  <a:srgbClr val="00654E"/>
                </a:solidFill>
                <a:effectLst/>
                <a:uLnTx/>
                <a:uFillTx/>
                <a:latin typeface="Georgia"/>
                <a:ea typeface="+mn-ea"/>
                <a:cs typeface="Times New Roman" panose="02020603050405020304" pitchFamily="18" charset="0"/>
              </a:rPr>
              <a:t>Penn Mutual Life Sales Desk</a:t>
            </a:r>
          </a:p>
          <a:p>
            <a:pPr marL="0" marR="0" lvl="0" indent="0" algn="l" defTabSz="457200" rtl="0" eaLnBrk="1" fontAlgn="auto" latinLnBrk="0" hangingPunct="1">
              <a:lnSpc>
                <a:spcPct val="100000"/>
              </a:lnSpc>
              <a:spcBef>
                <a:spcPts val="6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rPr>
              <a:t>Phone: </a:t>
            </a:r>
            <a:r>
              <a:rPr kumimoji="0" lang="en-US" sz="1600" b="0"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rPr>
              <a:t>800-818-8184, Option 4, </a:t>
            </a:r>
          </a:p>
          <a:p>
            <a:pPr marL="0" marR="0" lvl="0" indent="0" algn="l" defTabSz="457200" rtl="0" eaLnBrk="1" fontAlgn="auto" latinLnBrk="0" hangingPunct="1">
              <a:lnSpc>
                <a:spcPct val="100000"/>
              </a:lnSpc>
              <a:spcBef>
                <a:spcPts val="600"/>
              </a:spcBef>
              <a:spcAft>
                <a:spcPts val="0"/>
              </a:spcAft>
              <a:buClr>
                <a:srgbClr val="000000"/>
              </a:buClr>
              <a:buSzTx/>
              <a:buFont typeface="Arial" panose="020B0604020202020204" pitchFamily="34" charset="0"/>
              <a:buNone/>
              <a:tabLst/>
              <a:defRPr/>
            </a:pPr>
            <a:r>
              <a:rPr lang="en-US" sz="1600" dirty="0">
                <a:solidFill>
                  <a:srgbClr val="000000"/>
                </a:solidFill>
                <a:latin typeface="Arial"/>
              </a:rPr>
              <a:t>		</a:t>
            </a:r>
            <a:r>
              <a:rPr kumimoji="0" lang="en-US" sz="1600" b="0"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rPr>
              <a:t>for </a:t>
            </a:r>
            <a:r>
              <a:rPr lang="en-US" sz="1600" dirty="0">
                <a:solidFill>
                  <a:srgbClr val="000000"/>
                </a:solidFill>
                <a:latin typeface="Arial"/>
              </a:rPr>
              <a:t>1847Financial : Option 1 or for IFN: Option 2</a:t>
            </a:r>
            <a:endParaRPr kumimoji="0" lang="en-US" sz="1600" b="0"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endParaRPr>
          </a:p>
          <a:p>
            <a:pPr marL="0" marR="0" lvl="0" indent="0" algn="l" defTabSz="457200" rtl="0" eaLnBrk="1" fontAlgn="auto" latinLnBrk="0" hangingPunct="1">
              <a:lnSpc>
                <a:spcPct val="100000"/>
              </a:lnSpc>
              <a:spcBef>
                <a:spcPts val="600"/>
              </a:spcBef>
              <a:spcAft>
                <a:spcPts val="0"/>
              </a:spcAft>
              <a:buClr>
                <a:srgbClr val="000000"/>
              </a:buClr>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rPr>
              <a:t>Email: </a:t>
            </a:r>
            <a:r>
              <a:rPr kumimoji="0" lang="en-US" sz="1600" b="0" i="0" u="none" strike="noStrike" kern="1200" cap="none" spc="0" normalizeH="0" baseline="0" noProof="0" dirty="0" err="1">
                <a:ln>
                  <a:noFill/>
                </a:ln>
                <a:solidFill>
                  <a:srgbClr val="000000"/>
                </a:solidFill>
                <a:effectLst/>
                <a:uLnTx/>
                <a:uFillTx/>
                <a:latin typeface="Arial"/>
                <a:ea typeface="+mn-ea"/>
                <a:cs typeface="Times New Roman" panose="02020603050405020304" pitchFamily="18" charset="0"/>
              </a:rPr>
              <a:t>lifesalesdesk@pennmutual.com</a:t>
            </a:r>
            <a:endParaRPr kumimoji="0" lang="en-US" sz="1600" b="0"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endParaRPr>
          </a:p>
        </p:txBody>
      </p:sp>
      <p:sp>
        <p:nvSpPr>
          <p:cNvPr id="5" name="Arrow: Striped Right 4">
            <a:extLst>
              <a:ext uri="{FF2B5EF4-FFF2-40B4-BE49-F238E27FC236}">
                <a16:creationId xmlns:a16="http://schemas.microsoft.com/office/drawing/2014/main" id="{407483B5-8CAC-BBEA-EE02-0EC804BF441E}"/>
              </a:ext>
            </a:extLst>
          </p:cNvPr>
          <p:cNvSpPr/>
          <p:nvPr/>
        </p:nvSpPr>
        <p:spPr>
          <a:xfrm>
            <a:off x="6734675" y="2630170"/>
            <a:ext cx="228100" cy="168299"/>
          </a:xfrm>
          <a:prstGeom prst="striped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912554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A22F760-0980-BCB7-EF50-6E62FECB78BA}"/>
              </a:ext>
            </a:extLst>
          </p:cNvPr>
          <p:cNvSpPr>
            <a:spLocks noGrp="1"/>
          </p:cNvSpPr>
          <p:nvPr>
            <p:ph type="body" sz="quarter" idx="12"/>
          </p:nvPr>
        </p:nvSpPr>
        <p:spPr>
          <a:xfrm>
            <a:off x="1833061" y="2677992"/>
            <a:ext cx="8527078" cy="649367"/>
          </a:xfrm>
        </p:spPr>
        <p:txBody>
          <a:bodyPr/>
          <a:lstStyle/>
          <a:p>
            <a:r>
              <a:rPr lang="en-US" b="0" dirty="0"/>
              <a:t>Questions</a:t>
            </a:r>
          </a:p>
        </p:txBody>
      </p:sp>
      <p:sp>
        <p:nvSpPr>
          <p:cNvPr id="4" name="Text Placeholder 3"/>
          <p:cNvSpPr>
            <a:spLocks noGrp="1"/>
          </p:cNvSpPr>
          <p:nvPr>
            <p:ph type="body" sz="quarter" idx="20"/>
          </p:nvPr>
        </p:nvSpPr>
        <p:spPr/>
        <p:txBody>
          <a:bodyPr/>
          <a:lstStyle/>
          <a:p>
            <a:endParaRPr lang="en-US"/>
          </a:p>
        </p:txBody>
      </p:sp>
      <p:pic>
        <p:nvPicPr>
          <p:cNvPr id="10" name="Picture 9"/>
          <p:cNvPicPr>
            <a:picLocks noChangeAspect="1"/>
          </p:cNvPicPr>
          <p:nvPr/>
        </p:nvPicPr>
        <p:blipFill>
          <a:blip r:embed="rId2"/>
          <a:stretch>
            <a:fillRect/>
          </a:stretch>
        </p:blipFill>
        <p:spPr>
          <a:xfrm>
            <a:off x="247598" y="6215625"/>
            <a:ext cx="1651542" cy="509355"/>
          </a:xfrm>
          <a:prstGeom prst="rect">
            <a:avLst/>
          </a:prstGeom>
        </p:spPr>
      </p:pic>
      <p:sp>
        <p:nvSpPr>
          <p:cNvPr id="11" name="Text Placeholder 13">
            <a:extLst>
              <a:ext uri="{FF2B5EF4-FFF2-40B4-BE49-F238E27FC236}">
                <a16:creationId xmlns:a16="http://schemas.microsoft.com/office/drawing/2014/main" id="{3004D27B-8209-DBD5-2E69-C0B0A944BC2F}"/>
              </a:ext>
            </a:extLst>
          </p:cNvPr>
          <p:cNvSpPr>
            <a:spLocks noGrp="1"/>
          </p:cNvSpPr>
          <p:nvPr>
            <p:ph type="body" sz="quarter" idx="4294967295"/>
          </p:nvPr>
        </p:nvSpPr>
        <p:spPr>
          <a:xfrm>
            <a:off x="5327144" y="6470303"/>
            <a:ext cx="2107325" cy="239604"/>
          </a:xfrm>
          <a:prstGeom prst="rect">
            <a:avLst/>
          </a:prstGeom>
          <a:solidFill>
            <a:schemeClr val="accent1"/>
          </a:solidFill>
        </p:spPr>
        <p:txBody>
          <a:bodyPr/>
          <a:lstStyle/>
          <a:p>
            <a:pPr marL="0" indent="0">
              <a:buNone/>
            </a:pPr>
            <a:r>
              <a:rPr lang="en-US" sz="800" dirty="0">
                <a:solidFill>
                  <a:schemeClr val="bg1"/>
                </a:solidFill>
                <a:latin typeface="Arial" panose="020B0604020202020204" pitchFamily="34" charset="0"/>
                <a:cs typeface="Arial" panose="020B0604020202020204" pitchFamily="34" charset="0"/>
              </a:rPr>
              <a:t>For financial professional use only.</a:t>
            </a:r>
            <a:r>
              <a:rPr lang="en-US" sz="800" dirty="0">
                <a:latin typeface="Arial" panose="020B0604020202020204" pitchFamily="34" charset="0"/>
                <a:cs typeface="Arial" panose="020B0604020202020204" pitchFamily="34" charset="0"/>
              </a:rPr>
              <a:t>.</a:t>
            </a:r>
          </a:p>
        </p:txBody>
      </p:sp>
      <p:sp>
        <p:nvSpPr>
          <p:cNvPr id="12"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a:xfrm>
            <a:off x="8503236" y="6470305"/>
            <a:ext cx="2968229" cy="143727"/>
          </a:xfrm>
          <a:solidFill>
            <a:schemeClr val="accent1"/>
          </a:solidFill>
        </p:spPr>
        <p:txBody>
          <a:bodyPr/>
          <a:lstStyle/>
          <a:p>
            <a:r>
              <a:rPr lang="en-US" sz="800" dirty="0"/>
              <a:t>©2025 Penn Mutual.  All rights reserved</a:t>
            </a:r>
            <a:r>
              <a:rPr lang="en-US" dirty="0"/>
              <a:t>.</a:t>
            </a:r>
          </a:p>
        </p:txBody>
      </p:sp>
      <p:sp>
        <p:nvSpPr>
          <p:cNvPr id="7"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471465" y="6331802"/>
            <a:ext cx="605215" cy="276999"/>
          </a:xfrm>
          <a:prstGeom prst="rect">
            <a:avLst/>
          </a:prstGeom>
          <a:solidFill>
            <a:schemeClr val="tx2"/>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25</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156460037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4">
            <a:extLst>
              <a:ext uri="{FF2B5EF4-FFF2-40B4-BE49-F238E27FC236}">
                <a16:creationId xmlns:a16="http://schemas.microsoft.com/office/drawing/2014/main" id="{216F7589-D6C3-CEFA-4DBF-FA403108786A}"/>
              </a:ext>
            </a:extLst>
          </p:cNvPr>
          <p:cNvSpPr txBox="1">
            <a:spLocks/>
          </p:cNvSpPr>
          <p:nvPr/>
        </p:nvSpPr>
        <p:spPr>
          <a:xfrm>
            <a:off x="642734" y="3648194"/>
            <a:ext cx="11095717" cy="2210733"/>
          </a:xfrm>
          <a:prstGeom prst="rect">
            <a:avLst/>
          </a:prstGeom>
          <a:noFill/>
        </p:spPr>
        <p:txBody>
          <a:bodyPr wrap="square" lIns="0" tIns="0" rIns="0" bIns="0" rtlCol="0" anchor="b">
            <a:spAutoFit/>
          </a:bodyPr>
          <a:lstStyle>
            <a:lvl1pPr marL="257175" indent="-257175" algn="l" defTabSz="342900" rtl="0" eaLnBrk="1" latinLnBrk="0" hangingPunct="1">
              <a:lnSpc>
                <a:spcPct val="100000"/>
              </a:lnSpc>
              <a:spcBef>
                <a:spcPts val="0"/>
              </a:spcBef>
              <a:spcAft>
                <a:spcPts val="0"/>
              </a:spcAft>
              <a:buClrTx/>
              <a:buFont typeface="Arial" panose="020B0604020202020204" pitchFamily="34" charset="0"/>
              <a:buChar char="•"/>
              <a:defRPr sz="1350" kern="1200">
                <a:solidFill>
                  <a:schemeClr val="bg1"/>
                </a:solidFill>
                <a:latin typeface="+mn-lt"/>
                <a:ea typeface="+mn-ea"/>
                <a:cs typeface="Times New Roman" panose="02020603050405020304" pitchFamily="18" charset="0"/>
              </a:defRPr>
            </a:lvl1pPr>
            <a:lvl2pPr marL="557213" indent="-214313" algn="l" defTabSz="3429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2pPr>
            <a:lvl3pPr marL="857250" indent="-171450" algn="l" defTabSz="342900" rtl="0" eaLnBrk="1" latinLnBrk="0" hangingPunct="1">
              <a:lnSpc>
                <a:spcPct val="100000"/>
              </a:lnSpc>
              <a:spcBef>
                <a:spcPts val="0"/>
              </a:spcBef>
              <a:spcAft>
                <a:spcPts val="0"/>
              </a:spcAft>
              <a:buClrTx/>
              <a:buFont typeface="Arial" panose="020B0604020202020204" pitchFamily="34" charset="0"/>
              <a:buChar char="•"/>
              <a:defRPr sz="1050" kern="1200">
                <a:solidFill>
                  <a:schemeClr val="bg1"/>
                </a:solidFill>
                <a:latin typeface="+mn-lt"/>
                <a:ea typeface="+mn-ea"/>
                <a:cs typeface="Times New Roman" panose="02020603050405020304" pitchFamily="18" charset="0"/>
              </a:defRPr>
            </a:lvl3pPr>
            <a:lvl4pPr marL="1200150" indent="-171450" algn="l" defTabSz="342900" rtl="0" eaLnBrk="1" latinLnBrk="0" hangingPunct="1">
              <a:lnSpc>
                <a:spcPct val="100000"/>
              </a:lnSpc>
              <a:spcBef>
                <a:spcPts val="0"/>
              </a:spcBef>
              <a:spcAft>
                <a:spcPts val="0"/>
              </a:spcAft>
              <a:buClrTx/>
              <a:buFont typeface="Arial" panose="020B0604020202020204" pitchFamily="34" charset="0"/>
              <a:buChar char="•"/>
              <a:defRPr sz="900" kern="1200">
                <a:solidFill>
                  <a:schemeClr val="bg1"/>
                </a:solidFill>
                <a:latin typeface="+mn-lt"/>
                <a:ea typeface="+mn-ea"/>
                <a:cs typeface="Times New Roman" panose="02020603050405020304" pitchFamily="18" charset="0"/>
              </a:defRPr>
            </a:lvl4pPr>
            <a:lvl5pPr marL="1543050" indent="-171450" algn="l" defTabSz="342900" rtl="0" eaLnBrk="1" latinLnBrk="0" hangingPunct="1">
              <a:lnSpc>
                <a:spcPct val="100000"/>
              </a:lnSpc>
              <a:spcBef>
                <a:spcPts val="0"/>
              </a:spcBef>
              <a:spcAft>
                <a:spcPts val="0"/>
              </a:spcAft>
              <a:buClrTx/>
              <a:buFont typeface="Arial" panose="020B0604020202020204" pitchFamily="34" charset="0"/>
              <a:buChar char="•"/>
              <a:defRPr sz="900" kern="1200">
                <a:solidFill>
                  <a:schemeClr val="bg1"/>
                </a:solidFill>
                <a:latin typeface="+mn-lt"/>
                <a:ea typeface="+mn-ea"/>
                <a:cs typeface="Times New Roman" panose="02020603050405020304" pitchFamily="18" charset="0"/>
              </a:defRPr>
            </a:lvl5pPr>
            <a:lvl6pPr marL="18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6pPr>
            <a:lvl7pPr marL="21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7pPr>
            <a:lvl8pPr marL="24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8pPr>
            <a:lvl9pPr marL="2700000" indent="-171450" algn="l" defTabSz="342900" rtl="0" eaLnBrk="1" latinLnBrk="0" hangingPunct="1">
              <a:spcBef>
                <a:spcPct val="20000"/>
              </a:spcBef>
              <a:spcAft>
                <a:spcPts val="450"/>
              </a:spcAft>
              <a:buClr>
                <a:schemeClr val="accent1"/>
              </a:buClr>
              <a:buFont typeface="Wingdings 2" charset="2"/>
              <a:buChar char=""/>
              <a:defRPr sz="900" kern="1200">
                <a:solidFill>
                  <a:schemeClr val="tx1"/>
                </a:solidFill>
                <a:latin typeface="+mn-lt"/>
                <a:ea typeface="+mn-ea"/>
                <a:cs typeface="+mn-cs"/>
              </a:defRPr>
            </a:lvl9pPr>
          </a:lstStyle>
          <a:p>
            <a:pPr marL="0" indent="0" defTabSz="457189">
              <a:spcAft>
                <a:spcPts val="300"/>
              </a:spcAft>
              <a:buNone/>
            </a:pPr>
            <a:endParaRPr lang="en-US" sz="933" b="1" dirty="0">
              <a:solidFill>
                <a:srgbClr val="000000"/>
              </a:solidFill>
              <a:latin typeface="Arial"/>
            </a:endParaRPr>
          </a:p>
          <a:p>
            <a:pPr marL="0" indent="0" defTabSz="457189">
              <a:spcAft>
                <a:spcPts val="300"/>
              </a:spcAft>
              <a:buNone/>
            </a:pPr>
            <a:r>
              <a:rPr lang="en-US" sz="933" b="1" dirty="0">
                <a:solidFill>
                  <a:srgbClr val="000000"/>
                </a:solidFill>
                <a:latin typeface="Arial"/>
              </a:rPr>
              <a:t>For financial professional use only. </a:t>
            </a:r>
          </a:p>
          <a:p>
            <a:pPr marL="0" indent="0" defTabSz="457189">
              <a:buNone/>
            </a:pPr>
            <a:r>
              <a:rPr lang="en-US" sz="800" dirty="0">
                <a:solidFill>
                  <a:srgbClr val="000000"/>
                </a:solidFill>
              </a:rPr>
              <a:t>All guarantees are based on the claims-paying ability of the issuer. Protection Whole Life II (Policy form ICC22-TLP) is a whole life insurance policy offered by The Penn Mutual Life Insurance Company. Policy form numbers vary by state. Product and features may not be available in all states. This product will not be offered in New York.  Accumulation Whole Life (Policy form number ICC18-TL) is a whole life insurance policy offered by The Penn Mutual Life Insurance Company. Policy form number may vary by state. Product, riders and features may not be available in all states. This product is not offered in New York. Accelerated Permanent Paid-Up Additions rider form number: ICC17‐TL‐APPUA. Enhanced Permanent Paid-Up Additions rider form number: ICC17‐TL‐EPPUA. Riders may be subject to underwriting and certain eligibility requirements, additional costs and/or minimum or maximum coverage amounts. Certain riders are not available in combination. Rider availability varies by product and state.</a:t>
            </a:r>
          </a:p>
          <a:p>
            <a:pPr marL="0" indent="0" defTabSz="457189">
              <a:buNone/>
            </a:pPr>
            <a:endParaRPr lang="en-US" sz="800" dirty="0">
              <a:solidFill>
                <a:srgbClr val="000000"/>
              </a:solidFill>
            </a:endParaRPr>
          </a:p>
          <a:p>
            <a:pPr marL="0" indent="0" defTabSz="457189">
              <a:buNone/>
            </a:pPr>
            <a:r>
              <a:rPr lang="en-US" sz="800" dirty="0">
                <a:solidFill>
                  <a:srgbClr val="000000"/>
                </a:solidFill>
              </a:rPr>
              <a:t>Accessing cash value through policy loans or withdrawals will reduce the policy death benefit and values, may result in certain fees and charges and may require additional premium payments to maintain coverage. Making loan repayments can help protect the policy death benefit and values.</a:t>
            </a:r>
          </a:p>
          <a:p>
            <a:pPr marL="0" indent="0" defTabSz="457189">
              <a:buNone/>
            </a:pPr>
            <a:endParaRPr lang="en-US" sz="800" dirty="0">
              <a:solidFill>
                <a:srgbClr val="000000"/>
              </a:solidFill>
            </a:endParaRPr>
          </a:p>
          <a:p>
            <a:pPr marL="0" indent="0" defTabSz="457189">
              <a:buNone/>
            </a:pPr>
            <a:r>
              <a:rPr lang="en-US" sz="800" dirty="0">
                <a:solidFill>
                  <a:srgbClr val="000000"/>
                </a:solidFill>
              </a:rPr>
              <a:t>Dividends are not guaranteed and past performance is not indicative of future results.</a:t>
            </a:r>
          </a:p>
          <a:p>
            <a:pPr marL="0" indent="0" defTabSz="457189">
              <a:buNone/>
            </a:pPr>
            <a:endParaRPr lang="en-US" sz="800" dirty="0">
              <a:solidFill>
                <a:srgbClr val="000000"/>
              </a:solidFill>
            </a:endParaRPr>
          </a:p>
          <a:p>
            <a:pPr marL="0" indent="0" defTabSz="457189">
              <a:buNone/>
            </a:pPr>
            <a:r>
              <a:rPr lang="en-US" sz="800" dirty="0">
                <a:solidFill>
                  <a:srgbClr val="000000"/>
                </a:solidFill>
              </a:rPr>
              <a:t>This material is intended to provide an overview of the product or concept described. All information, including product features, availability, rates and other provisions is believed to be accurate as of April 2025 and is subject to change.</a:t>
            </a:r>
          </a:p>
          <a:p>
            <a:pPr marL="0" indent="0" defTabSz="457189">
              <a:buNone/>
            </a:pPr>
            <a:endParaRPr lang="en-US" sz="800" dirty="0">
              <a:solidFill>
                <a:srgbClr val="000000"/>
              </a:solidFill>
              <a:latin typeface="Arial"/>
            </a:endParaRPr>
          </a:p>
          <a:p>
            <a:pPr marL="0" indent="0" defTabSz="457189">
              <a:buNone/>
            </a:pPr>
            <a:r>
              <a:rPr lang="en-US" sz="800" dirty="0">
                <a:solidFill>
                  <a:srgbClr val="000000"/>
                </a:solidFill>
              </a:rPr>
              <a:t> © 2025 The Penn Insurance and Annuity Company, Philadelphia, PA 19172, </a:t>
            </a:r>
            <a:r>
              <a:rPr lang="en-US" sz="800" dirty="0">
                <a:solidFill>
                  <a:srgbClr val="000000"/>
                </a:solidFill>
                <a:hlinkClick r:id="rId2"/>
              </a:rPr>
              <a:t>www.pennmutual.com</a:t>
            </a:r>
            <a:endParaRPr lang="en-US" sz="800" dirty="0">
              <a:solidFill>
                <a:srgbClr val="000000"/>
              </a:solidFill>
            </a:endParaRPr>
          </a:p>
          <a:p>
            <a:pPr marL="0" indent="0" defTabSz="457189">
              <a:buNone/>
            </a:pPr>
            <a:endParaRPr lang="en-US" sz="800" dirty="0">
              <a:solidFill>
                <a:srgbClr val="000000"/>
              </a:solidFill>
              <a:latin typeface="Arial"/>
            </a:endParaRPr>
          </a:p>
        </p:txBody>
      </p:sp>
      <p:sp>
        <p:nvSpPr>
          <p:cNvPr id="3" name="Rectangle 2"/>
          <p:cNvSpPr/>
          <p:nvPr/>
        </p:nvSpPr>
        <p:spPr>
          <a:xfrm>
            <a:off x="8815670" y="6449948"/>
            <a:ext cx="2121857" cy="215444"/>
          </a:xfrm>
          <a:prstGeom prst="rect">
            <a:avLst/>
          </a:prstGeom>
          <a:solidFill>
            <a:schemeClr val="tx1"/>
          </a:solidFill>
        </p:spPr>
        <p:txBody>
          <a:bodyPr wrap="square">
            <a:spAutoFit/>
          </a:bodyPr>
          <a:lstStyle/>
          <a:p>
            <a:pPr algn="r" defTabSz="609585" fontAlgn="base">
              <a:spcBef>
                <a:spcPct val="0"/>
              </a:spcBef>
              <a:spcAft>
                <a:spcPct val="0"/>
              </a:spcAft>
              <a:defRPr/>
            </a:pPr>
            <a:endParaRPr lang="en-US" sz="800" dirty="0">
              <a:solidFill>
                <a:srgbClr val="000000"/>
              </a:solidFill>
              <a:latin typeface="Arial" charset="0"/>
              <a:cs typeface="Arial" charset="0"/>
            </a:endParaRPr>
          </a:p>
        </p:txBody>
      </p:sp>
      <p:pic>
        <p:nvPicPr>
          <p:cNvPr id="5" name="Picture 4"/>
          <p:cNvPicPr>
            <a:picLocks noChangeAspect="1"/>
          </p:cNvPicPr>
          <p:nvPr/>
        </p:nvPicPr>
        <p:blipFill>
          <a:blip r:embed="rId3"/>
          <a:stretch>
            <a:fillRect/>
          </a:stretch>
        </p:blipFill>
        <p:spPr>
          <a:xfrm>
            <a:off x="197263" y="6291052"/>
            <a:ext cx="1498675" cy="382475"/>
          </a:xfrm>
          <a:prstGeom prst="rect">
            <a:avLst/>
          </a:prstGeom>
        </p:spPr>
      </p:pic>
      <p:sp>
        <p:nvSpPr>
          <p:cNvPr id="6"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643361" y="6419171"/>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algn="l" defTabSz="457189" eaLnBrk="1" fontAlgn="auto" hangingPunct="1">
              <a:spcBef>
                <a:spcPts val="0"/>
              </a:spcBef>
              <a:spcAft>
                <a:spcPts val="0"/>
              </a:spcAft>
            </a:pPr>
            <a:fld id="{95990F28-EF56-40AF-B6C1-2CF755EA3890}" type="slidenum">
              <a:rPr lang="en-US" sz="1200" b="1" i="0">
                <a:solidFill>
                  <a:schemeClr val="bg1">
                    <a:lumMod val="65000"/>
                    <a:lumOff val="35000"/>
                  </a:schemeClr>
                </a:solidFill>
                <a:latin typeface="Georgia" panose="02040502050405020303" pitchFamily="18" charset="0"/>
              </a:rPr>
              <a:pPr algn="l" defTabSz="457189" eaLnBrk="1" fontAlgn="auto" hangingPunct="1">
                <a:spcBef>
                  <a:spcPts val="0"/>
                </a:spcBef>
                <a:spcAft>
                  <a:spcPts val="0"/>
                </a:spcAft>
              </a:pPr>
              <a:t>26</a:t>
            </a:fld>
            <a:r>
              <a:rPr lang="en-US" sz="1200" b="1" i="0" dirty="0">
                <a:solidFill>
                  <a:schemeClr val="accent5"/>
                </a:solidFill>
                <a:latin typeface="+mn-lt"/>
              </a:rPr>
              <a:t> </a:t>
            </a:r>
          </a:p>
        </p:txBody>
      </p:sp>
      <p:sp>
        <p:nvSpPr>
          <p:cNvPr id="8" name="TextBox 7">
            <a:extLst>
              <a:ext uri="{FF2B5EF4-FFF2-40B4-BE49-F238E27FC236}">
                <a16:creationId xmlns:a16="http://schemas.microsoft.com/office/drawing/2014/main" id="{E080B72A-9E4F-4732-1AB2-8DE5E43B9F6B}"/>
              </a:ext>
            </a:extLst>
          </p:cNvPr>
          <p:cNvSpPr txBox="1"/>
          <p:nvPr/>
        </p:nvSpPr>
        <p:spPr>
          <a:xfrm>
            <a:off x="5149600" y="6480458"/>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a:t>
            </a:r>
            <a:r>
              <a:rPr lang="en-US" sz="800" kern="0" dirty="0">
                <a:solidFill>
                  <a:srgbClr val="000000"/>
                </a:solidFill>
                <a:cs typeface="Arial" charset="0"/>
              </a:rPr>
              <a:t>financial professional use </a:t>
            </a:r>
            <a:r>
              <a:rPr lang="en-US" sz="800" kern="0" dirty="0">
                <a:solidFill>
                  <a:srgbClr val="000000"/>
                </a:solidFill>
                <a:latin typeface="Arial"/>
                <a:cs typeface="Arial" charset="0"/>
              </a:rPr>
              <a:t>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sp>
        <p:nvSpPr>
          <p:cNvPr id="2" name="TextBox 1">
            <a:extLst>
              <a:ext uri="{FF2B5EF4-FFF2-40B4-BE49-F238E27FC236}">
                <a16:creationId xmlns:a16="http://schemas.microsoft.com/office/drawing/2014/main" id="{BBCC227F-44F7-7116-BBAC-2F804169978F}"/>
              </a:ext>
            </a:extLst>
          </p:cNvPr>
          <p:cNvSpPr txBox="1"/>
          <p:nvPr/>
        </p:nvSpPr>
        <p:spPr>
          <a:xfrm>
            <a:off x="8850354" y="642801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7" name="TextBox 6">
            <a:extLst>
              <a:ext uri="{FF2B5EF4-FFF2-40B4-BE49-F238E27FC236}">
                <a16:creationId xmlns:a16="http://schemas.microsoft.com/office/drawing/2014/main" id="{6F0E8F38-750F-0100-CFF1-4853B8FE0614}"/>
              </a:ext>
            </a:extLst>
          </p:cNvPr>
          <p:cNvSpPr txBox="1"/>
          <p:nvPr/>
        </p:nvSpPr>
        <p:spPr>
          <a:xfrm>
            <a:off x="4124528" y="963038"/>
            <a:ext cx="7518833" cy="2246769"/>
          </a:xfrm>
          <a:prstGeom prst="rect">
            <a:avLst/>
          </a:prstGeom>
          <a:solidFill>
            <a:schemeClr val="tx1"/>
          </a:solidFill>
        </p:spPr>
        <p:txBody>
          <a:bodyPr wrap="square" rtlCol="0">
            <a:spAutoFit/>
          </a:bodyPr>
          <a:lstStyle/>
          <a:p>
            <a:pPr algn="l"/>
            <a:r>
              <a:rPr lang="en-US" sz="1400" dirty="0">
                <a:solidFill>
                  <a:schemeClr val="bg1"/>
                </a:solidFill>
              </a:rPr>
              <a:t>For over 175 years, Penn Mutual has empowered individuals, families and businesses on the journey to achieve their financial goals. Through our partnership with Financial Professionals across the U.S., we help instill the confidence and reliability that comes from a stronger financial future. Penn Mutual and its affiliates offer a comprehensive suite of competitive products and services to meet the unique needs of Financial Professionals and their clients, including life insurance, annuities, wealth management and institutional asset management.</a:t>
            </a:r>
          </a:p>
          <a:p>
            <a:pPr algn="l"/>
            <a:endParaRPr lang="en-US" sz="1400" dirty="0">
              <a:solidFill>
                <a:schemeClr val="bg1"/>
              </a:solidFill>
            </a:endParaRPr>
          </a:p>
          <a:p>
            <a:pPr algn="l"/>
            <a:r>
              <a:rPr lang="en-US" sz="1400" dirty="0">
                <a:solidFill>
                  <a:schemeClr val="bg1"/>
                </a:solidFill>
              </a:rPr>
              <a:t>To learn more, including current financial strength ratings, visit </a:t>
            </a:r>
            <a:r>
              <a:rPr lang="en-US" sz="1400" dirty="0">
                <a:solidFill>
                  <a:schemeClr val="bg1"/>
                </a:solidFill>
                <a:hlinkClick r:id="rId2"/>
              </a:rPr>
              <a:t>www.pennmutual.com</a:t>
            </a:r>
            <a:endParaRPr lang="en-US" sz="1400" dirty="0">
              <a:solidFill>
                <a:schemeClr val="bg1"/>
              </a:solidFill>
            </a:endParaRPr>
          </a:p>
          <a:p>
            <a:pPr algn="l"/>
            <a:endParaRPr lang="en-US" sz="1400" dirty="0">
              <a:solidFill>
                <a:schemeClr val="bg1"/>
              </a:solidFill>
            </a:endParaRPr>
          </a:p>
          <a:p>
            <a:pPr algn="l"/>
            <a:endParaRPr lang="en-US" sz="1400" dirty="0">
              <a:solidFill>
                <a:schemeClr val="bg1"/>
              </a:solidFill>
            </a:endParaRPr>
          </a:p>
        </p:txBody>
      </p:sp>
      <p:sp>
        <p:nvSpPr>
          <p:cNvPr id="9" name="Rectangle 8">
            <a:extLst>
              <a:ext uri="{FF2B5EF4-FFF2-40B4-BE49-F238E27FC236}">
                <a16:creationId xmlns:a16="http://schemas.microsoft.com/office/drawing/2014/main" id="{44B9FF06-A418-3954-48C7-98F7C38F438F}"/>
              </a:ext>
            </a:extLst>
          </p:cNvPr>
          <p:cNvSpPr/>
          <p:nvPr/>
        </p:nvSpPr>
        <p:spPr>
          <a:xfrm>
            <a:off x="5242034" y="6480458"/>
            <a:ext cx="1694794" cy="19306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686F5AD-3A15-4D4C-6C65-4A0644EFEC28}"/>
              </a:ext>
            </a:extLst>
          </p:cNvPr>
          <p:cNvSpPr txBox="1"/>
          <p:nvPr/>
        </p:nvSpPr>
        <p:spPr>
          <a:xfrm>
            <a:off x="8815670" y="5935717"/>
            <a:ext cx="2530365" cy="215444"/>
          </a:xfrm>
          <a:prstGeom prst="rect">
            <a:avLst/>
          </a:prstGeom>
          <a:noFill/>
        </p:spPr>
        <p:txBody>
          <a:bodyPr wrap="square" rtlCol="0">
            <a:spAutoFit/>
          </a:bodyPr>
          <a:lstStyle/>
          <a:p>
            <a:pPr algn="l"/>
            <a:r>
              <a:rPr lang="en-US" sz="800" dirty="0">
                <a:solidFill>
                  <a:schemeClr val="bg1"/>
                </a:solidFill>
              </a:rPr>
              <a:t>7921615NS_MAY27 </a:t>
            </a:r>
          </a:p>
        </p:txBody>
      </p:sp>
    </p:spTree>
    <p:extLst>
      <p:ext uri="{BB962C8B-B14F-4D97-AF65-F5344CB8AC3E}">
        <p14:creationId xmlns:p14="http://schemas.microsoft.com/office/powerpoint/2010/main" val="15473435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B94B2A2-EB7C-9397-D5A0-E6BA66FB8583}"/>
              </a:ext>
            </a:extLst>
          </p:cNvPr>
          <p:cNvSpPr>
            <a:spLocks noGrp="1"/>
          </p:cNvSpPr>
          <p:nvPr>
            <p:ph type="body" sz="quarter" idx="12"/>
          </p:nvPr>
        </p:nvSpPr>
        <p:spPr>
          <a:xfrm>
            <a:off x="1074420" y="1250999"/>
            <a:ext cx="10119360" cy="649366"/>
          </a:xfrm>
        </p:spPr>
        <p:txBody>
          <a:bodyPr/>
          <a:lstStyle/>
          <a:p>
            <a:r>
              <a:rPr lang="en-US" dirty="0"/>
              <a:t>Penn Mutual Life Product Portfolio</a:t>
            </a:r>
          </a:p>
        </p:txBody>
      </p:sp>
      <p:sp>
        <p:nvSpPr>
          <p:cNvPr id="8" name="Text Placeholder 7">
            <a:extLst>
              <a:ext uri="{FF2B5EF4-FFF2-40B4-BE49-F238E27FC236}">
                <a16:creationId xmlns:a16="http://schemas.microsoft.com/office/drawing/2014/main" id="{B748B70A-CA28-F4E4-3D86-B5AEF6E32883}"/>
              </a:ext>
            </a:extLst>
          </p:cNvPr>
          <p:cNvSpPr>
            <a:spLocks noGrp="1"/>
          </p:cNvSpPr>
          <p:nvPr>
            <p:ph type="body" sz="quarter" idx="31"/>
          </p:nvPr>
        </p:nvSpPr>
        <p:spPr/>
        <p:txBody>
          <a:bodyPr/>
          <a:lstStyle/>
          <a:p>
            <a:endParaRPr lang="en-US" dirty="0"/>
          </a:p>
        </p:txBody>
      </p:sp>
      <p:sp>
        <p:nvSpPr>
          <p:cNvPr id="11" name="Text Placeholder 15">
            <a:extLst>
              <a:ext uri="{FF2B5EF4-FFF2-40B4-BE49-F238E27FC236}">
                <a16:creationId xmlns:a16="http://schemas.microsoft.com/office/drawing/2014/main" id="{80D2E929-13E5-A99A-32A5-029AD5D86104}"/>
              </a:ext>
            </a:extLst>
          </p:cNvPr>
          <p:cNvSpPr>
            <a:spLocks noGrp="1"/>
          </p:cNvSpPr>
          <p:nvPr>
            <p:ph type="body" sz="quarter" idx="4294967295" hasCustomPrompt="1"/>
          </p:nvPr>
        </p:nvSpPr>
        <p:spPr>
          <a:xfrm>
            <a:off x="5466625" y="6516555"/>
            <a:ext cx="6440030" cy="303376"/>
          </a:xfrm>
          <a:prstGeom prst="rect">
            <a:avLst/>
          </a:prstGeom>
          <a:solidFill>
            <a:schemeClr val="tx2"/>
          </a:solidFill>
        </p:spPr>
        <p:txBody>
          <a:bodyPr/>
          <a:lstStyle>
            <a:lvl1pPr marL="0" indent="0" algn="r">
              <a:buNone/>
              <a:defRPr sz="700">
                <a:solidFill>
                  <a:schemeClr val="accent5"/>
                </a:solidFill>
                <a:latin typeface="Arial" panose="020B0604020202020204" pitchFamily="34" charset="0"/>
                <a:cs typeface="Arial" panose="020B0604020202020204" pitchFamily="34" charset="0"/>
              </a:defRPr>
            </a:lvl1pPr>
          </a:lstStyle>
          <a:p>
            <a:pPr lvl="0" algn="l"/>
            <a:r>
              <a:rPr lang="en-US" sz="800" dirty="0">
                <a:solidFill>
                  <a:schemeClr val="bg1"/>
                </a:solidFill>
              </a:rPr>
              <a:t>For financial professional use only. </a:t>
            </a:r>
            <a:r>
              <a:rPr lang="en-US" sz="800" b="0" dirty="0">
                <a:solidFill>
                  <a:schemeClr val="bg1"/>
                </a:solidFill>
              </a:rPr>
              <a:t>			© 2025 Penn Mutual. All rights reserved</a:t>
            </a:r>
            <a:r>
              <a:rPr lang="en-US" sz="800" dirty="0">
                <a:solidFill>
                  <a:schemeClr val="bg1"/>
                </a:solidFill>
              </a:rPr>
              <a:t>.</a:t>
            </a:r>
          </a:p>
        </p:txBody>
      </p:sp>
      <p:graphicFrame>
        <p:nvGraphicFramePr>
          <p:cNvPr id="5" name="Table 5">
            <a:extLst>
              <a:ext uri="{FF2B5EF4-FFF2-40B4-BE49-F238E27FC236}">
                <a16:creationId xmlns:a16="http://schemas.microsoft.com/office/drawing/2014/main" id="{91607AA5-C97E-8DAC-3D3B-6109034B9E2D}"/>
              </a:ext>
            </a:extLst>
          </p:cNvPr>
          <p:cNvGraphicFramePr>
            <a:graphicFrameLocks noGrp="1"/>
          </p:cNvGraphicFramePr>
          <p:nvPr>
            <p:extLst>
              <p:ext uri="{D42A27DB-BD31-4B8C-83A1-F6EECF244321}">
                <p14:modId xmlns:p14="http://schemas.microsoft.com/office/powerpoint/2010/main" val="3124686179"/>
              </p:ext>
            </p:extLst>
          </p:nvPr>
        </p:nvGraphicFramePr>
        <p:xfrm>
          <a:off x="1165632" y="2348277"/>
          <a:ext cx="10028150" cy="3451632"/>
        </p:xfrm>
        <a:graphic>
          <a:graphicData uri="http://schemas.openxmlformats.org/drawingml/2006/table">
            <a:tbl>
              <a:tblPr firstRow="1" bandRow="1">
                <a:tableStyleId>{5C22544A-7EE6-4342-B048-85BDC9FD1C3A}</a:tableStyleId>
              </a:tblPr>
              <a:tblGrid>
                <a:gridCol w="2005630">
                  <a:extLst>
                    <a:ext uri="{9D8B030D-6E8A-4147-A177-3AD203B41FA5}">
                      <a16:colId xmlns:a16="http://schemas.microsoft.com/office/drawing/2014/main" val="452098325"/>
                    </a:ext>
                  </a:extLst>
                </a:gridCol>
                <a:gridCol w="2005630">
                  <a:extLst>
                    <a:ext uri="{9D8B030D-6E8A-4147-A177-3AD203B41FA5}">
                      <a16:colId xmlns:a16="http://schemas.microsoft.com/office/drawing/2014/main" val="3240893455"/>
                    </a:ext>
                  </a:extLst>
                </a:gridCol>
                <a:gridCol w="2005630">
                  <a:extLst>
                    <a:ext uri="{9D8B030D-6E8A-4147-A177-3AD203B41FA5}">
                      <a16:colId xmlns:a16="http://schemas.microsoft.com/office/drawing/2014/main" val="734051398"/>
                    </a:ext>
                  </a:extLst>
                </a:gridCol>
                <a:gridCol w="2005630">
                  <a:extLst>
                    <a:ext uri="{9D8B030D-6E8A-4147-A177-3AD203B41FA5}">
                      <a16:colId xmlns:a16="http://schemas.microsoft.com/office/drawing/2014/main" val="506598218"/>
                    </a:ext>
                  </a:extLst>
                </a:gridCol>
                <a:gridCol w="2005630">
                  <a:extLst>
                    <a:ext uri="{9D8B030D-6E8A-4147-A177-3AD203B41FA5}">
                      <a16:colId xmlns:a16="http://schemas.microsoft.com/office/drawing/2014/main" val="3996021612"/>
                    </a:ext>
                  </a:extLst>
                </a:gridCol>
              </a:tblGrid>
              <a:tr h="433630">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600" b="1" dirty="0">
                          <a:solidFill>
                            <a:schemeClr val="bg1"/>
                          </a:solidFill>
                          <a:latin typeface="Arial" panose="020B0604020202020204" pitchFamily="34" charset="0"/>
                          <a:cs typeface="Arial" panose="020B0604020202020204" pitchFamily="34" charset="0"/>
                        </a:rPr>
                        <a:t>Term</a:t>
                      </a:r>
                    </a:p>
                  </a:txBody>
                  <a:tcPr marL="0" marR="0" marT="0" marB="0" anchor="ctr">
                    <a:lnL w="12700" cap="flat" cmpd="sng" algn="ctr">
                      <a:noFill/>
                      <a:prstDash val="solid"/>
                      <a:round/>
                      <a:headEnd type="none" w="med" len="med"/>
                      <a:tailEnd type="none" w="med" len="med"/>
                    </a:lnL>
                    <a:lnR w="12700" cap="flat" cmpd="sng" algn="ctr">
                      <a:solidFill>
                        <a:srgbClr val="37474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600" b="1" kern="1200" dirty="0">
                          <a:solidFill>
                            <a:schemeClr val="bg1"/>
                          </a:solidFill>
                          <a:latin typeface="Arial" panose="020B0604020202020204" pitchFamily="34" charset="0"/>
                          <a:ea typeface="+mn-ea"/>
                          <a:cs typeface="Arial" panose="020B0604020202020204" pitchFamily="34" charset="0"/>
                        </a:rPr>
                        <a:t>Whole Life</a:t>
                      </a:r>
                    </a:p>
                  </a:txBody>
                  <a:tcPr marL="0" marR="0" marT="0" marB="0" anchor="ctr">
                    <a:lnL w="12700" cap="flat" cmpd="sng" algn="ctr">
                      <a:solidFill>
                        <a:srgbClr val="37474F"/>
                      </a:solidFill>
                      <a:prstDash val="solid"/>
                      <a:round/>
                      <a:headEnd type="none" w="med" len="med"/>
                      <a:tailEnd type="none" w="med" len="med"/>
                    </a:lnL>
                    <a:lnR w="12700" cap="flat" cmpd="sng" algn="ctr">
                      <a:solidFill>
                        <a:srgbClr val="37474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600" b="1" dirty="0">
                          <a:solidFill>
                            <a:schemeClr val="bg1"/>
                          </a:solidFill>
                          <a:latin typeface="Arial" panose="020B0604020202020204" pitchFamily="34" charset="0"/>
                          <a:cs typeface="Arial" panose="020B0604020202020204" pitchFamily="34" charset="0"/>
                        </a:rPr>
                        <a:t>Fixed UL</a:t>
                      </a:r>
                      <a:endParaRPr lang="en-US" sz="1600" b="1"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12700" cap="flat" cmpd="sng" algn="ctr">
                      <a:solidFill>
                        <a:srgbClr val="37474F"/>
                      </a:solidFill>
                      <a:prstDash val="solid"/>
                      <a:round/>
                      <a:headEnd type="none" w="med" len="med"/>
                      <a:tailEnd type="none" w="med" len="med"/>
                    </a:lnL>
                    <a:lnR w="12700" cap="flat" cmpd="sng" algn="ctr">
                      <a:solidFill>
                        <a:srgbClr val="37474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600" b="1" dirty="0">
                          <a:solidFill>
                            <a:schemeClr val="bg1"/>
                          </a:solidFill>
                          <a:latin typeface="Arial" panose="020B0604020202020204" pitchFamily="34" charset="0"/>
                          <a:cs typeface="Arial" panose="020B0604020202020204" pitchFamily="34" charset="0"/>
                        </a:rPr>
                        <a:t>Indexed UL</a:t>
                      </a:r>
                      <a:endParaRPr lang="en-US" sz="1600" b="1" kern="1200" dirty="0">
                        <a:solidFill>
                          <a:schemeClr val="bg1"/>
                        </a:solidFill>
                        <a:latin typeface="Arial" panose="020B0604020202020204" pitchFamily="34" charset="0"/>
                        <a:ea typeface="+mn-ea"/>
                        <a:cs typeface="Arial" panose="020B0604020202020204" pitchFamily="34" charset="0"/>
                      </a:endParaRPr>
                    </a:p>
                  </a:txBody>
                  <a:tcPr marL="0" marR="0" marT="0" marB="0" anchor="ctr">
                    <a:lnL w="12700" cap="flat" cmpd="sng" algn="ctr">
                      <a:solidFill>
                        <a:srgbClr val="37474F"/>
                      </a:solidFill>
                      <a:prstDash val="solid"/>
                      <a:round/>
                      <a:headEnd type="none" w="med" len="med"/>
                      <a:tailEnd type="none" w="med" len="med"/>
                    </a:lnL>
                    <a:lnR w="12700" cap="flat" cmpd="sng" algn="ctr">
                      <a:solidFill>
                        <a:srgbClr val="37474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600" b="1" kern="1200" dirty="0">
                          <a:solidFill>
                            <a:schemeClr val="bg1"/>
                          </a:solidFill>
                          <a:latin typeface="Arial" panose="020B0604020202020204" pitchFamily="34" charset="0"/>
                          <a:ea typeface="+mn-ea"/>
                          <a:cs typeface="Arial" panose="020B0604020202020204" pitchFamily="34" charset="0"/>
                        </a:rPr>
                        <a:t>Variable UL</a:t>
                      </a:r>
                    </a:p>
                  </a:txBody>
                  <a:tcPr marL="0" marR="0" marT="0" marB="0" anchor="ctr">
                    <a:lnL w="12700" cap="flat" cmpd="sng" algn="ctr">
                      <a:solidFill>
                        <a:srgbClr val="37474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7474F"/>
                    </a:solidFill>
                  </a:tcPr>
                </a:tc>
                <a:extLst>
                  <a:ext uri="{0D108BD9-81ED-4DB2-BD59-A6C34878D82A}">
                    <a16:rowId xmlns:a16="http://schemas.microsoft.com/office/drawing/2014/main" val="138345916"/>
                  </a:ext>
                </a:extLst>
              </a:tr>
              <a:tr h="1851660">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400" b="0" dirty="0">
                          <a:solidFill>
                            <a:srgbClr val="37474F"/>
                          </a:solidFill>
                          <a:latin typeface="+mj-lt"/>
                        </a:rPr>
                        <a:t>Guaranteed </a:t>
                      </a:r>
                      <a:br>
                        <a:rPr lang="en-US" sz="1400" b="0" dirty="0">
                          <a:solidFill>
                            <a:srgbClr val="37474F"/>
                          </a:solidFill>
                          <a:latin typeface="+mj-lt"/>
                        </a:rPr>
                      </a:br>
                      <a:r>
                        <a:rPr lang="en-US" sz="1400" b="0" dirty="0">
                          <a:solidFill>
                            <a:srgbClr val="37474F"/>
                          </a:solidFill>
                          <a:latin typeface="+mj-lt"/>
                        </a:rPr>
                        <a:t>Convertible Term</a:t>
                      </a:r>
                    </a:p>
                    <a:p>
                      <a:pPr marL="0" marR="0" lvl="0" indent="0" algn="ctr" defTabSz="342900" rtl="0" eaLnBrk="1" fontAlgn="auto" latinLnBrk="0" hangingPunct="1">
                        <a:lnSpc>
                          <a:spcPct val="100000"/>
                        </a:lnSpc>
                        <a:spcBef>
                          <a:spcPts val="0"/>
                        </a:spcBef>
                        <a:spcAft>
                          <a:spcPts val="0"/>
                        </a:spcAft>
                        <a:buClrTx/>
                        <a:buSzTx/>
                        <a:buFontTx/>
                        <a:buNone/>
                        <a:tabLst/>
                        <a:defRPr/>
                      </a:pPr>
                      <a:br>
                        <a:rPr lang="en-US" sz="1400" b="0" dirty="0">
                          <a:solidFill>
                            <a:srgbClr val="37474F"/>
                          </a:solidFill>
                          <a:latin typeface="+mj-lt"/>
                        </a:rPr>
                      </a:br>
                      <a:r>
                        <a:rPr lang="en-US" sz="1400" b="0" dirty="0">
                          <a:solidFill>
                            <a:srgbClr val="37474F"/>
                          </a:solidFill>
                          <a:latin typeface="+mj-lt"/>
                        </a:rPr>
                        <a:t>Protection </a:t>
                      </a:r>
                      <a:br>
                        <a:rPr lang="en-US" sz="1400" b="0" dirty="0">
                          <a:solidFill>
                            <a:srgbClr val="37474F"/>
                          </a:solidFill>
                          <a:latin typeface="+mj-lt"/>
                        </a:rPr>
                      </a:br>
                      <a:r>
                        <a:rPr lang="en-US" sz="1400" b="0" dirty="0">
                          <a:solidFill>
                            <a:srgbClr val="37474F"/>
                          </a:solidFill>
                          <a:latin typeface="+mj-lt"/>
                        </a:rPr>
                        <a:t>Non-Convertible</a:t>
                      </a:r>
                      <a:br>
                        <a:rPr lang="en-US" sz="1400" b="0" dirty="0">
                          <a:solidFill>
                            <a:srgbClr val="37474F"/>
                          </a:solidFill>
                          <a:latin typeface="+mj-lt"/>
                        </a:rPr>
                      </a:br>
                      <a:r>
                        <a:rPr lang="en-US" sz="1400" b="0" dirty="0">
                          <a:solidFill>
                            <a:srgbClr val="37474F"/>
                          </a:solidFill>
                          <a:latin typeface="+mj-lt"/>
                        </a:rPr>
                        <a:t>Term</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02D"/>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mj-lt"/>
                          <a:ea typeface="+mn-ea"/>
                          <a:cs typeface="+mn-cs"/>
                        </a:rPr>
                        <a:t>Accumulation WL</a:t>
                      </a:r>
                    </a:p>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1"/>
                        </a:solidFill>
                        <a:effectLst/>
                        <a:uLnTx/>
                        <a:uFillTx/>
                        <a:latin typeface="+mj-lt"/>
                        <a:ea typeface="+mn-ea"/>
                        <a:cs typeface="+mn-cs"/>
                      </a:endParaRPr>
                    </a:p>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mj-lt"/>
                          <a:ea typeface="+mn-ea"/>
                          <a:cs typeface="+mn-cs"/>
                        </a:rPr>
                        <a:t>Protection WL II</a:t>
                      </a:r>
                    </a:p>
                    <a:p>
                      <a:pPr marL="0" marR="0" lvl="0" indent="0" algn="ctr" defTabSz="342900" rtl="0" eaLnBrk="1" fontAlgn="auto" latinLnBrk="0" hangingPunct="1">
                        <a:lnSpc>
                          <a:spcPct val="100000"/>
                        </a:lnSpc>
                        <a:spcBef>
                          <a:spcPts val="0"/>
                        </a:spcBef>
                        <a:spcAft>
                          <a:spcPts val="0"/>
                        </a:spcAft>
                        <a:buClrTx/>
                        <a:buSzTx/>
                        <a:buFontTx/>
                        <a:buNone/>
                        <a:tabLst/>
                        <a:defRPr/>
                      </a:pPr>
                      <a:br>
                        <a:rPr kumimoji="0" lang="en-US" sz="1400" b="0" i="0" u="none" strike="noStrike" kern="1200" cap="none" spc="0" normalizeH="0" baseline="0" noProof="0" dirty="0">
                          <a:ln>
                            <a:noFill/>
                          </a:ln>
                          <a:solidFill>
                            <a:schemeClr val="bg1"/>
                          </a:solidFill>
                          <a:effectLst/>
                          <a:uLnTx/>
                          <a:uFillTx/>
                          <a:latin typeface="+mj-lt"/>
                          <a:ea typeface="+mn-ea"/>
                          <a:cs typeface="+mn-cs"/>
                        </a:rPr>
                      </a:br>
                      <a:r>
                        <a:rPr kumimoji="0" lang="en-US" sz="1400" b="0" i="0" u="none" strike="noStrike" kern="1200" cap="none" spc="0" normalizeH="0" baseline="0" noProof="0" dirty="0">
                          <a:ln>
                            <a:noFill/>
                          </a:ln>
                          <a:solidFill>
                            <a:schemeClr val="bg1"/>
                          </a:solidFill>
                          <a:effectLst/>
                          <a:uLnTx/>
                          <a:uFillTx/>
                          <a:latin typeface="+mj-lt"/>
                          <a:ea typeface="+mn-ea"/>
                          <a:cs typeface="+mn-cs"/>
                        </a:rPr>
                        <a:t>Survivorship WL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872052"/>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lang="en-US" sz="1400" b="0" kern="1200" dirty="0">
                          <a:solidFill>
                            <a:schemeClr val="bg1"/>
                          </a:solidFill>
                          <a:latin typeface="+mj-lt"/>
                          <a:ea typeface="+mn-ea"/>
                          <a:cs typeface="+mn-cs"/>
                        </a:rPr>
                        <a:t>Guaranteed </a:t>
                      </a:r>
                      <a:br>
                        <a:rPr lang="en-US" sz="1400" b="0" kern="1200" dirty="0">
                          <a:solidFill>
                            <a:schemeClr val="bg1"/>
                          </a:solidFill>
                          <a:latin typeface="+mj-lt"/>
                          <a:ea typeface="+mn-ea"/>
                          <a:cs typeface="+mn-cs"/>
                        </a:rPr>
                      </a:br>
                      <a:r>
                        <a:rPr lang="en-US" sz="1400" b="0" kern="1200" dirty="0">
                          <a:solidFill>
                            <a:schemeClr val="bg1"/>
                          </a:solidFill>
                          <a:latin typeface="+mj-lt"/>
                          <a:ea typeface="+mn-ea"/>
                          <a:cs typeface="+mn-cs"/>
                        </a:rPr>
                        <a:t>Protection UL</a:t>
                      </a:r>
                    </a:p>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400" b="0" kern="1200" dirty="0">
                        <a:solidFill>
                          <a:schemeClr val="bg1"/>
                        </a:solidFill>
                        <a:latin typeface="+mj-lt"/>
                        <a:ea typeface="+mn-ea"/>
                        <a:cs typeface="+mn-cs"/>
                      </a:endParaRPr>
                    </a:p>
                    <a:p>
                      <a:pPr marL="0" marR="0" lvl="0" indent="0" algn="ctr" defTabSz="342900" rtl="0" eaLnBrk="1" fontAlgn="auto" latinLnBrk="0" hangingPunct="1">
                        <a:lnSpc>
                          <a:spcPct val="100000"/>
                        </a:lnSpc>
                        <a:spcBef>
                          <a:spcPts val="0"/>
                        </a:spcBef>
                        <a:spcAft>
                          <a:spcPts val="0"/>
                        </a:spcAft>
                        <a:buClrTx/>
                        <a:buSzTx/>
                        <a:buFontTx/>
                        <a:buNone/>
                        <a:tabLst/>
                        <a:defRPr/>
                      </a:pPr>
                      <a:r>
                        <a:rPr lang="en-US" sz="1400" b="0" kern="1200" dirty="0">
                          <a:solidFill>
                            <a:schemeClr val="bg1"/>
                          </a:solidFill>
                          <a:latin typeface="+mj-lt"/>
                          <a:ea typeface="+mn-ea"/>
                          <a:cs typeface="+mn-cs"/>
                        </a:rPr>
                        <a:t>Protection UL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6030"/>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mn-lt"/>
                          <a:ea typeface="+mn-ea"/>
                          <a:cs typeface="+mn-cs"/>
                        </a:rPr>
                        <a:t>Accumulation IUL</a:t>
                      </a:r>
                    </a:p>
                    <a:p>
                      <a:pPr marL="0" marR="0" lvl="0" indent="0" algn="ctr" defTabSz="342900" rtl="0" eaLnBrk="1" fontAlgn="auto" latinLnBrk="0" hangingPunct="1">
                        <a:lnSpc>
                          <a:spcPct val="100000"/>
                        </a:lnSpc>
                        <a:spcBef>
                          <a:spcPts val="0"/>
                        </a:spcBef>
                        <a:spcAft>
                          <a:spcPts val="0"/>
                        </a:spcAft>
                        <a:buClrTx/>
                        <a:buSzTx/>
                        <a:buFontTx/>
                        <a:buNone/>
                        <a:tabLst/>
                        <a:defRPr/>
                      </a:pPr>
                      <a:br>
                        <a:rPr kumimoji="0" lang="en-US" sz="1400" b="0" i="0" u="none" strike="noStrike" kern="1200" cap="none" spc="0" normalizeH="0" baseline="0" noProof="0" dirty="0">
                          <a:ln>
                            <a:noFill/>
                          </a:ln>
                          <a:solidFill>
                            <a:schemeClr val="bg1"/>
                          </a:solidFill>
                          <a:effectLst/>
                          <a:uLnTx/>
                          <a:uFillTx/>
                          <a:latin typeface="+mn-lt"/>
                          <a:ea typeface="+mn-ea"/>
                          <a:cs typeface="+mn-cs"/>
                        </a:rPr>
                      </a:br>
                      <a:r>
                        <a:rPr kumimoji="0" lang="en-US" sz="1400" b="0" i="0" u="none" strike="noStrike" kern="1200" cap="none" spc="0" normalizeH="0" baseline="0" noProof="0" dirty="0">
                          <a:ln>
                            <a:noFill/>
                          </a:ln>
                          <a:solidFill>
                            <a:schemeClr val="bg1"/>
                          </a:solidFill>
                          <a:effectLst/>
                          <a:uLnTx/>
                          <a:uFillTx/>
                          <a:latin typeface="+mn-lt"/>
                          <a:ea typeface="+mn-ea"/>
                          <a:cs typeface="+mn-cs"/>
                        </a:rPr>
                        <a:t>Survivorship IUL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A44"/>
                    </a:solidFill>
                  </a:tcPr>
                </a:tc>
                <a:tc>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mn-lt"/>
                          <a:ea typeface="+mn-ea"/>
                          <a:cs typeface="+mn-cs"/>
                        </a:rPr>
                        <a:t>Accumulation VUL</a:t>
                      </a:r>
                    </a:p>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chemeClr val="bg1"/>
                        </a:solidFill>
                        <a:effectLst/>
                        <a:uLnTx/>
                        <a:uFillTx/>
                        <a:latin typeface="+mn-lt"/>
                        <a:ea typeface="+mn-ea"/>
                        <a:cs typeface="+mn-cs"/>
                      </a:endParaRPr>
                    </a:p>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bg1"/>
                          </a:solidFill>
                          <a:effectLst/>
                          <a:uLnTx/>
                          <a:uFillTx/>
                          <a:latin typeface="+mn-lt"/>
                          <a:ea typeface="+mn-ea"/>
                          <a:cs typeface="+mn-cs"/>
                        </a:rPr>
                        <a:t>Protection VUL</a:t>
                      </a:r>
                    </a:p>
                    <a:p>
                      <a:pPr marL="0" marR="0" lvl="0" indent="0" algn="ctr" defTabSz="342900" rtl="0" eaLnBrk="1" fontAlgn="auto" latinLnBrk="0" hangingPunct="1">
                        <a:lnSpc>
                          <a:spcPct val="100000"/>
                        </a:lnSpc>
                        <a:spcBef>
                          <a:spcPts val="0"/>
                        </a:spcBef>
                        <a:spcAft>
                          <a:spcPts val="0"/>
                        </a:spcAft>
                        <a:buClrTx/>
                        <a:buSzTx/>
                        <a:buFontTx/>
                        <a:buNone/>
                        <a:tabLst/>
                        <a:defRPr/>
                      </a:pPr>
                      <a:br>
                        <a:rPr kumimoji="0" lang="en-US" sz="1400" b="0" i="0" u="none" strike="noStrike" kern="1200" cap="none" spc="0" normalizeH="0" baseline="0" noProof="0" dirty="0">
                          <a:ln>
                            <a:noFill/>
                          </a:ln>
                          <a:solidFill>
                            <a:schemeClr val="bg1"/>
                          </a:solidFill>
                          <a:effectLst/>
                          <a:uLnTx/>
                          <a:uFillTx/>
                          <a:latin typeface="+mn-lt"/>
                          <a:ea typeface="+mn-ea"/>
                          <a:cs typeface="+mn-cs"/>
                        </a:rPr>
                      </a:br>
                      <a:r>
                        <a:rPr kumimoji="0" lang="en-US" sz="1400" b="0" i="0" u="none" strike="noStrike" kern="1200" cap="none" spc="0" normalizeH="0" baseline="0" noProof="0" dirty="0">
                          <a:ln>
                            <a:noFill/>
                          </a:ln>
                          <a:solidFill>
                            <a:schemeClr val="bg1"/>
                          </a:solidFill>
                          <a:effectLst/>
                          <a:uLnTx/>
                          <a:uFillTx/>
                          <a:latin typeface="+mn-lt"/>
                          <a:ea typeface="+mn-ea"/>
                          <a:cs typeface="+mn-cs"/>
                        </a:rPr>
                        <a:t>Survivorship </a:t>
                      </a:r>
                      <a:br>
                        <a:rPr kumimoji="0" lang="en-US" sz="1400" b="0" i="0" u="none" strike="noStrike" kern="1200" cap="none" spc="0" normalizeH="0" baseline="0" noProof="0" dirty="0">
                          <a:ln>
                            <a:noFill/>
                          </a:ln>
                          <a:solidFill>
                            <a:schemeClr val="bg1"/>
                          </a:solidFill>
                          <a:effectLst/>
                          <a:uLnTx/>
                          <a:uFillTx/>
                          <a:latin typeface="+mn-lt"/>
                          <a:ea typeface="+mn-ea"/>
                          <a:cs typeface="+mn-cs"/>
                        </a:rPr>
                      </a:br>
                      <a:r>
                        <a:rPr kumimoji="0" lang="en-US" sz="1400" b="0" i="0" u="none" strike="noStrike" kern="1200" cap="none" spc="0" normalizeH="0" baseline="0" noProof="0" dirty="0">
                          <a:ln>
                            <a:noFill/>
                          </a:ln>
                          <a:solidFill>
                            <a:schemeClr val="bg1"/>
                          </a:solidFill>
                          <a:effectLst/>
                          <a:uLnTx/>
                          <a:uFillTx/>
                          <a:latin typeface="+mn-lt"/>
                          <a:ea typeface="+mn-ea"/>
                          <a:cs typeface="+mn-cs"/>
                        </a:rPr>
                        <a:t>Protection VUL</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5F2F93"/>
                    </a:solidFill>
                  </a:tcPr>
                </a:tc>
                <a:extLst>
                  <a:ext uri="{0D108BD9-81ED-4DB2-BD59-A6C34878D82A}">
                    <a16:rowId xmlns:a16="http://schemas.microsoft.com/office/drawing/2014/main" val="2604790522"/>
                  </a:ext>
                </a:extLst>
              </a:tr>
              <a:tr h="617702">
                <a:tc gridSpan="5">
                  <a:txBody>
                    <a:bodyPr/>
                    <a:lstStyle/>
                    <a:p>
                      <a:pPr marL="0" marR="0" lvl="1" indent="0" algn="ctr" defTabSz="342900" rtl="0" eaLnBrk="1" fontAlgn="auto" latinLnBrk="0" hangingPunct="1">
                        <a:lnSpc>
                          <a:spcPct val="100000"/>
                        </a:lnSpc>
                        <a:spcBef>
                          <a:spcPts val="0"/>
                        </a:spcBef>
                        <a:spcAft>
                          <a:spcPts val="0"/>
                        </a:spcAft>
                        <a:buClrTx/>
                        <a:buSzPct val="120000"/>
                        <a:buFontTx/>
                        <a:buNone/>
                        <a:tabLst/>
                        <a:defRPr/>
                      </a:pPr>
                      <a:r>
                        <a:rPr kumimoji="0" lang="en-US" sz="1600" b="1" i="0" u="none" strike="noStrike" kern="1200" cap="none" spc="0" normalizeH="0" baseline="0" noProof="0" dirty="0">
                          <a:ln>
                            <a:noFill/>
                          </a:ln>
                          <a:solidFill>
                            <a:schemeClr val="tx1"/>
                          </a:solidFill>
                          <a:effectLst/>
                          <a:uLnTx/>
                          <a:uFillTx/>
                          <a:latin typeface="Georgia"/>
                          <a:ea typeface="+mn-ea"/>
                          <a:cs typeface="+mn-cs"/>
                        </a:rPr>
                        <a:t>Risk tolerance and market-based growth</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alpha val="54677"/>
                      </a:scheme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87C600">
                        <a:alpha val="14970"/>
                      </a:srgb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87C600">
                        <a:alpha val="14970"/>
                      </a:srgb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AB52">
                        <a:alpha val="15000"/>
                      </a:srgbClr>
                    </a:solidFill>
                  </a:tcPr>
                </a:tc>
                <a:tc hMerge="1">
                  <a:txBody>
                    <a:bodyPr/>
                    <a:lstStyle/>
                    <a:p>
                      <a:pPr marL="0" marR="0" lvl="1" indent="0" algn="ctr" defTabSz="342900" rtl="0" eaLnBrk="1" fontAlgn="auto" latinLnBrk="0" hangingPunct="1">
                        <a:lnSpc>
                          <a:spcPct val="100000"/>
                        </a:lnSpc>
                        <a:spcBef>
                          <a:spcPts val="0"/>
                        </a:spcBef>
                        <a:spcAft>
                          <a:spcPts val="0"/>
                        </a:spcAft>
                        <a:buClrTx/>
                        <a:buSzPct val="120000"/>
                        <a:buFontTx/>
                        <a:buNone/>
                        <a:tabLst/>
                        <a:defRPr/>
                      </a:pPr>
                      <a:endParaRPr kumimoji="0" lang="en-US" sz="1050" b="1" i="0" u="none" strike="noStrike" kern="1200" cap="none" spc="0" normalizeH="0" baseline="0" noProof="0" dirty="0">
                        <a:ln>
                          <a:noFill/>
                        </a:ln>
                        <a:solidFill>
                          <a:schemeClr val="bg1">
                            <a:lumMod val="95000"/>
                            <a:lumOff val="5000"/>
                          </a:schemeClr>
                        </a:solidFill>
                        <a:effectLst/>
                        <a:uLnTx/>
                        <a:uFillTx/>
                        <a:latin typeface="Georgia"/>
                        <a:ea typeface="+mn-ea"/>
                        <a:cs typeface="+mn-cs"/>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85000"/>
                        <a:alpha val="54677"/>
                      </a:schemeClr>
                    </a:solidFill>
                  </a:tcPr>
                </a:tc>
                <a:extLst>
                  <a:ext uri="{0D108BD9-81ED-4DB2-BD59-A6C34878D82A}">
                    <a16:rowId xmlns:a16="http://schemas.microsoft.com/office/drawing/2014/main" val="3799488485"/>
                  </a:ext>
                </a:extLst>
              </a:tr>
              <a:tr h="474198">
                <a:tc gridSpan="5">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200" b="1" kern="1200" cap="all" baseline="0" dirty="0">
                        <a:solidFill>
                          <a:schemeClr val="tx1"/>
                        </a:solidFill>
                        <a:latin typeface="+mn-lt"/>
                        <a:ea typeface="+mn-ea"/>
                        <a:cs typeface="+mn-cs"/>
                      </a:endParaRPr>
                    </a:p>
                    <a:p>
                      <a:pPr marL="0" marR="0" lvl="0" indent="0" algn="ctr" defTabSz="342900" rtl="0" eaLnBrk="1" fontAlgn="auto" latinLnBrk="0" hangingPunct="1">
                        <a:lnSpc>
                          <a:spcPct val="100000"/>
                        </a:lnSpc>
                        <a:spcBef>
                          <a:spcPts val="0"/>
                        </a:spcBef>
                        <a:spcAft>
                          <a:spcPts val="0"/>
                        </a:spcAft>
                        <a:buClrTx/>
                        <a:buSzTx/>
                        <a:buFontTx/>
                        <a:buNone/>
                        <a:tabLst/>
                        <a:defRPr/>
                      </a:pPr>
                      <a:r>
                        <a:rPr lang="en-US" sz="1200" b="1" kern="1200" cap="all" baseline="0" dirty="0">
                          <a:solidFill>
                            <a:schemeClr val="tx1"/>
                          </a:solidFill>
                          <a:latin typeface="Arial" panose="020B0604020202020204" pitchFamily="34" charset="0"/>
                          <a:ea typeface="+mn-ea"/>
                          <a:cs typeface="Arial" panose="020B0604020202020204" pitchFamily="34" charset="0"/>
                        </a:rPr>
                        <a:t>Lower                                                                                                                                                                                         </a:t>
                      </a:r>
                      <a:r>
                        <a:rPr kumimoji="0" lang="en-US" sz="1200" b="1" i="0" u="none" strike="noStrike" kern="1200" cap="all" spc="0" normalizeH="0" baseline="0" noProof="0" dirty="0" err="1">
                          <a:ln>
                            <a:noFill/>
                          </a:ln>
                          <a:solidFill>
                            <a:schemeClr val="bg1"/>
                          </a:solidFill>
                          <a:effectLst/>
                          <a:uLnTx/>
                          <a:uFillTx/>
                          <a:latin typeface="Arial" panose="020B0604020202020204" pitchFamily="34" charset="0"/>
                          <a:ea typeface="+mn-ea"/>
                          <a:cs typeface="Arial" panose="020B0604020202020204" pitchFamily="34" charset="0"/>
                        </a:rPr>
                        <a:t>HIGHer</a:t>
                      </a:r>
                      <a:endParaRPr kumimoji="0" lang="en-US" sz="1200" b="1" i="0" u="none" strike="noStrike" kern="1200" cap="all"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20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gradFill>
                      <a:gsLst>
                        <a:gs pos="0">
                          <a:schemeClr val="accent3">
                            <a:lumMod val="60000"/>
                            <a:lumOff val="40000"/>
                          </a:schemeClr>
                        </a:gs>
                        <a:gs pos="100000">
                          <a:srgbClr val="37474F"/>
                        </a:gs>
                      </a:gsLst>
                      <a:lin ang="0" scaled="0"/>
                    </a:gra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10241"/>
                      </a:scheme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10241"/>
                      </a:scheme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118872" marB="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571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10241"/>
                      </a:schemeClr>
                    </a:solidFill>
                  </a:tcPr>
                </a:tc>
                <a:tc hMerge="1">
                  <a:txBody>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lang="en-US" sz="1050" b="0" kern="1200" dirty="0">
                        <a:solidFill>
                          <a:schemeClr val="bg1"/>
                        </a:solidFill>
                        <a:latin typeface="+mn-lt"/>
                        <a:ea typeface="+mn-ea"/>
                        <a:cs typeface="+mn-cs"/>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gradFill>
                      <a:gsLst>
                        <a:gs pos="0">
                          <a:srgbClr val="FFC02D"/>
                        </a:gs>
                        <a:gs pos="100000">
                          <a:srgbClr val="F26030"/>
                        </a:gs>
                        <a:gs pos="49000">
                          <a:srgbClr val="87C600"/>
                        </a:gs>
                      </a:gsLst>
                      <a:lin ang="0" scaled="0"/>
                    </a:gradFill>
                  </a:tcPr>
                </a:tc>
                <a:extLst>
                  <a:ext uri="{0D108BD9-81ED-4DB2-BD59-A6C34878D82A}">
                    <a16:rowId xmlns:a16="http://schemas.microsoft.com/office/drawing/2014/main" val="1286161420"/>
                  </a:ext>
                </a:extLst>
              </a:tr>
            </a:tbl>
          </a:graphicData>
        </a:graphic>
      </p:graphicFrame>
      <p:cxnSp>
        <p:nvCxnSpPr>
          <p:cNvPr id="10" name="Straight Arrow Connector 9">
            <a:extLst>
              <a:ext uri="{FF2B5EF4-FFF2-40B4-BE49-F238E27FC236}">
                <a16:creationId xmlns:a16="http://schemas.microsoft.com/office/drawing/2014/main" id="{038F1474-BDF2-9FBB-2D3C-37BF1FB56117}"/>
              </a:ext>
            </a:extLst>
          </p:cNvPr>
          <p:cNvCxnSpPr>
            <a:cxnSpLocks/>
          </p:cNvCxnSpPr>
          <p:nvPr/>
        </p:nvCxnSpPr>
        <p:spPr>
          <a:xfrm>
            <a:off x="2558396" y="5538795"/>
            <a:ext cx="7173433" cy="0"/>
          </a:xfrm>
          <a:prstGeom prst="straightConnector1">
            <a:avLst/>
          </a:prstGeom>
          <a:ln w="15875">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9"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3</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
        <p:nvSpPr>
          <p:cNvPr id="3" name="Rectangle 2"/>
          <p:cNvSpPr/>
          <p:nvPr/>
        </p:nvSpPr>
        <p:spPr>
          <a:xfrm>
            <a:off x="3274318" y="3524773"/>
            <a:ext cx="1817849" cy="361380"/>
          </a:xfrm>
          <a:prstGeom prst="rect">
            <a:avLst/>
          </a:prstGeom>
          <a:no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54473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3004D27B-8209-DBD5-2E69-C0B0A944BC2F}"/>
              </a:ext>
            </a:extLst>
          </p:cNvPr>
          <p:cNvSpPr>
            <a:spLocks noGrp="1"/>
          </p:cNvSpPr>
          <p:nvPr>
            <p:ph type="body" sz="quarter" idx="15"/>
          </p:nvPr>
        </p:nvSpPr>
        <p:spPr>
          <a:xfrm>
            <a:off x="3221206" y="6472917"/>
            <a:ext cx="3957639" cy="191636"/>
          </a:xfrm>
        </p:spPr>
        <p:txBody>
          <a:bodyPr/>
          <a:lstStyle/>
          <a:p>
            <a:r>
              <a:rPr lang="en-US" sz="933" dirty="0"/>
              <a:t>For financial professional use only.</a:t>
            </a:r>
          </a:p>
        </p:txBody>
      </p:sp>
      <p:sp>
        <p:nvSpPr>
          <p:cNvPr id="15" name="Text Placeholder 14">
            <a:extLst>
              <a:ext uri="{FF2B5EF4-FFF2-40B4-BE49-F238E27FC236}">
                <a16:creationId xmlns:a16="http://schemas.microsoft.com/office/drawing/2014/main" id="{67A838DD-10EB-7F74-E956-65BF5E43BC5B}"/>
              </a:ext>
            </a:extLst>
          </p:cNvPr>
          <p:cNvSpPr>
            <a:spLocks noGrp="1"/>
          </p:cNvSpPr>
          <p:nvPr>
            <p:ph type="body" sz="quarter" idx="17"/>
          </p:nvPr>
        </p:nvSpPr>
        <p:spPr>
          <a:xfrm>
            <a:off x="1308918" y="2579220"/>
            <a:ext cx="9834579" cy="1363165"/>
          </a:xfrm>
        </p:spPr>
        <p:txBody>
          <a:bodyPr/>
          <a:lstStyle/>
          <a:p>
            <a:pPr algn="ctr"/>
            <a:r>
              <a:rPr lang="en-US" sz="4267" dirty="0">
                <a:solidFill>
                  <a:schemeClr val="tx1">
                    <a:lumMod val="65000"/>
                    <a:lumOff val="35000"/>
                  </a:schemeClr>
                </a:solidFill>
              </a:rPr>
              <a:t>Protection Whole Life II</a:t>
            </a:r>
          </a:p>
          <a:p>
            <a:pPr algn="ctr"/>
            <a:r>
              <a:rPr lang="en-US" sz="4000" b="0" i="1" dirty="0">
                <a:solidFill>
                  <a:schemeClr val="tx1">
                    <a:lumMod val="65000"/>
                    <a:lumOff val="35000"/>
                  </a:schemeClr>
                </a:solidFill>
              </a:rPr>
              <a:t>Product Overview</a:t>
            </a:r>
          </a:p>
        </p:txBody>
      </p:sp>
      <p:sp>
        <p:nvSpPr>
          <p:cNvPr id="19" name="Text Placeholder 18">
            <a:extLst>
              <a:ext uri="{FF2B5EF4-FFF2-40B4-BE49-F238E27FC236}">
                <a16:creationId xmlns:a16="http://schemas.microsoft.com/office/drawing/2014/main" id="{52515448-26DA-FD7D-66C7-C83EF9739A95}"/>
              </a:ext>
            </a:extLst>
          </p:cNvPr>
          <p:cNvSpPr>
            <a:spLocks noGrp="1"/>
          </p:cNvSpPr>
          <p:nvPr>
            <p:ph type="body" sz="quarter" idx="21"/>
          </p:nvPr>
        </p:nvSpPr>
        <p:spPr/>
        <p:txBody>
          <a:bodyPr/>
          <a:lstStyle/>
          <a:p>
            <a:r>
              <a:rPr lang="en-US" sz="933" dirty="0"/>
              <a:t>©2025 Penn Mutual.  All rights reserved.</a:t>
            </a:r>
            <a:endParaRPr lang="en-US" dirty="0"/>
          </a:p>
        </p:txBody>
      </p:sp>
      <p:sp>
        <p:nvSpPr>
          <p:cNvPr id="5" name="Text Box 18">
            <a:extLst>
              <a:ext uri="{FF2B5EF4-FFF2-40B4-BE49-F238E27FC236}">
                <a16:creationId xmlns:a16="http://schemas.microsoft.com/office/drawing/2014/main" id="{404EDEDC-63BB-303E-87FC-FEFECB9E22EB}"/>
              </a:ext>
            </a:extLst>
          </p:cNvPr>
          <p:cNvSpPr txBox="1">
            <a:spLocks noChangeArrowheads="1"/>
          </p:cNvSpPr>
          <p:nvPr/>
        </p:nvSpPr>
        <p:spPr bwMode="auto">
          <a:xfrm>
            <a:off x="11643361" y="6402025"/>
            <a:ext cx="509576" cy="276999"/>
          </a:xfrm>
          <a:prstGeom prst="rect">
            <a:avLst/>
          </a:prstGeom>
          <a:no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1200" cap="none" spc="0" normalizeH="0" baseline="0" noProof="0">
                <a:ln>
                  <a:noFill/>
                </a:ln>
                <a:solidFill>
                  <a:schemeClr val="bg1">
                    <a:lumMod val="75000"/>
                  </a:schemeClr>
                </a:solidFill>
                <a:effectLst/>
                <a:uLnTx/>
                <a:uFillTx/>
                <a:latin typeface="Georgia" panose="02040502050405020303"/>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4</a:t>
            </a:fld>
            <a:r>
              <a:rPr kumimoji="0" lang="en-US" sz="1200" b="1" i="0" u="none" strike="noStrike" kern="1200" cap="none" spc="0" normalizeH="0" baseline="0" noProof="0" dirty="0">
                <a:ln>
                  <a:noFill/>
                </a:ln>
                <a:solidFill>
                  <a:srgbClr val="37474F"/>
                </a:solidFill>
                <a:effectLst/>
                <a:uLnTx/>
                <a:uFillTx/>
                <a:latin typeface="Georgia" panose="02040502050405020303"/>
                <a:ea typeface="+mn-ea"/>
                <a:cs typeface="Arial" panose="020B0604020202020204" pitchFamily="34" charset="0"/>
              </a:rPr>
              <a:t> </a:t>
            </a:r>
          </a:p>
        </p:txBody>
      </p:sp>
    </p:spTree>
    <p:extLst>
      <p:ext uri="{BB962C8B-B14F-4D97-AF65-F5344CB8AC3E}">
        <p14:creationId xmlns:p14="http://schemas.microsoft.com/office/powerpoint/2010/main" val="40303137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2D642790-1B6A-3896-3DE8-B2C25275FF50}"/>
              </a:ext>
            </a:extLst>
          </p:cNvPr>
          <p:cNvSpPr txBox="1"/>
          <p:nvPr/>
        </p:nvSpPr>
        <p:spPr>
          <a:xfrm>
            <a:off x="9189775" y="642642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19" name="TextBox 18">
            <a:extLst>
              <a:ext uri="{FF2B5EF4-FFF2-40B4-BE49-F238E27FC236}">
                <a16:creationId xmlns:a16="http://schemas.microsoft.com/office/drawing/2014/main" id="{E080B72A-9E4F-4732-1AB2-8DE5E43B9F6B}"/>
              </a:ext>
            </a:extLst>
          </p:cNvPr>
          <p:cNvSpPr txBox="1"/>
          <p:nvPr/>
        </p:nvSpPr>
        <p:spPr>
          <a:xfrm>
            <a:off x="5611676" y="6422795"/>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financial professional use 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sp>
        <p:nvSpPr>
          <p:cNvPr id="6" name="Rectangle 5"/>
          <p:cNvSpPr/>
          <p:nvPr/>
        </p:nvSpPr>
        <p:spPr>
          <a:xfrm>
            <a:off x="4254043" y="787989"/>
            <a:ext cx="7750543" cy="6412076"/>
          </a:xfrm>
          <a:prstGeom prst="rect">
            <a:avLst/>
          </a:prstGeom>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altLang="en-US" sz="1867" b="1" i="0" u="none" strike="noStrike" kern="1200" cap="none" spc="0" normalizeH="0" baseline="0" noProof="0" dirty="0">
              <a:ln>
                <a:noFill/>
              </a:ln>
              <a:solidFill>
                <a:srgbClr val="000000"/>
              </a:solidFill>
              <a:effectLst/>
              <a:uLnTx/>
              <a:uFillTx/>
              <a:latin typeface="Arial" charset="0"/>
              <a:ea typeface="+mn-ea"/>
              <a:cs typeface="Arial" charset="0"/>
            </a:endParaRP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Protection Whole Life II launches on </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May 15, 2025, in</a:t>
            </a:r>
            <a:r>
              <a:rPr kumimoji="0" lang="en-US" sz="1600" b="1" i="0" u="none" strike="noStrike" kern="1200" cap="none" spc="0" normalizeH="0" noProof="0" dirty="0">
                <a:ln>
                  <a:noFill/>
                </a:ln>
                <a:solidFill>
                  <a:srgbClr val="000000"/>
                </a:solidFill>
                <a:effectLst/>
                <a:uLnTx/>
                <a:uFillTx/>
                <a:latin typeface="Arial" panose="020B0604020202020204" pitchFamily="34" charset="0"/>
                <a:ea typeface="+mn-ea"/>
                <a:cs typeface="Arial" panose="020B0604020202020204" pitchFamily="34" charset="0"/>
              </a:rPr>
              <a:t> all states except CA and NY </a:t>
            </a:r>
            <a:r>
              <a:rPr kumimoji="0" lang="en-US" sz="1600" i="0" u="none" strike="noStrike" kern="1200" cap="none" spc="0" normalizeH="0" noProof="0" dirty="0">
                <a:ln>
                  <a:noFill/>
                </a:ln>
                <a:solidFill>
                  <a:srgbClr val="000000"/>
                </a:solidFill>
                <a:effectLst/>
                <a:uLnTx/>
                <a:uFillTx/>
                <a:latin typeface="Arial" panose="020B0604020202020204" pitchFamily="34" charset="0"/>
                <a:ea typeface="+mn-ea"/>
                <a:cs typeface="Arial" panose="020B0604020202020204" pitchFamily="34" charset="0"/>
              </a:rPr>
              <a:t>(this product will not be offered in NY) </a:t>
            </a: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lang="en-US" sz="1600" dirty="0">
                <a:latin typeface="Arial" panose="020B0604020202020204" pitchFamily="34" charset="0"/>
                <a:cs typeface="Arial" panose="020B0604020202020204" pitchFamily="34" charset="0"/>
              </a:rPr>
              <a:t>4.50% Guaranteed Interest Rate and 6.00% Dividend Interest Rate </a:t>
            </a:r>
          </a:p>
          <a:p>
            <a:pPr marL="228600" lvl="0"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Decreased premiums</a:t>
            </a:r>
          </a:p>
          <a:p>
            <a:pPr marL="685800" lvl="1"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Approximately 5-10% for our key cells compared to PWL</a:t>
            </a:r>
          </a:p>
          <a:p>
            <a:pPr marL="685800" lvl="1"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Approximately 30% lower than AWL</a:t>
            </a:r>
          </a:p>
          <a:p>
            <a:pPr marL="228600" lvl="0"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Improved death benefit IRR’s</a:t>
            </a:r>
          </a:p>
          <a:p>
            <a:pPr marL="228600" lvl="0"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Paid-Up at Age 100 premium paying period with competitive Whole Life guaranteed premiums, death benefit and cash value</a:t>
            </a:r>
          </a:p>
          <a:p>
            <a:pPr marL="228600" lvl="0" indent="-228600" defTabSz="457200">
              <a:spcAft>
                <a:spcPts val="1200"/>
              </a:spcAft>
              <a:buFont typeface="Arial" panose="020B0604020202020204" pitchFamily="34" charset="0"/>
              <a:buChar char="•"/>
              <a:defRPr/>
            </a:pPr>
            <a:r>
              <a:rPr lang="en-US" sz="1600" dirty="0">
                <a:latin typeface="Arial" panose="020B0604020202020204" pitchFamily="34" charset="0"/>
                <a:cs typeface="Arial" panose="020B0604020202020204" pitchFamily="34" charset="0"/>
              </a:rPr>
              <a:t>Features and benefits available that include automated premium offset, reduce paid-up option, two disability waiver of premium riders, chronic illness accelerated benefit and </a:t>
            </a:r>
            <a:r>
              <a:rPr lang="en-US" sz="1600" dirty="0" err="1">
                <a:latin typeface="Arial" panose="020B0604020202020204" pitchFamily="34" charset="0"/>
                <a:cs typeface="Arial" panose="020B0604020202020204" pitchFamily="34" charset="0"/>
              </a:rPr>
              <a:t>overloan</a:t>
            </a:r>
            <a:r>
              <a:rPr lang="en-US" sz="1600" dirty="0">
                <a:latin typeface="Arial" panose="020B0604020202020204" pitchFamily="34" charset="0"/>
                <a:cs typeface="Arial" panose="020B0604020202020204" pitchFamily="34" charset="0"/>
              </a:rPr>
              <a:t> protection benefit rider</a:t>
            </a: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1" i="0" u="none" strike="noStrike" kern="1200" cap="none" spc="0" normalizeH="0" noProof="0" dirty="0">
              <a:ln>
                <a:noFill/>
              </a:ln>
              <a:solidFill>
                <a:srgbClr val="993366"/>
              </a:solidFill>
              <a:effectLst/>
              <a:uLnTx/>
              <a:uFillTx/>
              <a:latin typeface="Arial" panose="020B0604020202020204" pitchFamily="34" charset="0"/>
              <a:ea typeface="+mn-ea"/>
              <a:cs typeface="Arial" panose="020B0604020202020204" pitchFamily="34" charset="0"/>
            </a:endParaRP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1" i="0" u="none" strike="noStrike" kern="1200" cap="none" spc="0" normalizeH="0" noProof="0" dirty="0">
              <a:ln>
                <a:noFill/>
              </a:ln>
              <a:solidFill>
                <a:srgbClr val="993366"/>
              </a:solidFill>
              <a:effectLst/>
              <a:uLnTx/>
              <a:uFillTx/>
              <a:latin typeface="Arial" panose="020B0604020202020204" pitchFamily="34" charset="0"/>
              <a:ea typeface="+mn-ea"/>
              <a:cs typeface="Arial" panose="020B0604020202020204" pitchFamily="34" charset="0"/>
            </a:endParaRP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1" i="0" u="none" strike="noStrike" kern="1200" cap="none" spc="0" normalizeH="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228600" marR="0" lvl="0" indent="-22860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 name="Text Placeholder 3"/>
          <p:cNvSpPr>
            <a:spLocks noGrp="1"/>
          </p:cNvSpPr>
          <p:nvPr>
            <p:ph type="body" sz="quarter" idx="12"/>
          </p:nvPr>
        </p:nvSpPr>
        <p:spPr>
          <a:xfrm>
            <a:off x="199103" y="712372"/>
            <a:ext cx="3716405" cy="1398707"/>
          </a:xfrm>
        </p:spPr>
        <p:txBody>
          <a:bodyPr/>
          <a:lstStyle/>
          <a:p>
            <a:r>
              <a:rPr lang="en-US" sz="4400" dirty="0"/>
              <a:t>Protection Whole Life II</a:t>
            </a:r>
          </a:p>
          <a:p>
            <a:r>
              <a:rPr lang="en-US" sz="4400" dirty="0"/>
              <a:t>(PWL II)</a:t>
            </a:r>
          </a:p>
          <a:p>
            <a:endParaRPr lang="en-US" sz="4400" dirty="0"/>
          </a:p>
          <a:p>
            <a:r>
              <a:rPr lang="en-US" sz="4400" i="1" dirty="0"/>
              <a:t>Product Highlights</a:t>
            </a:r>
          </a:p>
        </p:txBody>
      </p:sp>
    </p:spTree>
    <p:extLst>
      <p:ext uri="{BB962C8B-B14F-4D97-AF65-F5344CB8AC3E}">
        <p14:creationId xmlns:p14="http://schemas.microsoft.com/office/powerpoint/2010/main" val="2502841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 calcmode="lin" valueType="num">
                                      <p:cBhvr additive="base">
                                        <p:cTn id="7"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additive="base">
                                        <p:cTn id="19"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 calcmode="lin" valueType="num">
                                      <p:cBhvr additive="base">
                                        <p:cTn id="23"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xEl>
                                              <p:pRg st="5" end="5"/>
                                            </p:txEl>
                                          </p:spTgt>
                                        </p:tgtEl>
                                        <p:attrNameLst>
                                          <p:attrName>style.visibility</p:attrName>
                                        </p:attrNameLst>
                                      </p:cBhvr>
                                      <p:to>
                                        <p:strVal val="visible"/>
                                      </p:to>
                                    </p:set>
                                    <p:anim calcmode="lin" valueType="num">
                                      <p:cBhvr additive="base">
                                        <p:cTn id="27"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
                                            <p:txEl>
                                              <p:pRg st="6" end="6"/>
                                            </p:txEl>
                                          </p:spTgt>
                                        </p:tgtEl>
                                        <p:attrNameLst>
                                          <p:attrName>style.visibility</p:attrName>
                                        </p:attrNameLst>
                                      </p:cBhvr>
                                      <p:to>
                                        <p:strVal val="visible"/>
                                      </p:to>
                                    </p:set>
                                    <p:anim calcmode="lin" valueType="num">
                                      <p:cBhvr additive="base">
                                        <p:cTn id="33"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6">
                                            <p:txEl>
                                              <p:pRg st="7" end="7"/>
                                            </p:txEl>
                                          </p:spTgt>
                                        </p:tgtEl>
                                        <p:attrNameLst>
                                          <p:attrName>style.visibility</p:attrName>
                                        </p:attrNameLst>
                                      </p:cBhvr>
                                      <p:to>
                                        <p:strVal val="visible"/>
                                      </p:to>
                                    </p:set>
                                    <p:anim calcmode="lin" valueType="num">
                                      <p:cBhvr additive="base">
                                        <p:cTn id="39"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xEl>
                                              <p:pRg st="8" end="8"/>
                                            </p:txEl>
                                          </p:spTgt>
                                        </p:tgtEl>
                                        <p:attrNameLst>
                                          <p:attrName>style.visibility</p:attrName>
                                        </p:attrNameLst>
                                      </p:cBhvr>
                                      <p:to>
                                        <p:strVal val="visible"/>
                                      </p:to>
                                    </p:set>
                                    <p:anim calcmode="lin" valueType="num">
                                      <p:cBhvr additive="base">
                                        <p:cTn id="45"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Wyoming">
            <a:extLst>
              <a:ext uri="{FF2B5EF4-FFF2-40B4-BE49-F238E27FC236}">
                <a16:creationId xmlns:a16="http://schemas.microsoft.com/office/drawing/2014/main" id="{99216F55-2BD2-D80D-3C52-6A8D7A973390}"/>
              </a:ext>
            </a:extLst>
          </p:cNvPr>
          <p:cNvSpPr>
            <a:spLocks/>
          </p:cNvSpPr>
          <p:nvPr/>
        </p:nvSpPr>
        <p:spPr bwMode="auto">
          <a:xfrm>
            <a:off x="5782059" y="2522358"/>
            <a:ext cx="882924" cy="608896"/>
          </a:xfrm>
          <a:custGeom>
            <a:avLst/>
            <a:gdLst>
              <a:gd name="T0" fmla="*/ 204 w 644"/>
              <a:gd name="T1" fmla="*/ 452 h 452"/>
              <a:gd name="T2" fmla="*/ 206 w 644"/>
              <a:gd name="T3" fmla="*/ 452 h 452"/>
              <a:gd name="T4" fmla="*/ 644 w 644"/>
              <a:gd name="T5" fmla="*/ 452 h 452"/>
              <a:gd name="T6" fmla="*/ 644 w 644"/>
              <a:gd name="T7" fmla="*/ 203 h 452"/>
              <a:gd name="T8" fmla="*/ 644 w 644"/>
              <a:gd name="T9" fmla="*/ 201 h 452"/>
              <a:gd name="T10" fmla="*/ 644 w 644"/>
              <a:gd name="T11" fmla="*/ 0 h 452"/>
              <a:gd name="T12" fmla="*/ 0 w 644"/>
              <a:gd name="T13" fmla="*/ 0 h 452"/>
              <a:gd name="T14" fmla="*/ 0 w 644"/>
              <a:gd name="T15" fmla="*/ 26 h 452"/>
              <a:gd name="T16" fmla="*/ 0 w 644"/>
              <a:gd name="T17" fmla="*/ 28 h 452"/>
              <a:gd name="T18" fmla="*/ 0 w 644"/>
              <a:gd name="T19" fmla="*/ 317 h 452"/>
              <a:gd name="T20" fmla="*/ 0 w 644"/>
              <a:gd name="T21" fmla="*/ 317 h 452"/>
              <a:gd name="T22" fmla="*/ 0 w 644"/>
              <a:gd name="T23" fmla="*/ 452 h 452"/>
              <a:gd name="T24" fmla="*/ 204 w 644"/>
              <a:gd name="T25" fmla="*/ 452 h 452"/>
              <a:gd name="T26" fmla="*/ 204 w 644"/>
              <a:gd name="T27" fmla="*/ 452 h 452"/>
              <a:gd name="T28" fmla="*/ 204 w 644"/>
              <a:gd name="T29"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4" h="452">
                <a:moveTo>
                  <a:pt x="204" y="452"/>
                </a:moveTo>
                <a:lnTo>
                  <a:pt x="206" y="452"/>
                </a:lnTo>
                <a:lnTo>
                  <a:pt x="644" y="452"/>
                </a:lnTo>
                <a:lnTo>
                  <a:pt x="644" y="203"/>
                </a:lnTo>
                <a:lnTo>
                  <a:pt x="644" y="201"/>
                </a:lnTo>
                <a:lnTo>
                  <a:pt x="644" y="0"/>
                </a:lnTo>
                <a:lnTo>
                  <a:pt x="0" y="0"/>
                </a:lnTo>
                <a:lnTo>
                  <a:pt x="0" y="26"/>
                </a:lnTo>
                <a:lnTo>
                  <a:pt x="0" y="28"/>
                </a:lnTo>
                <a:lnTo>
                  <a:pt x="0" y="317"/>
                </a:lnTo>
                <a:lnTo>
                  <a:pt x="0" y="317"/>
                </a:lnTo>
                <a:lnTo>
                  <a:pt x="0" y="452"/>
                </a:lnTo>
                <a:lnTo>
                  <a:pt x="204" y="452"/>
                </a:lnTo>
                <a:lnTo>
                  <a:pt x="204" y="452"/>
                </a:lnTo>
                <a:lnTo>
                  <a:pt x="204" y="452"/>
                </a:lnTo>
                <a:close/>
              </a:path>
            </a:pathLst>
          </a:custGeom>
          <a:solidFill>
            <a:srgbClr val="87205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7" name="North Dakota">
            <a:extLst>
              <a:ext uri="{FF2B5EF4-FFF2-40B4-BE49-F238E27FC236}">
                <a16:creationId xmlns:a16="http://schemas.microsoft.com/office/drawing/2014/main" id="{C029F783-5109-1AC0-8C4C-CE6F323EE3F1}"/>
              </a:ext>
            </a:extLst>
          </p:cNvPr>
          <p:cNvSpPr>
            <a:spLocks/>
          </p:cNvSpPr>
          <p:nvPr/>
        </p:nvSpPr>
        <p:spPr bwMode="auto">
          <a:xfrm>
            <a:off x="6664983" y="1871547"/>
            <a:ext cx="930909" cy="490659"/>
          </a:xfrm>
          <a:custGeom>
            <a:avLst/>
            <a:gdLst>
              <a:gd name="T0" fmla="*/ 0 w 679"/>
              <a:gd name="T1" fmla="*/ 364 h 364"/>
              <a:gd name="T2" fmla="*/ 2 w 679"/>
              <a:gd name="T3" fmla="*/ 364 h 364"/>
              <a:gd name="T4" fmla="*/ 679 w 679"/>
              <a:gd name="T5" fmla="*/ 364 h 364"/>
              <a:gd name="T6" fmla="*/ 679 w 679"/>
              <a:gd name="T7" fmla="*/ 362 h 364"/>
              <a:gd name="T8" fmla="*/ 679 w 679"/>
              <a:gd name="T9" fmla="*/ 362 h 364"/>
              <a:gd name="T10" fmla="*/ 674 w 679"/>
              <a:gd name="T11" fmla="*/ 319 h 364"/>
              <a:gd name="T12" fmla="*/ 674 w 679"/>
              <a:gd name="T13" fmla="*/ 291 h 364"/>
              <a:gd name="T14" fmla="*/ 645 w 679"/>
              <a:gd name="T15" fmla="*/ 241 h 364"/>
              <a:gd name="T16" fmla="*/ 645 w 679"/>
              <a:gd name="T17" fmla="*/ 163 h 364"/>
              <a:gd name="T18" fmla="*/ 622 w 679"/>
              <a:gd name="T19" fmla="*/ 118 h 364"/>
              <a:gd name="T20" fmla="*/ 622 w 679"/>
              <a:gd name="T21" fmla="*/ 0 h 364"/>
              <a:gd name="T22" fmla="*/ 0 w 679"/>
              <a:gd name="T23" fmla="*/ 0 h 364"/>
              <a:gd name="T24" fmla="*/ 0 w 679"/>
              <a:gd name="T25" fmla="*/ 364 h 364"/>
              <a:gd name="T26" fmla="*/ 0 w 679"/>
              <a:gd name="T27" fmla="*/ 364 h 364"/>
              <a:gd name="T28" fmla="*/ 0 w 679"/>
              <a:gd name="T29" fmla="*/ 364 h 364"/>
              <a:gd name="T30" fmla="*/ 0 w 679"/>
              <a:gd name="T31"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9" h="364">
                <a:moveTo>
                  <a:pt x="0" y="364"/>
                </a:moveTo>
                <a:lnTo>
                  <a:pt x="2" y="364"/>
                </a:lnTo>
                <a:lnTo>
                  <a:pt x="679" y="364"/>
                </a:lnTo>
                <a:lnTo>
                  <a:pt x="679" y="362"/>
                </a:lnTo>
                <a:lnTo>
                  <a:pt x="679" y="362"/>
                </a:lnTo>
                <a:lnTo>
                  <a:pt x="674" y="319"/>
                </a:lnTo>
                <a:lnTo>
                  <a:pt x="674" y="291"/>
                </a:lnTo>
                <a:lnTo>
                  <a:pt x="645" y="241"/>
                </a:lnTo>
                <a:lnTo>
                  <a:pt x="645" y="163"/>
                </a:lnTo>
                <a:lnTo>
                  <a:pt x="622" y="118"/>
                </a:lnTo>
                <a:lnTo>
                  <a:pt x="622" y="0"/>
                </a:lnTo>
                <a:lnTo>
                  <a:pt x="0" y="0"/>
                </a:lnTo>
                <a:lnTo>
                  <a:pt x="0" y="364"/>
                </a:lnTo>
                <a:lnTo>
                  <a:pt x="0" y="364"/>
                </a:lnTo>
                <a:lnTo>
                  <a:pt x="0" y="364"/>
                </a:lnTo>
                <a:lnTo>
                  <a:pt x="0" y="364"/>
                </a:lnTo>
                <a:close/>
              </a:path>
            </a:pathLst>
          </a:custGeom>
          <a:solidFill>
            <a:schemeClr val="bg2">
              <a:lumMod val="50000"/>
            </a:schemeClr>
          </a:solidFill>
          <a:ln w="9525">
            <a:solidFill>
              <a:schemeClr val="bg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5" name="Pennsylvania">
            <a:extLst>
              <a:ext uri="{FF2B5EF4-FFF2-40B4-BE49-F238E27FC236}">
                <a16:creationId xmlns:a16="http://schemas.microsoft.com/office/drawing/2014/main" id="{B38EE427-518C-01F1-73D5-A1D6C26C38AE}"/>
              </a:ext>
            </a:extLst>
          </p:cNvPr>
          <p:cNvSpPr>
            <a:spLocks/>
          </p:cNvSpPr>
          <p:nvPr/>
        </p:nvSpPr>
        <p:spPr bwMode="auto">
          <a:xfrm>
            <a:off x="9624969" y="3067940"/>
            <a:ext cx="726629" cy="424341"/>
          </a:xfrm>
          <a:custGeom>
            <a:avLst/>
            <a:gdLst>
              <a:gd name="T0" fmla="*/ 0 w 224"/>
              <a:gd name="T1" fmla="*/ 71 h 133"/>
              <a:gd name="T2" fmla="*/ 0 w 224"/>
              <a:gd name="T3" fmla="*/ 75 h 133"/>
              <a:gd name="T4" fmla="*/ 0 w 224"/>
              <a:gd name="T5" fmla="*/ 130 h 133"/>
              <a:gd name="T6" fmla="*/ 36 w 224"/>
              <a:gd name="T7" fmla="*/ 130 h 133"/>
              <a:gd name="T8" fmla="*/ 181 w 224"/>
              <a:gd name="T9" fmla="*/ 130 h 133"/>
              <a:gd name="T10" fmla="*/ 191 w 224"/>
              <a:gd name="T11" fmla="*/ 133 h 133"/>
              <a:gd name="T12" fmla="*/ 191 w 224"/>
              <a:gd name="T13" fmla="*/ 133 h 133"/>
              <a:gd name="T14" fmla="*/ 192 w 224"/>
              <a:gd name="T15" fmla="*/ 133 h 133"/>
              <a:gd name="T16" fmla="*/ 198 w 224"/>
              <a:gd name="T17" fmla="*/ 130 h 133"/>
              <a:gd name="T18" fmla="*/ 211 w 224"/>
              <a:gd name="T19" fmla="*/ 118 h 133"/>
              <a:gd name="T20" fmla="*/ 211 w 224"/>
              <a:gd name="T21" fmla="*/ 118 h 133"/>
              <a:gd name="T22" fmla="*/ 211 w 224"/>
              <a:gd name="T23" fmla="*/ 113 h 133"/>
              <a:gd name="T24" fmla="*/ 215 w 224"/>
              <a:gd name="T25" fmla="*/ 107 h 133"/>
              <a:gd name="T26" fmla="*/ 215 w 224"/>
              <a:gd name="T27" fmla="*/ 92 h 133"/>
              <a:gd name="T28" fmla="*/ 208 w 224"/>
              <a:gd name="T29" fmla="*/ 79 h 133"/>
              <a:gd name="T30" fmla="*/ 208 w 224"/>
              <a:gd name="T31" fmla="*/ 79 h 133"/>
              <a:gd name="T32" fmla="*/ 205 w 224"/>
              <a:gd name="T33" fmla="*/ 80 h 133"/>
              <a:gd name="T34" fmla="*/ 205 w 224"/>
              <a:gd name="T35" fmla="*/ 80 h 133"/>
              <a:gd name="T36" fmla="*/ 205 w 224"/>
              <a:gd name="T37" fmla="*/ 79 h 133"/>
              <a:gd name="T38" fmla="*/ 206 w 224"/>
              <a:gd name="T39" fmla="*/ 78 h 133"/>
              <a:gd name="T40" fmla="*/ 206 w 224"/>
              <a:gd name="T41" fmla="*/ 78 h 133"/>
              <a:gd name="T42" fmla="*/ 206 w 224"/>
              <a:gd name="T43" fmla="*/ 78 h 133"/>
              <a:gd name="T44" fmla="*/ 207 w 224"/>
              <a:gd name="T45" fmla="*/ 75 h 133"/>
              <a:gd name="T46" fmla="*/ 209 w 224"/>
              <a:gd name="T47" fmla="*/ 69 h 133"/>
              <a:gd name="T48" fmla="*/ 215 w 224"/>
              <a:gd name="T49" fmla="*/ 60 h 133"/>
              <a:gd name="T50" fmla="*/ 215 w 224"/>
              <a:gd name="T51" fmla="*/ 49 h 133"/>
              <a:gd name="T52" fmla="*/ 224 w 224"/>
              <a:gd name="T53" fmla="*/ 46 h 133"/>
              <a:gd name="T54" fmla="*/ 223 w 224"/>
              <a:gd name="T55" fmla="*/ 46 h 133"/>
              <a:gd name="T56" fmla="*/ 222 w 224"/>
              <a:gd name="T57" fmla="*/ 45 h 133"/>
              <a:gd name="T58" fmla="*/ 215 w 224"/>
              <a:gd name="T59" fmla="*/ 37 h 133"/>
              <a:gd name="T60" fmla="*/ 213 w 224"/>
              <a:gd name="T61" fmla="*/ 30 h 133"/>
              <a:gd name="T62" fmla="*/ 209 w 224"/>
              <a:gd name="T63" fmla="*/ 21 h 133"/>
              <a:gd name="T64" fmla="*/ 209 w 224"/>
              <a:gd name="T65" fmla="*/ 21 h 133"/>
              <a:gd name="T66" fmla="*/ 208 w 224"/>
              <a:gd name="T67" fmla="*/ 21 h 133"/>
              <a:gd name="T68" fmla="*/ 204 w 224"/>
              <a:gd name="T69" fmla="*/ 24 h 133"/>
              <a:gd name="T70" fmla="*/ 206 w 224"/>
              <a:gd name="T71" fmla="*/ 21 h 133"/>
              <a:gd name="T72" fmla="*/ 205 w 224"/>
              <a:gd name="T73" fmla="*/ 16 h 133"/>
              <a:gd name="T74" fmla="*/ 204 w 224"/>
              <a:gd name="T75" fmla="*/ 2 h 133"/>
              <a:gd name="T76" fmla="*/ 26 w 224"/>
              <a:gd name="T77" fmla="*/ 2 h 133"/>
              <a:gd name="T78" fmla="*/ 25 w 224"/>
              <a:gd name="T79" fmla="*/ 1 h 133"/>
              <a:gd name="T80" fmla="*/ 25 w 224"/>
              <a:gd name="T81" fmla="*/ 1 h 133"/>
              <a:gd name="T82" fmla="*/ 18 w 224"/>
              <a:gd name="T83" fmla="*/ 1 h 133"/>
              <a:gd name="T84" fmla="*/ 18 w 224"/>
              <a:gd name="T85" fmla="*/ 0 h 133"/>
              <a:gd name="T86" fmla="*/ 17 w 224"/>
              <a:gd name="T87" fmla="*/ 0 h 133"/>
              <a:gd name="T88" fmla="*/ 0 w 224"/>
              <a:gd name="T89" fmla="*/ 10 h 133"/>
              <a:gd name="T90" fmla="*/ 0 w 224"/>
              <a:gd name="T91" fmla="*/ 12 h 133"/>
              <a:gd name="T92" fmla="*/ 0 w 224"/>
              <a:gd name="T93" fmla="*/ 7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4" h="133">
                <a:moveTo>
                  <a:pt x="0" y="71"/>
                </a:moveTo>
                <a:cubicBezTo>
                  <a:pt x="0" y="75"/>
                  <a:pt x="0" y="75"/>
                  <a:pt x="0" y="75"/>
                </a:cubicBezTo>
                <a:cubicBezTo>
                  <a:pt x="0" y="130"/>
                  <a:pt x="0" y="130"/>
                  <a:pt x="0" y="130"/>
                </a:cubicBezTo>
                <a:cubicBezTo>
                  <a:pt x="36" y="130"/>
                  <a:pt x="36" y="130"/>
                  <a:pt x="36" y="130"/>
                </a:cubicBezTo>
                <a:cubicBezTo>
                  <a:pt x="181" y="130"/>
                  <a:pt x="181" y="130"/>
                  <a:pt x="181" y="130"/>
                </a:cubicBezTo>
                <a:cubicBezTo>
                  <a:pt x="182" y="130"/>
                  <a:pt x="186" y="133"/>
                  <a:pt x="191" y="133"/>
                </a:cubicBezTo>
                <a:cubicBezTo>
                  <a:pt x="191" y="133"/>
                  <a:pt x="191" y="133"/>
                  <a:pt x="191" y="133"/>
                </a:cubicBezTo>
                <a:cubicBezTo>
                  <a:pt x="192" y="133"/>
                  <a:pt x="192" y="133"/>
                  <a:pt x="192" y="133"/>
                </a:cubicBezTo>
                <a:cubicBezTo>
                  <a:pt x="195" y="133"/>
                  <a:pt x="197" y="132"/>
                  <a:pt x="198" y="130"/>
                </a:cubicBezTo>
                <a:cubicBezTo>
                  <a:pt x="204" y="124"/>
                  <a:pt x="209" y="119"/>
                  <a:pt x="211" y="118"/>
                </a:cubicBezTo>
                <a:cubicBezTo>
                  <a:pt x="211" y="118"/>
                  <a:pt x="211" y="118"/>
                  <a:pt x="211" y="118"/>
                </a:cubicBezTo>
                <a:cubicBezTo>
                  <a:pt x="211" y="113"/>
                  <a:pt x="211" y="113"/>
                  <a:pt x="211" y="113"/>
                </a:cubicBezTo>
                <a:cubicBezTo>
                  <a:pt x="215" y="107"/>
                  <a:pt x="215" y="107"/>
                  <a:pt x="215" y="107"/>
                </a:cubicBezTo>
                <a:cubicBezTo>
                  <a:pt x="215" y="92"/>
                  <a:pt x="215" y="92"/>
                  <a:pt x="215" y="92"/>
                </a:cubicBezTo>
                <a:cubicBezTo>
                  <a:pt x="208" y="79"/>
                  <a:pt x="208" y="79"/>
                  <a:pt x="208" y="79"/>
                </a:cubicBezTo>
                <a:cubicBezTo>
                  <a:pt x="208" y="79"/>
                  <a:pt x="208" y="79"/>
                  <a:pt x="208" y="79"/>
                </a:cubicBezTo>
                <a:cubicBezTo>
                  <a:pt x="205" y="80"/>
                  <a:pt x="205" y="80"/>
                  <a:pt x="205" y="80"/>
                </a:cubicBezTo>
                <a:cubicBezTo>
                  <a:pt x="205" y="80"/>
                  <a:pt x="205" y="80"/>
                  <a:pt x="205" y="80"/>
                </a:cubicBezTo>
                <a:cubicBezTo>
                  <a:pt x="205" y="79"/>
                  <a:pt x="205" y="79"/>
                  <a:pt x="205" y="79"/>
                </a:cubicBezTo>
                <a:cubicBezTo>
                  <a:pt x="205" y="78"/>
                  <a:pt x="206" y="78"/>
                  <a:pt x="206" y="78"/>
                </a:cubicBezTo>
                <a:cubicBezTo>
                  <a:pt x="206" y="78"/>
                  <a:pt x="206" y="78"/>
                  <a:pt x="206" y="78"/>
                </a:cubicBezTo>
                <a:cubicBezTo>
                  <a:pt x="206" y="78"/>
                  <a:pt x="206" y="78"/>
                  <a:pt x="206" y="78"/>
                </a:cubicBezTo>
                <a:cubicBezTo>
                  <a:pt x="207" y="75"/>
                  <a:pt x="207" y="75"/>
                  <a:pt x="207" y="75"/>
                </a:cubicBezTo>
                <a:cubicBezTo>
                  <a:pt x="209" y="69"/>
                  <a:pt x="209" y="69"/>
                  <a:pt x="209" y="69"/>
                </a:cubicBezTo>
                <a:cubicBezTo>
                  <a:pt x="215" y="60"/>
                  <a:pt x="215" y="60"/>
                  <a:pt x="215" y="60"/>
                </a:cubicBezTo>
                <a:cubicBezTo>
                  <a:pt x="215" y="49"/>
                  <a:pt x="215" y="49"/>
                  <a:pt x="215" y="49"/>
                </a:cubicBezTo>
                <a:cubicBezTo>
                  <a:pt x="224" y="46"/>
                  <a:pt x="224" y="46"/>
                  <a:pt x="224" y="46"/>
                </a:cubicBezTo>
                <a:cubicBezTo>
                  <a:pt x="223" y="46"/>
                  <a:pt x="223" y="46"/>
                  <a:pt x="223" y="46"/>
                </a:cubicBezTo>
                <a:cubicBezTo>
                  <a:pt x="222" y="45"/>
                  <a:pt x="222" y="45"/>
                  <a:pt x="222" y="45"/>
                </a:cubicBezTo>
                <a:cubicBezTo>
                  <a:pt x="215" y="37"/>
                  <a:pt x="215" y="37"/>
                  <a:pt x="215" y="37"/>
                </a:cubicBezTo>
                <a:cubicBezTo>
                  <a:pt x="213" y="30"/>
                  <a:pt x="213" y="30"/>
                  <a:pt x="213" y="30"/>
                </a:cubicBezTo>
                <a:cubicBezTo>
                  <a:pt x="209" y="21"/>
                  <a:pt x="209" y="21"/>
                  <a:pt x="209" y="21"/>
                </a:cubicBezTo>
                <a:cubicBezTo>
                  <a:pt x="209" y="21"/>
                  <a:pt x="209" y="21"/>
                  <a:pt x="209" y="21"/>
                </a:cubicBezTo>
                <a:cubicBezTo>
                  <a:pt x="208" y="21"/>
                  <a:pt x="208" y="21"/>
                  <a:pt x="208" y="21"/>
                </a:cubicBezTo>
                <a:cubicBezTo>
                  <a:pt x="204" y="24"/>
                  <a:pt x="204" y="24"/>
                  <a:pt x="204" y="24"/>
                </a:cubicBezTo>
                <a:cubicBezTo>
                  <a:pt x="206" y="21"/>
                  <a:pt x="206" y="21"/>
                  <a:pt x="206" y="21"/>
                </a:cubicBezTo>
                <a:cubicBezTo>
                  <a:pt x="205" y="20"/>
                  <a:pt x="205" y="18"/>
                  <a:pt x="205" y="16"/>
                </a:cubicBezTo>
                <a:cubicBezTo>
                  <a:pt x="205" y="8"/>
                  <a:pt x="204" y="3"/>
                  <a:pt x="204" y="2"/>
                </a:cubicBezTo>
                <a:cubicBezTo>
                  <a:pt x="26" y="2"/>
                  <a:pt x="26" y="2"/>
                  <a:pt x="26" y="2"/>
                </a:cubicBezTo>
                <a:cubicBezTo>
                  <a:pt x="25" y="1"/>
                  <a:pt x="25" y="1"/>
                  <a:pt x="25" y="1"/>
                </a:cubicBezTo>
                <a:cubicBezTo>
                  <a:pt x="25" y="1"/>
                  <a:pt x="25" y="1"/>
                  <a:pt x="25" y="1"/>
                </a:cubicBezTo>
                <a:cubicBezTo>
                  <a:pt x="18" y="1"/>
                  <a:pt x="18" y="1"/>
                  <a:pt x="18" y="1"/>
                </a:cubicBezTo>
                <a:cubicBezTo>
                  <a:pt x="18" y="0"/>
                  <a:pt x="18" y="0"/>
                  <a:pt x="18" y="0"/>
                </a:cubicBezTo>
                <a:cubicBezTo>
                  <a:pt x="17" y="0"/>
                  <a:pt x="17" y="0"/>
                  <a:pt x="17" y="0"/>
                </a:cubicBezTo>
                <a:cubicBezTo>
                  <a:pt x="0" y="10"/>
                  <a:pt x="0" y="10"/>
                  <a:pt x="0" y="10"/>
                </a:cubicBezTo>
                <a:cubicBezTo>
                  <a:pt x="0" y="12"/>
                  <a:pt x="0" y="12"/>
                  <a:pt x="0" y="12"/>
                </a:cubicBezTo>
                <a:lnTo>
                  <a:pt x="0" y="71"/>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3" name="New Jersey">
            <a:extLst>
              <a:ext uri="{FF2B5EF4-FFF2-40B4-BE49-F238E27FC236}">
                <a16:creationId xmlns:a16="http://schemas.microsoft.com/office/drawing/2014/main" id="{E2C645F9-8939-1790-6004-C6B87EB7A420}"/>
              </a:ext>
            </a:extLst>
          </p:cNvPr>
          <p:cNvSpPr>
            <a:spLocks/>
          </p:cNvSpPr>
          <p:nvPr/>
        </p:nvSpPr>
        <p:spPr bwMode="auto">
          <a:xfrm>
            <a:off x="10260106" y="3210734"/>
            <a:ext cx="212142" cy="380155"/>
          </a:xfrm>
          <a:custGeom>
            <a:avLst/>
            <a:gdLst>
              <a:gd name="connsiteX0" fmla="*/ 111667 w 258691"/>
              <a:gd name="connsiteY0" fmla="*/ 0 h 471790"/>
              <a:gd name="connsiteX1" fmla="*/ 127561 w 258691"/>
              <a:gd name="connsiteY1" fmla="*/ 0 h 471790"/>
              <a:gd name="connsiteX2" fmla="*/ 171271 w 258691"/>
              <a:gd name="connsiteY2" fmla="*/ 35682 h 471790"/>
              <a:gd name="connsiteX3" fmla="*/ 211008 w 258691"/>
              <a:gd name="connsiteY3" fmla="*/ 71363 h 471790"/>
              <a:gd name="connsiteX4" fmla="*/ 234849 w 258691"/>
              <a:gd name="connsiteY4" fmla="*/ 71363 h 471790"/>
              <a:gd name="connsiteX5" fmla="*/ 258691 w 258691"/>
              <a:gd name="connsiteY5" fmla="*/ 103080 h 471790"/>
              <a:gd name="connsiteX6" fmla="*/ 222928 w 258691"/>
              <a:gd name="connsiteY6" fmla="*/ 162550 h 471790"/>
              <a:gd name="connsiteX7" fmla="*/ 222928 w 258691"/>
              <a:gd name="connsiteY7" fmla="*/ 178408 h 471790"/>
              <a:gd name="connsiteX8" fmla="*/ 238823 w 258691"/>
              <a:gd name="connsiteY8" fmla="*/ 194267 h 471790"/>
              <a:gd name="connsiteX9" fmla="*/ 254717 w 258691"/>
              <a:gd name="connsiteY9" fmla="*/ 210125 h 471790"/>
              <a:gd name="connsiteX10" fmla="*/ 254717 w 258691"/>
              <a:gd name="connsiteY10" fmla="*/ 225984 h 471790"/>
              <a:gd name="connsiteX11" fmla="*/ 254717 w 258691"/>
              <a:gd name="connsiteY11" fmla="*/ 269594 h 471790"/>
              <a:gd name="connsiteX12" fmla="*/ 238823 w 258691"/>
              <a:gd name="connsiteY12" fmla="*/ 269594 h 471790"/>
              <a:gd name="connsiteX13" fmla="*/ 222928 w 258691"/>
              <a:gd name="connsiteY13" fmla="*/ 285453 h 471790"/>
              <a:gd name="connsiteX14" fmla="*/ 222928 w 258691"/>
              <a:gd name="connsiteY14" fmla="*/ 333028 h 471790"/>
              <a:gd name="connsiteX15" fmla="*/ 207034 w 258691"/>
              <a:gd name="connsiteY15" fmla="*/ 348887 h 471790"/>
              <a:gd name="connsiteX16" fmla="*/ 191139 w 258691"/>
              <a:gd name="connsiteY16" fmla="*/ 348887 h 471790"/>
              <a:gd name="connsiteX17" fmla="*/ 191139 w 258691"/>
              <a:gd name="connsiteY17" fmla="*/ 364745 h 471790"/>
              <a:gd name="connsiteX18" fmla="*/ 115641 w 258691"/>
              <a:gd name="connsiteY18" fmla="*/ 471790 h 471790"/>
              <a:gd name="connsiteX19" fmla="*/ 115641 w 258691"/>
              <a:gd name="connsiteY19" fmla="*/ 455932 h 471790"/>
              <a:gd name="connsiteX20" fmla="*/ 115641 w 258691"/>
              <a:gd name="connsiteY20" fmla="*/ 424215 h 471790"/>
              <a:gd name="connsiteX21" fmla="*/ 83852 w 258691"/>
              <a:gd name="connsiteY21" fmla="*/ 424215 h 471790"/>
              <a:gd name="connsiteX22" fmla="*/ 67957 w 258691"/>
              <a:gd name="connsiteY22" fmla="*/ 408356 h 471790"/>
              <a:gd name="connsiteX23" fmla="*/ 52063 w 258691"/>
              <a:gd name="connsiteY23" fmla="*/ 392498 h 471790"/>
              <a:gd name="connsiteX24" fmla="*/ 31946 w 258691"/>
              <a:gd name="connsiteY24" fmla="*/ 374099 h 471790"/>
              <a:gd name="connsiteX25" fmla="*/ 7543 w 258691"/>
              <a:gd name="connsiteY25" fmla="*/ 351780 h 471790"/>
              <a:gd name="connsiteX26" fmla="*/ 0 w 258691"/>
              <a:gd name="connsiteY26" fmla="*/ 341160 h 471790"/>
              <a:gd name="connsiteX27" fmla="*/ 8353 w 258691"/>
              <a:gd name="connsiteY27" fmla="*/ 336993 h 471790"/>
              <a:gd name="connsiteX28" fmla="*/ 60010 w 258691"/>
              <a:gd name="connsiteY28" fmla="*/ 289418 h 471790"/>
              <a:gd name="connsiteX29" fmla="*/ 60010 w 258691"/>
              <a:gd name="connsiteY29" fmla="*/ 269594 h 471790"/>
              <a:gd name="connsiteX30" fmla="*/ 75904 w 258691"/>
              <a:gd name="connsiteY30" fmla="*/ 245807 h 471790"/>
              <a:gd name="connsiteX31" fmla="*/ 75904 w 258691"/>
              <a:gd name="connsiteY31" fmla="*/ 186337 h 471790"/>
              <a:gd name="connsiteX32" fmla="*/ 48089 w 258691"/>
              <a:gd name="connsiteY32" fmla="*/ 134797 h 471790"/>
              <a:gd name="connsiteX33" fmla="*/ 36168 w 258691"/>
              <a:gd name="connsiteY33" fmla="*/ 138762 h 471790"/>
              <a:gd name="connsiteX34" fmla="*/ 40142 w 258691"/>
              <a:gd name="connsiteY34" fmla="*/ 130833 h 471790"/>
              <a:gd name="connsiteX35" fmla="*/ 44115 w 258691"/>
              <a:gd name="connsiteY35" fmla="*/ 118939 h 471790"/>
              <a:gd name="connsiteX36" fmla="*/ 52063 w 258691"/>
              <a:gd name="connsiteY36" fmla="*/ 95151 h 471790"/>
              <a:gd name="connsiteX37" fmla="*/ 75904 w 258691"/>
              <a:gd name="connsiteY37" fmla="*/ 59469 h 471790"/>
              <a:gd name="connsiteX38" fmla="*/ 75904 w 258691"/>
              <a:gd name="connsiteY38" fmla="*/ 15859 h 471790"/>
              <a:gd name="connsiteX39" fmla="*/ 111667 w 258691"/>
              <a:gd name="connsiteY39" fmla="*/ 3965 h 471790"/>
              <a:gd name="connsiteX40" fmla="*/ 107693 w 258691"/>
              <a:gd name="connsiteY40" fmla="*/ 3965 h 471790"/>
              <a:gd name="connsiteX41" fmla="*/ 111667 w 258691"/>
              <a:gd name="connsiteY41" fmla="*/ 0 h 47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8691" h="471790">
                <a:moveTo>
                  <a:pt x="111667" y="0"/>
                </a:moveTo>
                <a:cubicBezTo>
                  <a:pt x="111667" y="0"/>
                  <a:pt x="111667" y="0"/>
                  <a:pt x="127561" y="0"/>
                </a:cubicBezTo>
                <a:cubicBezTo>
                  <a:pt x="127561" y="0"/>
                  <a:pt x="127561" y="0"/>
                  <a:pt x="171271" y="35682"/>
                </a:cubicBezTo>
                <a:cubicBezTo>
                  <a:pt x="171271" y="35682"/>
                  <a:pt x="171271" y="35682"/>
                  <a:pt x="211008" y="71363"/>
                </a:cubicBezTo>
                <a:lnTo>
                  <a:pt x="234849" y="71363"/>
                </a:lnTo>
                <a:cubicBezTo>
                  <a:pt x="234849" y="71363"/>
                  <a:pt x="234849" y="71363"/>
                  <a:pt x="258691" y="103080"/>
                </a:cubicBezTo>
                <a:cubicBezTo>
                  <a:pt x="258691" y="103080"/>
                  <a:pt x="258691" y="103080"/>
                  <a:pt x="222928" y="162550"/>
                </a:cubicBezTo>
                <a:cubicBezTo>
                  <a:pt x="222928" y="162550"/>
                  <a:pt x="222928" y="162550"/>
                  <a:pt x="222928" y="178408"/>
                </a:cubicBezTo>
                <a:cubicBezTo>
                  <a:pt x="222928" y="178408"/>
                  <a:pt x="222928" y="178408"/>
                  <a:pt x="238823" y="194267"/>
                </a:cubicBezTo>
                <a:cubicBezTo>
                  <a:pt x="238823" y="194267"/>
                  <a:pt x="238823" y="194267"/>
                  <a:pt x="254717" y="210125"/>
                </a:cubicBezTo>
                <a:cubicBezTo>
                  <a:pt x="254717" y="210125"/>
                  <a:pt x="254717" y="210125"/>
                  <a:pt x="254717" y="225984"/>
                </a:cubicBezTo>
                <a:cubicBezTo>
                  <a:pt x="254717" y="225984"/>
                  <a:pt x="254717" y="225984"/>
                  <a:pt x="254717" y="269594"/>
                </a:cubicBezTo>
                <a:cubicBezTo>
                  <a:pt x="254717" y="269594"/>
                  <a:pt x="254717" y="269594"/>
                  <a:pt x="238823" y="269594"/>
                </a:cubicBezTo>
                <a:cubicBezTo>
                  <a:pt x="238823" y="269594"/>
                  <a:pt x="238823" y="269594"/>
                  <a:pt x="222928" y="285453"/>
                </a:cubicBezTo>
                <a:cubicBezTo>
                  <a:pt x="222928" y="285453"/>
                  <a:pt x="222928" y="285453"/>
                  <a:pt x="222928" y="333028"/>
                </a:cubicBezTo>
                <a:cubicBezTo>
                  <a:pt x="222928" y="333028"/>
                  <a:pt x="222928" y="333028"/>
                  <a:pt x="207034" y="348887"/>
                </a:cubicBezTo>
                <a:cubicBezTo>
                  <a:pt x="207034" y="348887"/>
                  <a:pt x="207034" y="348887"/>
                  <a:pt x="191139" y="348887"/>
                </a:cubicBezTo>
                <a:cubicBezTo>
                  <a:pt x="191139" y="348887"/>
                  <a:pt x="191139" y="348887"/>
                  <a:pt x="191139" y="364745"/>
                </a:cubicBezTo>
                <a:cubicBezTo>
                  <a:pt x="191139" y="364745"/>
                  <a:pt x="191139" y="364745"/>
                  <a:pt x="115641" y="471790"/>
                </a:cubicBezTo>
                <a:cubicBezTo>
                  <a:pt x="115641" y="471790"/>
                  <a:pt x="115641" y="471790"/>
                  <a:pt x="115641" y="455932"/>
                </a:cubicBezTo>
                <a:cubicBezTo>
                  <a:pt x="115641" y="455932"/>
                  <a:pt x="115641" y="455932"/>
                  <a:pt x="115641" y="424215"/>
                </a:cubicBezTo>
                <a:cubicBezTo>
                  <a:pt x="115641" y="424215"/>
                  <a:pt x="115641" y="424215"/>
                  <a:pt x="83852" y="424215"/>
                </a:cubicBezTo>
                <a:cubicBezTo>
                  <a:pt x="83852" y="424215"/>
                  <a:pt x="83852" y="424215"/>
                  <a:pt x="67957" y="408356"/>
                </a:cubicBezTo>
                <a:cubicBezTo>
                  <a:pt x="67957" y="408356"/>
                  <a:pt x="67957" y="408356"/>
                  <a:pt x="52063" y="392498"/>
                </a:cubicBezTo>
                <a:cubicBezTo>
                  <a:pt x="52063" y="392498"/>
                  <a:pt x="52063" y="392498"/>
                  <a:pt x="31946" y="374099"/>
                </a:cubicBezTo>
                <a:lnTo>
                  <a:pt x="7543" y="351780"/>
                </a:lnTo>
                <a:lnTo>
                  <a:pt x="0" y="341160"/>
                </a:lnTo>
                <a:lnTo>
                  <a:pt x="8353" y="336993"/>
                </a:lnTo>
                <a:cubicBezTo>
                  <a:pt x="32194" y="313205"/>
                  <a:pt x="52063" y="293382"/>
                  <a:pt x="60010" y="289418"/>
                </a:cubicBezTo>
                <a:cubicBezTo>
                  <a:pt x="60010" y="289418"/>
                  <a:pt x="60010" y="289418"/>
                  <a:pt x="60010" y="269594"/>
                </a:cubicBezTo>
                <a:cubicBezTo>
                  <a:pt x="60010" y="269594"/>
                  <a:pt x="60010" y="269594"/>
                  <a:pt x="75904" y="245807"/>
                </a:cubicBezTo>
                <a:cubicBezTo>
                  <a:pt x="75904" y="245807"/>
                  <a:pt x="75904" y="245807"/>
                  <a:pt x="75904" y="186337"/>
                </a:cubicBezTo>
                <a:cubicBezTo>
                  <a:pt x="75904" y="186337"/>
                  <a:pt x="75904" y="186337"/>
                  <a:pt x="48089" y="134797"/>
                </a:cubicBezTo>
                <a:cubicBezTo>
                  <a:pt x="48089" y="134797"/>
                  <a:pt x="48089" y="134797"/>
                  <a:pt x="36168" y="138762"/>
                </a:cubicBezTo>
                <a:cubicBezTo>
                  <a:pt x="36168" y="138762"/>
                  <a:pt x="36168" y="138762"/>
                  <a:pt x="40142" y="130833"/>
                </a:cubicBezTo>
                <a:cubicBezTo>
                  <a:pt x="40142" y="130833"/>
                  <a:pt x="40142" y="130833"/>
                  <a:pt x="44115" y="118939"/>
                </a:cubicBezTo>
                <a:cubicBezTo>
                  <a:pt x="44115" y="118939"/>
                  <a:pt x="44115" y="118939"/>
                  <a:pt x="52063" y="95151"/>
                </a:cubicBezTo>
                <a:cubicBezTo>
                  <a:pt x="52063" y="95151"/>
                  <a:pt x="52063" y="95151"/>
                  <a:pt x="75904" y="59469"/>
                </a:cubicBezTo>
                <a:cubicBezTo>
                  <a:pt x="75904" y="59469"/>
                  <a:pt x="75904" y="59469"/>
                  <a:pt x="75904" y="15859"/>
                </a:cubicBezTo>
                <a:cubicBezTo>
                  <a:pt x="75904" y="15859"/>
                  <a:pt x="75904" y="15859"/>
                  <a:pt x="111667" y="3965"/>
                </a:cubicBezTo>
                <a:cubicBezTo>
                  <a:pt x="111667" y="3965"/>
                  <a:pt x="111667" y="3965"/>
                  <a:pt x="107693" y="3965"/>
                </a:cubicBezTo>
                <a:cubicBezTo>
                  <a:pt x="107693" y="0"/>
                  <a:pt x="111667" y="0"/>
                  <a:pt x="111667" y="0"/>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1" name="Michigan">
            <a:extLst>
              <a:ext uri="{FF2B5EF4-FFF2-40B4-BE49-F238E27FC236}">
                <a16:creationId xmlns:a16="http://schemas.microsoft.com/office/drawing/2014/main" id="{9828D36B-3B09-A700-4A24-DD939E49B798}"/>
              </a:ext>
            </a:extLst>
          </p:cNvPr>
          <p:cNvSpPr>
            <a:spLocks/>
          </p:cNvSpPr>
          <p:nvPr/>
        </p:nvSpPr>
        <p:spPr bwMode="auto">
          <a:xfrm>
            <a:off x="8399296" y="2145165"/>
            <a:ext cx="1004942" cy="995518"/>
          </a:xfrm>
          <a:custGeom>
            <a:avLst/>
            <a:gdLst>
              <a:gd name="connsiteX0" fmla="*/ 827555 w 1225450"/>
              <a:gd name="connsiteY0" fmla="*/ 404583 h 1235482"/>
              <a:gd name="connsiteX1" fmla="*/ 854304 w 1225450"/>
              <a:gd name="connsiteY1" fmla="*/ 404583 h 1235482"/>
              <a:gd name="connsiteX2" fmla="*/ 886069 w 1225450"/>
              <a:gd name="connsiteY2" fmla="*/ 404583 h 1235482"/>
              <a:gd name="connsiteX3" fmla="*/ 886069 w 1225450"/>
              <a:gd name="connsiteY3" fmla="*/ 419630 h 1235482"/>
              <a:gd name="connsiteX4" fmla="*/ 917834 w 1225450"/>
              <a:gd name="connsiteY4" fmla="*/ 404583 h 1235482"/>
              <a:gd name="connsiteX5" fmla="*/ 932880 w 1225450"/>
              <a:gd name="connsiteY5" fmla="*/ 419630 h 1235482"/>
              <a:gd name="connsiteX6" fmla="*/ 964645 w 1225450"/>
              <a:gd name="connsiteY6" fmla="*/ 448051 h 1235482"/>
              <a:gd name="connsiteX7" fmla="*/ 981363 w 1225450"/>
              <a:gd name="connsiteY7" fmla="*/ 448051 h 1235482"/>
              <a:gd name="connsiteX8" fmla="*/ 996410 w 1225450"/>
              <a:gd name="connsiteY8" fmla="*/ 463097 h 1235482"/>
              <a:gd name="connsiteX9" fmla="*/ 1039877 w 1225450"/>
              <a:gd name="connsiteY9" fmla="*/ 479815 h 1235482"/>
              <a:gd name="connsiteX10" fmla="*/ 1056595 w 1225450"/>
              <a:gd name="connsiteY10" fmla="*/ 494862 h 1235482"/>
              <a:gd name="connsiteX11" fmla="*/ 1071642 w 1225450"/>
              <a:gd name="connsiteY11" fmla="*/ 543345 h 1235482"/>
              <a:gd name="connsiteX12" fmla="*/ 1056595 w 1225450"/>
              <a:gd name="connsiteY12" fmla="*/ 558391 h 1235482"/>
              <a:gd name="connsiteX13" fmla="*/ 1056595 w 1225450"/>
              <a:gd name="connsiteY13" fmla="*/ 575110 h 1235482"/>
              <a:gd name="connsiteX14" fmla="*/ 1071642 w 1225450"/>
              <a:gd name="connsiteY14" fmla="*/ 590156 h 1235482"/>
              <a:gd name="connsiteX15" fmla="*/ 1088360 w 1225450"/>
              <a:gd name="connsiteY15" fmla="*/ 682107 h 1235482"/>
              <a:gd name="connsiteX16" fmla="*/ 1071642 w 1225450"/>
              <a:gd name="connsiteY16" fmla="*/ 697153 h 1235482"/>
              <a:gd name="connsiteX17" fmla="*/ 1056595 w 1225450"/>
              <a:gd name="connsiteY17" fmla="*/ 713871 h 1235482"/>
              <a:gd name="connsiteX18" fmla="*/ 1039877 w 1225450"/>
              <a:gd name="connsiteY18" fmla="*/ 745636 h 1235482"/>
              <a:gd name="connsiteX19" fmla="*/ 1008113 w 1225450"/>
              <a:gd name="connsiteY19" fmla="*/ 772385 h 1235482"/>
              <a:gd name="connsiteX20" fmla="*/ 981363 w 1225450"/>
              <a:gd name="connsiteY20" fmla="*/ 820868 h 1235482"/>
              <a:gd name="connsiteX21" fmla="*/ 996410 w 1225450"/>
              <a:gd name="connsiteY21" fmla="*/ 835915 h 1235482"/>
              <a:gd name="connsiteX22" fmla="*/ 1008113 w 1225450"/>
              <a:gd name="connsiteY22" fmla="*/ 835915 h 1235482"/>
              <a:gd name="connsiteX23" fmla="*/ 1056595 w 1225450"/>
              <a:gd name="connsiteY23" fmla="*/ 820868 h 1235482"/>
              <a:gd name="connsiteX24" fmla="*/ 1071642 w 1225450"/>
              <a:gd name="connsiteY24" fmla="*/ 772385 h 1235482"/>
              <a:gd name="connsiteX25" fmla="*/ 1120125 w 1225450"/>
              <a:gd name="connsiteY25" fmla="*/ 757339 h 1235482"/>
              <a:gd name="connsiteX26" fmla="*/ 1150218 w 1225450"/>
              <a:gd name="connsiteY26" fmla="*/ 745636 h 1235482"/>
              <a:gd name="connsiteX27" fmla="*/ 1195357 w 1225450"/>
              <a:gd name="connsiteY27" fmla="*/ 835915 h 1235482"/>
              <a:gd name="connsiteX28" fmla="*/ 1195357 w 1225450"/>
              <a:gd name="connsiteY28" fmla="*/ 927866 h 1235482"/>
              <a:gd name="connsiteX29" fmla="*/ 1210404 w 1225450"/>
              <a:gd name="connsiteY29" fmla="*/ 957959 h 1235482"/>
              <a:gd name="connsiteX30" fmla="*/ 1210404 w 1225450"/>
              <a:gd name="connsiteY30" fmla="*/ 974677 h 1235482"/>
              <a:gd name="connsiteX31" fmla="*/ 1225450 w 1225450"/>
              <a:gd name="connsiteY31" fmla="*/ 957959 h 1235482"/>
              <a:gd name="connsiteX32" fmla="*/ 1195357 w 1225450"/>
              <a:gd name="connsiteY32" fmla="*/ 1053253 h 1235482"/>
              <a:gd name="connsiteX33" fmla="*/ 1163592 w 1225450"/>
              <a:gd name="connsiteY33" fmla="*/ 1053253 h 1235482"/>
              <a:gd name="connsiteX34" fmla="*/ 1150218 w 1225450"/>
              <a:gd name="connsiteY34" fmla="*/ 1069971 h 1235482"/>
              <a:gd name="connsiteX35" fmla="*/ 1150218 w 1225450"/>
              <a:gd name="connsiteY35" fmla="*/ 1081674 h 1235482"/>
              <a:gd name="connsiteX36" fmla="*/ 1150218 w 1225450"/>
              <a:gd name="connsiteY36" fmla="*/ 1113439 h 1235482"/>
              <a:gd name="connsiteX37" fmla="*/ 1135171 w 1225450"/>
              <a:gd name="connsiteY37" fmla="*/ 1113439 h 1235482"/>
              <a:gd name="connsiteX38" fmla="*/ 1135171 w 1225450"/>
              <a:gd name="connsiteY38" fmla="*/ 1128485 h 1235482"/>
              <a:gd name="connsiteX39" fmla="*/ 1120125 w 1225450"/>
              <a:gd name="connsiteY39" fmla="*/ 1160250 h 1235482"/>
              <a:gd name="connsiteX40" fmla="*/ 1120125 w 1225450"/>
              <a:gd name="connsiteY40" fmla="*/ 1192015 h 1235482"/>
              <a:gd name="connsiteX41" fmla="*/ 1076657 w 1225450"/>
              <a:gd name="connsiteY41" fmla="*/ 1235482 h 1235482"/>
              <a:gd name="connsiteX42" fmla="*/ 834242 w 1225450"/>
              <a:gd name="connsiteY42" fmla="*/ 1235482 h 1235482"/>
              <a:gd name="connsiteX43" fmla="*/ 830899 w 1225450"/>
              <a:gd name="connsiteY43" fmla="*/ 1235482 h 1235482"/>
              <a:gd name="connsiteX44" fmla="*/ 514923 w 1225450"/>
              <a:gd name="connsiteY44" fmla="*/ 1235482 h 1235482"/>
              <a:gd name="connsiteX45" fmla="*/ 561734 w 1225450"/>
              <a:gd name="connsiteY45" fmla="*/ 1208733 h 1235482"/>
              <a:gd name="connsiteX46" fmla="*/ 625264 w 1225450"/>
              <a:gd name="connsiteY46" fmla="*/ 1053253 h 1235482"/>
              <a:gd name="connsiteX47" fmla="*/ 625264 w 1225450"/>
              <a:gd name="connsiteY47" fmla="*/ 957959 h 1235482"/>
              <a:gd name="connsiteX48" fmla="*/ 578453 w 1225450"/>
              <a:gd name="connsiteY48" fmla="*/ 835915 h 1235482"/>
              <a:gd name="connsiteX49" fmla="*/ 608546 w 1225450"/>
              <a:gd name="connsiteY49" fmla="*/ 728918 h 1235482"/>
              <a:gd name="connsiteX50" fmla="*/ 625264 w 1225450"/>
              <a:gd name="connsiteY50" fmla="*/ 713871 h 1235482"/>
              <a:gd name="connsiteX51" fmla="*/ 625264 w 1225450"/>
              <a:gd name="connsiteY51" fmla="*/ 618577 h 1235482"/>
              <a:gd name="connsiteX52" fmla="*/ 640310 w 1225450"/>
              <a:gd name="connsiteY52" fmla="*/ 601859 h 1235482"/>
              <a:gd name="connsiteX53" fmla="*/ 657029 w 1225450"/>
              <a:gd name="connsiteY53" fmla="*/ 575110 h 1235482"/>
              <a:gd name="connsiteX54" fmla="*/ 683778 w 1225450"/>
              <a:gd name="connsiteY54" fmla="*/ 558391 h 1235482"/>
              <a:gd name="connsiteX55" fmla="*/ 700496 w 1225450"/>
              <a:gd name="connsiteY55" fmla="*/ 543345 h 1235482"/>
              <a:gd name="connsiteX56" fmla="*/ 715543 w 1225450"/>
              <a:gd name="connsiteY56" fmla="*/ 526627 h 1235482"/>
              <a:gd name="connsiteX57" fmla="*/ 715543 w 1225450"/>
              <a:gd name="connsiteY57" fmla="*/ 543345 h 1235482"/>
              <a:gd name="connsiteX58" fmla="*/ 732261 w 1225450"/>
              <a:gd name="connsiteY58" fmla="*/ 590156 h 1235482"/>
              <a:gd name="connsiteX59" fmla="*/ 732261 w 1225450"/>
              <a:gd name="connsiteY59" fmla="*/ 575110 h 1235482"/>
              <a:gd name="connsiteX60" fmla="*/ 747307 w 1225450"/>
              <a:gd name="connsiteY60" fmla="*/ 575110 h 1235482"/>
              <a:gd name="connsiteX61" fmla="*/ 764026 w 1225450"/>
              <a:gd name="connsiteY61" fmla="*/ 494862 h 1235482"/>
              <a:gd name="connsiteX62" fmla="*/ 827555 w 1225450"/>
              <a:gd name="connsiteY62" fmla="*/ 479815 h 1235482"/>
              <a:gd name="connsiteX63" fmla="*/ 827555 w 1225450"/>
              <a:gd name="connsiteY63" fmla="*/ 463097 h 1235482"/>
              <a:gd name="connsiteX64" fmla="*/ 810837 w 1225450"/>
              <a:gd name="connsiteY64" fmla="*/ 448051 h 1235482"/>
              <a:gd name="connsiteX65" fmla="*/ 810837 w 1225450"/>
              <a:gd name="connsiteY65" fmla="*/ 419630 h 1235482"/>
              <a:gd name="connsiteX66" fmla="*/ 364054 w 1225450"/>
              <a:gd name="connsiteY66" fmla="*/ 0 h 1235482"/>
              <a:gd name="connsiteX67" fmla="*/ 391754 w 1225450"/>
              <a:gd name="connsiteY67" fmla="*/ 0 h 1235482"/>
              <a:gd name="connsiteX68" fmla="*/ 391754 w 1225450"/>
              <a:gd name="connsiteY68" fmla="*/ 15871 h 1235482"/>
              <a:gd name="connsiteX69" fmla="*/ 364054 w 1225450"/>
              <a:gd name="connsiteY69" fmla="*/ 31742 h 1235482"/>
              <a:gd name="connsiteX70" fmla="*/ 316568 w 1225450"/>
              <a:gd name="connsiteY70" fmla="*/ 95227 h 1235482"/>
              <a:gd name="connsiteX71" fmla="*/ 300740 w 1225450"/>
              <a:gd name="connsiteY71" fmla="*/ 111099 h 1235482"/>
              <a:gd name="connsiteX72" fmla="*/ 284912 w 1225450"/>
              <a:gd name="connsiteY72" fmla="*/ 123002 h 1235482"/>
              <a:gd name="connsiteX73" fmla="*/ 284912 w 1225450"/>
              <a:gd name="connsiteY73" fmla="*/ 170616 h 1235482"/>
              <a:gd name="connsiteX74" fmla="*/ 316568 w 1225450"/>
              <a:gd name="connsiteY74" fmla="*/ 138873 h 1235482"/>
              <a:gd name="connsiteX75" fmla="*/ 332397 w 1225450"/>
              <a:gd name="connsiteY75" fmla="*/ 154744 h 1235482"/>
              <a:gd name="connsiteX76" fmla="*/ 364054 w 1225450"/>
              <a:gd name="connsiteY76" fmla="*/ 138873 h 1235482"/>
              <a:gd name="connsiteX77" fmla="*/ 423410 w 1225450"/>
              <a:gd name="connsiteY77" fmla="*/ 170616 h 1235482"/>
              <a:gd name="connsiteX78" fmla="*/ 470896 w 1225450"/>
              <a:gd name="connsiteY78" fmla="*/ 234101 h 1235482"/>
              <a:gd name="connsiteX79" fmla="*/ 486724 w 1225450"/>
              <a:gd name="connsiteY79" fmla="*/ 234101 h 1235482"/>
              <a:gd name="connsiteX80" fmla="*/ 561910 w 1225450"/>
              <a:gd name="connsiteY80" fmla="*/ 234101 h 1235482"/>
              <a:gd name="connsiteX81" fmla="*/ 577738 w 1225450"/>
              <a:gd name="connsiteY81" fmla="*/ 234101 h 1235482"/>
              <a:gd name="connsiteX82" fmla="*/ 593567 w 1225450"/>
              <a:gd name="connsiteY82" fmla="*/ 218229 h 1235482"/>
              <a:gd name="connsiteX83" fmla="*/ 641052 w 1225450"/>
              <a:gd name="connsiteY83" fmla="*/ 186487 h 1235482"/>
              <a:gd name="connsiteX84" fmla="*/ 763722 w 1225450"/>
              <a:gd name="connsiteY84" fmla="*/ 186487 h 1235482"/>
              <a:gd name="connsiteX85" fmla="*/ 779551 w 1225450"/>
              <a:gd name="connsiteY85" fmla="*/ 170616 h 1235482"/>
              <a:gd name="connsiteX86" fmla="*/ 811208 w 1225450"/>
              <a:gd name="connsiteY86" fmla="*/ 170616 h 1235482"/>
              <a:gd name="connsiteX87" fmla="*/ 811208 w 1225450"/>
              <a:gd name="connsiteY87" fmla="*/ 186487 h 1235482"/>
              <a:gd name="connsiteX88" fmla="*/ 811208 w 1225450"/>
              <a:gd name="connsiteY88" fmla="*/ 218229 h 1235482"/>
              <a:gd name="connsiteX89" fmla="*/ 854736 w 1225450"/>
              <a:gd name="connsiteY89" fmla="*/ 234101 h 1235482"/>
              <a:gd name="connsiteX90" fmla="*/ 918049 w 1225450"/>
              <a:gd name="connsiteY90" fmla="*/ 234101 h 1235482"/>
              <a:gd name="connsiteX91" fmla="*/ 933878 w 1225450"/>
              <a:gd name="connsiteY91" fmla="*/ 234101 h 1235482"/>
              <a:gd name="connsiteX92" fmla="*/ 933878 w 1225450"/>
              <a:gd name="connsiteY92" fmla="*/ 249972 h 1235482"/>
              <a:gd name="connsiteX93" fmla="*/ 933878 w 1225450"/>
              <a:gd name="connsiteY93" fmla="*/ 265843 h 1235482"/>
              <a:gd name="connsiteX94" fmla="*/ 933878 w 1225450"/>
              <a:gd name="connsiteY94" fmla="*/ 293618 h 1235482"/>
              <a:gd name="connsiteX95" fmla="*/ 949706 w 1225450"/>
              <a:gd name="connsiteY95" fmla="*/ 309489 h 1235482"/>
              <a:gd name="connsiteX96" fmla="*/ 965535 w 1225450"/>
              <a:gd name="connsiteY96" fmla="*/ 325360 h 1235482"/>
              <a:gd name="connsiteX97" fmla="*/ 981363 w 1225450"/>
              <a:gd name="connsiteY97" fmla="*/ 325360 h 1235482"/>
              <a:gd name="connsiteX98" fmla="*/ 981363 w 1225450"/>
              <a:gd name="connsiteY98" fmla="*/ 341231 h 1235482"/>
              <a:gd name="connsiteX99" fmla="*/ 918049 w 1225450"/>
              <a:gd name="connsiteY99" fmla="*/ 357103 h 1235482"/>
              <a:gd name="connsiteX100" fmla="*/ 902221 w 1225450"/>
              <a:gd name="connsiteY100" fmla="*/ 341231 h 1235482"/>
              <a:gd name="connsiteX101" fmla="*/ 886393 w 1225450"/>
              <a:gd name="connsiteY101" fmla="*/ 325360 h 1235482"/>
              <a:gd name="connsiteX102" fmla="*/ 886393 w 1225450"/>
              <a:gd name="connsiteY102" fmla="*/ 341231 h 1235482"/>
              <a:gd name="connsiteX103" fmla="*/ 870564 w 1225450"/>
              <a:gd name="connsiteY103" fmla="*/ 357103 h 1235482"/>
              <a:gd name="connsiteX104" fmla="*/ 854736 w 1225450"/>
              <a:gd name="connsiteY104" fmla="*/ 357103 h 1235482"/>
              <a:gd name="connsiteX105" fmla="*/ 842864 w 1225450"/>
              <a:gd name="connsiteY105" fmla="*/ 341231 h 1235482"/>
              <a:gd name="connsiteX106" fmla="*/ 811208 w 1225450"/>
              <a:gd name="connsiteY106" fmla="*/ 325360 h 1235482"/>
              <a:gd name="connsiteX107" fmla="*/ 763722 w 1225450"/>
              <a:gd name="connsiteY107" fmla="*/ 325360 h 1235482"/>
              <a:gd name="connsiteX108" fmla="*/ 732065 w 1225450"/>
              <a:gd name="connsiteY108" fmla="*/ 325360 h 1235482"/>
              <a:gd name="connsiteX109" fmla="*/ 716237 w 1225450"/>
              <a:gd name="connsiteY109" fmla="*/ 341231 h 1235482"/>
              <a:gd name="connsiteX110" fmla="*/ 641052 w 1225450"/>
              <a:gd name="connsiteY110" fmla="*/ 372974 h 1235482"/>
              <a:gd name="connsiteX111" fmla="*/ 577738 w 1225450"/>
              <a:gd name="connsiteY111" fmla="*/ 420588 h 1235482"/>
              <a:gd name="connsiteX112" fmla="*/ 561910 w 1225450"/>
              <a:gd name="connsiteY112" fmla="*/ 420588 h 1235482"/>
              <a:gd name="connsiteX113" fmla="*/ 577738 w 1225450"/>
              <a:gd name="connsiteY113" fmla="*/ 372974 h 1235482"/>
              <a:gd name="connsiteX114" fmla="*/ 546081 w 1225450"/>
              <a:gd name="connsiteY114" fmla="*/ 388845 h 1235482"/>
              <a:gd name="connsiteX115" fmla="*/ 530253 w 1225450"/>
              <a:gd name="connsiteY115" fmla="*/ 388845 h 1235482"/>
              <a:gd name="connsiteX116" fmla="*/ 518381 w 1225450"/>
              <a:gd name="connsiteY116" fmla="*/ 388845 h 1235482"/>
              <a:gd name="connsiteX117" fmla="*/ 407582 w 1225450"/>
              <a:gd name="connsiteY117" fmla="*/ 559461 h 1235482"/>
              <a:gd name="connsiteX118" fmla="*/ 391754 w 1225450"/>
              <a:gd name="connsiteY118" fmla="*/ 591203 h 1235482"/>
              <a:gd name="connsiteX119" fmla="*/ 387796 w 1225450"/>
              <a:gd name="connsiteY119" fmla="*/ 595171 h 1235482"/>
              <a:gd name="connsiteX120" fmla="*/ 387796 w 1225450"/>
              <a:gd name="connsiteY120" fmla="*/ 591203 h 1235482"/>
              <a:gd name="connsiteX121" fmla="*/ 383839 w 1225450"/>
              <a:gd name="connsiteY121" fmla="*/ 567396 h 1235482"/>
              <a:gd name="connsiteX122" fmla="*/ 379882 w 1225450"/>
              <a:gd name="connsiteY122" fmla="*/ 535654 h 1235482"/>
              <a:gd name="connsiteX123" fmla="*/ 379882 w 1225450"/>
              <a:gd name="connsiteY123" fmla="*/ 484072 h 1235482"/>
              <a:gd name="connsiteX124" fmla="*/ 379882 w 1225450"/>
              <a:gd name="connsiteY124" fmla="*/ 480105 h 1235482"/>
              <a:gd name="connsiteX125" fmla="*/ 383839 w 1225450"/>
              <a:gd name="connsiteY125" fmla="*/ 476137 h 1235482"/>
              <a:gd name="connsiteX126" fmla="*/ 375925 w 1225450"/>
              <a:gd name="connsiteY126" fmla="*/ 468201 h 1235482"/>
              <a:gd name="connsiteX127" fmla="*/ 368011 w 1225450"/>
              <a:gd name="connsiteY127" fmla="*/ 448362 h 1235482"/>
              <a:gd name="connsiteX128" fmla="*/ 360097 w 1225450"/>
              <a:gd name="connsiteY128" fmla="*/ 440427 h 1235482"/>
              <a:gd name="connsiteX129" fmla="*/ 316568 w 1225450"/>
              <a:gd name="connsiteY129" fmla="*/ 392813 h 1235482"/>
              <a:gd name="connsiteX130" fmla="*/ 328440 w 1225450"/>
              <a:gd name="connsiteY130" fmla="*/ 372974 h 1235482"/>
              <a:gd name="connsiteX131" fmla="*/ 312611 w 1225450"/>
              <a:gd name="connsiteY131" fmla="*/ 365038 h 1235482"/>
              <a:gd name="connsiteX132" fmla="*/ 189941 w 1225450"/>
              <a:gd name="connsiteY132" fmla="*/ 365038 h 1235482"/>
              <a:gd name="connsiteX133" fmla="*/ 189941 w 1225450"/>
              <a:gd name="connsiteY133" fmla="*/ 321392 h 1235482"/>
              <a:gd name="connsiteX134" fmla="*/ 174113 w 1225450"/>
              <a:gd name="connsiteY134" fmla="*/ 305521 h 1235482"/>
              <a:gd name="connsiteX135" fmla="*/ 162241 w 1225450"/>
              <a:gd name="connsiteY135" fmla="*/ 301553 h 1235482"/>
              <a:gd name="connsiteX136" fmla="*/ 158284 w 1225450"/>
              <a:gd name="connsiteY136" fmla="*/ 301553 h 1235482"/>
              <a:gd name="connsiteX137" fmla="*/ 158284 w 1225450"/>
              <a:gd name="connsiteY137" fmla="*/ 297585 h 1235482"/>
              <a:gd name="connsiteX138" fmla="*/ 150370 w 1225450"/>
              <a:gd name="connsiteY138" fmla="*/ 297585 h 1235482"/>
              <a:gd name="connsiteX139" fmla="*/ 126627 w 1225450"/>
              <a:gd name="connsiteY139" fmla="*/ 293618 h 1235482"/>
              <a:gd name="connsiteX140" fmla="*/ 91013 w 1225450"/>
              <a:gd name="connsiteY140" fmla="*/ 297585 h 1235482"/>
              <a:gd name="connsiteX141" fmla="*/ 67271 w 1225450"/>
              <a:gd name="connsiteY141" fmla="*/ 293618 h 1235482"/>
              <a:gd name="connsiteX142" fmla="*/ 35614 w 1225450"/>
              <a:gd name="connsiteY142" fmla="*/ 277746 h 1235482"/>
              <a:gd name="connsiteX143" fmla="*/ 23742 w 1225450"/>
              <a:gd name="connsiteY143" fmla="*/ 277746 h 1235482"/>
              <a:gd name="connsiteX144" fmla="*/ 0 w 1225450"/>
              <a:gd name="connsiteY144" fmla="*/ 238068 h 1235482"/>
              <a:gd name="connsiteX145" fmla="*/ 0 w 1225450"/>
              <a:gd name="connsiteY145" fmla="*/ 202358 h 1235482"/>
              <a:gd name="connsiteX146" fmla="*/ 23742 w 1225450"/>
              <a:gd name="connsiteY146" fmla="*/ 202358 h 1235482"/>
              <a:gd name="connsiteX147" fmla="*/ 83099 w 1225450"/>
              <a:gd name="connsiteY147" fmla="*/ 170616 h 1235482"/>
              <a:gd name="connsiteX148" fmla="*/ 162241 w 1225450"/>
              <a:gd name="connsiteY148" fmla="*/ 138873 h 1235482"/>
              <a:gd name="connsiteX149" fmla="*/ 300740 w 1225450"/>
              <a:gd name="connsiteY149" fmla="*/ 31742 h 1235482"/>
              <a:gd name="connsiteX150" fmla="*/ 364054 w 1225450"/>
              <a:gd name="connsiteY150" fmla="*/ 0 h 1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225450" h="1235482">
                <a:moveTo>
                  <a:pt x="827555" y="404583"/>
                </a:moveTo>
                <a:lnTo>
                  <a:pt x="854304" y="404583"/>
                </a:lnTo>
                <a:lnTo>
                  <a:pt x="886069" y="404583"/>
                </a:lnTo>
                <a:lnTo>
                  <a:pt x="886069" y="419630"/>
                </a:lnTo>
                <a:lnTo>
                  <a:pt x="917834" y="404583"/>
                </a:lnTo>
                <a:lnTo>
                  <a:pt x="932880" y="419630"/>
                </a:lnTo>
                <a:lnTo>
                  <a:pt x="964645" y="448051"/>
                </a:lnTo>
                <a:lnTo>
                  <a:pt x="981363" y="448051"/>
                </a:lnTo>
                <a:lnTo>
                  <a:pt x="996410" y="463097"/>
                </a:lnTo>
                <a:lnTo>
                  <a:pt x="1039877" y="479815"/>
                </a:lnTo>
                <a:lnTo>
                  <a:pt x="1056595" y="494862"/>
                </a:lnTo>
                <a:lnTo>
                  <a:pt x="1071642" y="543345"/>
                </a:lnTo>
                <a:lnTo>
                  <a:pt x="1056595" y="558391"/>
                </a:lnTo>
                <a:lnTo>
                  <a:pt x="1056595" y="575110"/>
                </a:lnTo>
                <a:lnTo>
                  <a:pt x="1071642" y="590156"/>
                </a:lnTo>
                <a:lnTo>
                  <a:pt x="1088360" y="682107"/>
                </a:lnTo>
                <a:lnTo>
                  <a:pt x="1071642" y="697153"/>
                </a:lnTo>
                <a:lnTo>
                  <a:pt x="1056595" y="713871"/>
                </a:lnTo>
                <a:lnTo>
                  <a:pt x="1039877" y="745636"/>
                </a:lnTo>
                <a:lnTo>
                  <a:pt x="1008113" y="772385"/>
                </a:lnTo>
                <a:lnTo>
                  <a:pt x="981363" y="820868"/>
                </a:lnTo>
                <a:lnTo>
                  <a:pt x="996410" y="835915"/>
                </a:lnTo>
                <a:lnTo>
                  <a:pt x="1008113" y="835915"/>
                </a:lnTo>
                <a:lnTo>
                  <a:pt x="1056595" y="820868"/>
                </a:lnTo>
                <a:lnTo>
                  <a:pt x="1071642" y="772385"/>
                </a:lnTo>
                <a:lnTo>
                  <a:pt x="1120125" y="757339"/>
                </a:lnTo>
                <a:lnTo>
                  <a:pt x="1150218" y="745636"/>
                </a:lnTo>
                <a:lnTo>
                  <a:pt x="1195357" y="835915"/>
                </a:lnTo>
                <a:lnTo>
                  <a:pt x="1195357" y="927866"/>
                </a:lnTo>
                <a:lnTo>
                  <a:pt x="1210404" y="957959"/>
                </a:lnTo>
                <a:lnTo>
                  <a:pt x="1210404" y="974677"/>
                </a:lnTo>
                <a:lnTo>
                  <a:pt x="1225450" y="957959"/>
                </a:lnTo>
                <a:lnTo>
                  <a:pt x="1195357" y="1053253"/>
                </a:lnTo>
                <a:lnTo>
                  <a:pt x="1163592" y="1053253"/>
                </a:lnTo>
                <a:lnTo>
                  <a:pt x="1150218" y="1069971"/>
                </a:lnTo>
                <a:lnTo>
                  <a:pt x="1150218" y="1081674"/>
                </a:lnTo>
                <a:lnTo>
                  <a:pt x="1150218" y="1113439"/>
                </a:lnTo>
                <a:lnTo>
                  <a:pt x="1135171" y="1113439"/>
                </a:lnTo>
                <a:lnTo>
                  <a:pt x="1135171" y="1128485"/>
                </a:lnTo>
                <a:lnTo>
                  <a:pt x="1120125" y="1160250"/>
                </a:lnTo>
                <a:lnTo>
                  <a:pt x="1120125" y="1192015"/>
                </a:lnTo>
                <a:lnTo>
                  <a:pt x="1076657" y="1235482"/>
                </a:lnTo>
                <a:lnTo>
                  <a:pt x="834242" y="1235482"/>
                </a:lnTo>
                <a:lnTo>
                  <a:pt x="830899" y="1235482"/>
                </a:lnTo>
                <a:lnTo>
                  <a:pt x="514923" y="1235482"/>
                </a:lnTo>
                <a:lnTo>
                  <a:pt x="561734" y="1208733"/>
                </a:lnTo>
                <a:lnTo>
                  <a:pt x="625264" y="1053253"/>
                </a:lnTo>
                <a:lnTo>
                  <a:pt x="625264" y="957959"/>
                </a:lnTo>
                <a:lnTo>
                  <a:pt x="578453" y="835915"/>
                </a:lnTo>
                <a:lnTo>
                  <a:pt x="608546" y="728918"/>
                </a:lnTo>
                <a:lnTo>
                  <a:pt x="625264" y="713871"/>
                </a:lnTo>
                <a:lnTo>
                  <a:pt x="625264" y="618577"/>
                </a:lnTo>
                <a:lnTo>
                  <a:pt x="640310" y="601859"/>
                </a:lnTo>
                <a:lnTo>
                  <a:pt x="657029" y="575110"/>
                </a:lnTo>
                <a:lnTo>
                  <a:pt x="683778" y="558391"/>
                </a:lnTo>
                <a:lnTo>
                  <a:pt x="700496" y="543345"/>
                </a:lnTo>
                <a:lnTo>
                  <a:pt x="715543" y="526627"/>
                </a:lnTo>
                <a:lnTo>
                  <a:pt x="715543" y="543345"/>
                </a:lnTo>
                <a:lnTo>
                  <a:pt x="732261" y="590156"/>
                </a:lnTo>
                <a:lnTo>
                  <a:pt x="732261" y="575110"/>
                </a:lnTo>
                <a:lnTo>
                  <a:pt x="747307" y="575110"/>
                </a:lnTo>
                <a:lnTo>
                  <a:pt x="764026" y="494862"/>
                </a:lnTo>
                <a:lnTo>
                  <a:pt x="827555" y="479815"/>
                </a:lnTo>
                <a:lnTo>
                  <a:pt x="827555" y="463097"/>
                </a:lnTo>
                <a:lnTo>
                  <a:pt x="810837" y="448051"/>
                </a:lnTo>
                <a:lnTo>
                  <a:pt x="810837" y="419630"/>
                </a:lnTo>
                <a:close/>
                <a:moveTo>
                  <a:pt x="364054" y="0"/>
                </a:moveTo>
                <a:cubicBezTo>
                  <a:pt x="364054" y="0"/>
                  <a:pt x="364054" y="0"/>
                  <a:pt x="391754" y="0"/>
                </a:cubicBezTo>
                <a:cubicBezTo>
                  <a:pt x="391754" y="0"/>
                  <a:pt x="391754" y="0"/>
                  <a:pt x="391754" y="15871"/>
                </a:cubicBezTo>
                <a:cubicBezTo>
                  <a:pt x="391754" y="15871"/>
                  <a:pt x="391754" y="15871"/>
                  <a:pt x="364054" y="31742"/>
                </a:cubicBezTo>
                <a:cubicBezTo>
                  <a:pt x="364054" y="31742"/>
                  <a:pt x="364054" y="31742"/>
                  <a:pt x="316568" y="95227"/>
                </a:cubicBezTo>
                <a:cubicBezTo>
                  <a:pt x="316568" y="95227"/>
                  <a:pt x="316568" y="95227"/>
                  <a:pt x="300740" y="111099"/>
                </a:cubicBezTo>
                <a:cubicBezTo>
                  <a:pt x="300740" y="111099"/>
                  <a:pt x="300740" y="111099"/>
                  <a:pt x="284912" y="123002"/>
                </a:cubicBezTo>
                <a:cubicBezTo>
                  <a:pt x="284912" y="123002"/>
                  <a:pt x="284912" y="123002"/>
                  <a:pt x="284912" y="170616"/>
                </a:cubicBezTo>
                <a:cubicBezTo>
                  <a:pt x="284912" y="170616"/>
                  <a:pt x="284912" y="170616"/>
                  <a:pt x="316568" y="138873"/>
                </a:cubicBezTo>
                <a:cubicBezTo>
                  <a:pt x="316568" y="138873"/>
                  <a:pt x="316568" y="138873"/>
                  <a:pt x="332397" y="154744"/>
                </a:cubicBezTo>
                <a:cubicBezTo>
                  <a:pt x="332397" y="154744"/>
                  <a:pt x="332397" y="154744"/>
                  <a:pt x="364054" y="138873"/>
                </a:cubicBezTo>
                <a:cubicBezTo>
                  <a:pt x="364054" y="138873"/>
                  <a:pt x="364054" y="138873"/>
                  <a:pt x="423410" y="170616"/>
                </a:cubicBezTo>
                <a:cubicBezTo>
                  <a:pt x="423410" y="170616"/>
                  <a:pt x="423410" y="170616"/>
                  <a:pt x="470896" y="234101"/>
                </a:cubicBezTo>
                <a:cubicBezTo>
                  <a:pt x="470896" y="234101"/>
                  <a:pt x="470896" y="234101"/>
                  <a:pt x="486724" y="234101"/>
                </a:cubicBezTo>
                <a:cubicBezTo>
                  <a:pt x="486724" y="234101"/>
                  <a:pt x="486724" y="234101"/>
                  <a:pt x="561910" y="234101"/>
                </a:cubicBezTo>
                <a:cubicBezTo>
                  <a:pt x="561910" y="234101"/>
                  <a:pt x="561910" y="234101"/>
                  <a:pt x="577738" y="234101"/>
                </a:cubicBezTo>
                <a:cubicBezTo>
                  <a:pt x="577738" y="234101"/>
                  <a:pt x="577738" y="234101"/>
                  <a:pt x="593567" y="218229"/>
                </a:cubicBezTo>
                <a:cubicBezTo>
                  <a:pt x="593567" y="218229"/>
                  <a:pt x="593567" y="218229"/>
                  <a:pt x="641052" y="186487"/>
                </a:cubicBezTo>
                <a:cubicBezTo>
                  <a:pt x="641052" y="186487"/>
                  <a:pt x="641052" y="186487"/>
                  <a:pt x="763722" y="186487"/>
                </a:cubicBezTo>
                <a:cubicBezTo>
                  <a:pt x="763722" y="186487"/>
                  <a:pt x="763722" y="186487"/>
                  <a:pt x="779551" y="170616"/>
                </a:cubicBezTo>
                <a:cubicBezTo>
                  <a:pt x="779551" y="170616"/>
                  <a:pt x="779551" y="170616"/>
                  <a:pt x="811208" y="170616"/>
                </a:cubicBezTo>
                <a:cubicBezTo>
                  <a:pt x="811208" y="170616"/>
                  <a:pt x="811208" y="170616"/>
                  <a:pt x="811208" y="186487"/>
                </a:cubicBezTo>
                <a:cubicBezTo>
                  <a:pt x="811208" y="186487"/>
                  <a:pt x="811208" y="186487"/>
                  <a:pt x="811208" y="218229"/>
                </a:cubicBezTo>
                <a:cubicBezTo>
                  <a:pt x="811208" y="218229"/>
                  <a:pt x="811208" y="218229"/>
                  <a:pt x="854736" y="234101"/>
                </a:cubicBezTo>
                <a:cubicBezTo>
                  <a:pt x="854736" y="234101"/>
                  <a:pt x="854736" y="234101"/>
                  <a:pt x="918049" y="234101"/>
                </a:cubicBezTo>
                <a:cubicBezTo>
                  <a:pt x="918049" y="234101"/>
                  <a:pt x="918049" y="234101"/>
                  <a:pt x="933878" y="234101"/>
                </a:cubicBezTo>
                <a:cubicBezTo>
                  <a:pt x="933878" y="234101"/>
                  <a:pt x="933878" y="234101"/>
                  <a:pt x="933878" y="249972"/>
                </a:cubicBezTo>
                <a:cubicBezTo>
                  <a:pt x="933878" y="249972"/>
                  <a:pt x="933878" y="249972"/>
                  <a:pt x="933878" y="265843"/>
                </a:cubicBezTo>
                <a:cubicBezTo>
                  <a:pt x="933878" y="265843"/>
                  <a:pt x="933878" y="265843"/>
                  <a:pt x="933878" y="293618"/>
                </a:cubicBezTo>
                <a:cubicBezTo>
                  <a:pt x="933878" y="293618"/>
                  <a:pt x="933878" y="293618"/>
                  <a:pt x="949706" y="309489"/>
                </a:cubicBezTo>
                <a:cubicBezTo>
                  <a:pt x="949706" y="309489"/>
                  <a:pt x="949706" y="309489"/>
                  <a:pt x="965535" y="325360"/>
                </a:cubicBezTo>
                <a:cubicBezTo>
                  <a:pt x="965535" y="325360"/>
                  <a:pt x="965535" y="325360"/>
                  <a:pt x="981363" y="325360"/>
                </a:cubicBezTo>
                <a:cubicBezTo>
                  <a:pt x="981363" y="325360"/>
                  <a:pt x="981363" y="325360"/>
                  <a:pt x="981363" y="341231"/>
                </a:cubicBezTo>
                <a:cubicBezTo>
                  <a:pt x="981363" y="341231"/>
                  <a:pt x="981363" y="341231"/>
                  <a:pt x="918049" y="357103"/>
                </a:cubicBezTo>
                <a:cubicBezTo>
                  <a:pt x="918049" y="357103"/>
                  <a:pt x="918049" y="357103"/>
                  <a:pt x="902221" y="341231"/>
                </a:cubicBezTo>
                <a:cubicBezTo>
                  <a:pt x="902221" y="341231"/>
                  <a:pt x="902221" y="341231"/>
                  <a:pt x="886393" y="325360"/>
                </a:cubicBezTo>
                <a:cubicBezTo>
                  <a:pt x="886393" y="325360"/>
                  <a:pt x="886393" y="325360"/>
                  <a:pt x="886393" y="341231"/>
                </a:cubicBezTo>
                <a:cubicBezTo>
                  <a:pt x="886393" y="341231"/>
                  <a:pt x="886393" y="341231"/>
                  <a:pt x="870564" y="357103"/>
                </a:cubicBezTo>
                <a:cubicBezTo>
                  <a:pt x="870564" y="357103"/>
                  <a:pt x="870564" y="357103"/>
                  <a:pt x="854736" y="357103"/>
                </a:cubicBezTo>
                <a:cubicBezTo>
                  <a:pt x="854736" y="357103"/>
                  <a:pt x="854736" y="357103"/>
                  <a:pt x="842864" y="341231"/>
                </a:cubicBezTo>
                <a:cubicBezTo>
                  <a:pt x="842864" y="341231"/>
                  <a:pt x="842864" y="341231"/>
                  <a:pt x="811208" y="325360"/>
                </a:cubicBezTo>
                <a:cubicBezTo>
                  <a:pt x="811208" y="325360"/>
                  <a:pt x="811208" y="325360"/>
                  <a:pt x="763722" y="325360"/>
                </a:cubicBezTo>
                <a:cubicBezTo>
                  <a:pt x="763722" y="325360"/>
                  <a:pt x="763722" y="325360"/>
                  <a:pt x="732065" y="325360"/>
                </a:cubicBezTo>
                <a:cubicBezTo>
                  <a:pt x="732065" y="325360"/>
                  <a:pt x="732065" y="325360"/>
                  <a:pt x="716237" y="341231"/>
                </a:cubicBezTo>
                <a:cubicBezTo>
                  <a:pt x="716237" y="341231"/>
                  <a:pt x="716237" y="341231"/>
                  <a:pt x="641052" y="372974"/>
                </a:cubicBezTo>
                <a:cubicBezTo>
                  <a:pt x="641052" y="372974"/>
                  <a:pt x="641052" y="372974"/>
                  <a:pt x="577738" y="420588"/>
                </a:cubicBezTo>
                <a:cubicBezTo>
                  <a:pt x="577738" y="420588"/>
                  <a:pt x="577738" y="420588"/>
                  <a:pt x="561910" y="420588"/>
                </a:cubicBezTo>
                <a:cubicBezTo>
                  <a:pt x="561910" y="420588"/>
                  <a:pt x="561910" y="420588"/>
                  <a:pt x="577738" y="372974"/>
                </a:cubicBezTo>
                <a:cubicBezTo>
                  <a:pt x="577738" y="372974"/>
                  <a:pt x="577738" y="372974"/>
                  <a:pt x="546081" y="388845"/>
                </a:cubicBezTo>
                <a:cubicBezTo>
                  <a:pt x="546081" y="388845"/>
                  <a:pt x="546081" y="388845"/>
                  <a:pt x="530253" y="388845"/>
                </a:cubicBezTo>
                <a:cubicBezTo>
                  <a:pt x="530253" y="388845"/>
                  <a:pt x="530253" y="388845"/>
                  <a:pt x="518381" y="388845"/>
                </a:cubicBezTo>
                <a:cubicBezTo>
                  <a:pt x="518381" y="388845"/>
                  <a:pt x="518381" y="388845"/>
                  <a:pt x="407582" y="559461"/>
                </a:cubicBezTo>
                <a:cubicBezTo>
                  <a:pt x="407582" y="559461"/>
                  <a:pt x="407582" y="559461"/>
                  <a:pt x="391754" y="591203"/>
                </a:cubicBezTo>
                <a:cubicBezTo>
                  <a:pt x="391754" y="591203"/>
                  <a:pt x="391754" y="591203"/>
                  <a:pt x="387796" y="595171"/>
                </a:cubicBezTo>
                <a:cubicBezTo>
                  <a:pt x="387796" y="595171"/>
                  <a:pt x="387796" y="595171"/>
                  <a:pt x="387796" y="591203"/>
                </a:cubicBezTo>
                <a:cubicBezTo>
                  <a:pt x="387796" y="583268"/>
                  <a:pt x="387796" y="575332"/>
                  <a:pt x="383839" y="567396"/>
                </a:cubicBezTo>
                <a:cubicBezTo>
                  <a:pt x="379882" y="555493"/>
                  <a:pt x="379882" y="543590"/>
                  <a:pt x="379882" y="535654"/>
                </a:cubicBezTo>
                <a:cubicBezTo>
                  <a:pt x="383839" y="519783"/>
                  <a:pt x="383839" y="499944"/>
                  <a:pt x="379882" y="484072"/>
                </a:cubicBezTo>
                <a:cubicBezTo>
                  <a:pt x="379882" y="480105"/>
                  <a:pt x="379882" y="480105"/>
                  <a:pt x="379882" y="480105"/>
                </a:cubicBezTo>
                <a:cubicBezTo>
                  <a:pt x="379882" y="480105"/>
                  <a:pt x="379882" y="480105"/>
                  <a:pt x="383839" y="476137"/>
                </a:cubicBezTo>
                <a:cubicBezTo>
                  <a:pt x="383839" y="476137"/>
                  <a:pt x="383839" y="476137"/>
                  <a:pt x="375925" y="468201"/>
                </a:cubicBezTo>
                <a:cubicBezTo>
                  <a:pt x="368011" y="452330"/>
                  <a:pt x="368011" y="452330"/>
                  <a:pt x="368011" y="448362"/>
                </a:cubicBezTo>
                <a:cubicBezTo>
                  <a:pt x="364054" y="448362"/>
                  <a:pt x="364054" y="444394"/>
                  <a:pt x="360097" y="440427"/>
                </a:cubicBezTo>
                <a:cubicBezTo>
                  <a:pt x="344268" y="424555"/>
                  <a:pt x="320526" y="396781"/>
                  <a:pt x="316568" y="392813"/>
                </a:cubicBezTo>
                <a:cubicBezTo>
                  <a:pt x="316568" y="388845"/>
                  <a:pt x="328440" y="376942"/>
                  <a:pt x="328440" y="372974"/>
                </a:cubicBezTo>
                <a:cubicBezTo>
                  <a:pt x="324483" y="369006"/>
                  <a:pt x="320526" y="365038"/>
                  <a:pt x="312611" y="365038"/>
                </a:cubicBezTo>
                <a:cubicBezTo>
                  <a:pt x="312611" y="365038"/>
                  <a:pt x="312611" y="365038"/>
                  <a:pt x="189941" y="365038"/>
                </a:cubicBezTo>
                <a:cubicBezTo>
                  <a:pt x="189941" y="365038"/>
                  <a:pt x="189941" y="365038"/>
                  <a:pt x="189941" y="321392"/>
                </a:cubicBezTo>
                <a:cubicBezTo>
                  <a:pt x="193898" y="317424"/>
                  <a:pt x="189941" y="309489"/>
                  <a:pt x="174113" y="305521"/>
                </a:cubicBezTo>
                <a:cubicBezTo>
                  <a:pt x="166198" y="301553"/>
                  <a:pt x="162241" y="301553"/>
                  <a:pt x="162241" y="301553"/>
                </a:cubicBezTo>
                <a:cubicBezTo>
                  <a:pt x="162241" y="301553"/>
                  <a:pt x="162241" y="301553"/>
                  <a:pt x="158284" y="301553"/>
                </a:cubicBezTo>
                <a:cubicBezTo>
                  <a:pt x="158284" y="301553"/>
                  <a:pt x="158284" y="301553"/>
                  <a:pt x="158284" y="297585"/>
                </a:cubicBezTo>
                <a:cubicBezTo>
                  <a:pt x="154327" y="297585"/>
                  <a:pt x="154327" y="297585"/>
                  <a:pt x="150370" y="297585"/>
                </a:cubicBezTo>
                <a:cubicBezTo>
                  <a:pt x="146413" y="293618"/>
                  <a:pt x="138499" y="293618"/>
                  <a:pt x="126627" y="293618"/>
                </a:cubicBezTo>
                <a:cubicBezTo>
                  <a:pt x="106842" y="293618"/>
                  <a:pt x="91013" y="297585"/>
                  <a:pt x="91013" y="297585"/>
                </a:cubicBezTo>
                <a:cubicBezTo>
                  <a:pt x="91013" y="297585"/>
                  <a:pt x="91013" y="297585"/>
                  <a:pt x="67271" y="293618"/>
                </a:cubicBezTo>
                <a:cubicBezTo>
                  <a:pt x="67271" y="293618"/>
                  <a:pt x="67271" y="293618"/>
                  <a:pt x="35614" y="277746"/>
                </a:cubicBezTo>
                <a:cubicBezTo>
                  <a:pt x="35614" y="277746"/>
                  <a:pt x="35614" y="277746"/>
                  <a:pt x="23742" y="277746"/>
                </a:cubicBezTo>
                <a:lnTo>
                  <a:pt x="0" y="238068"/>
                </a:lnTo>
                <a:cubicBezTo>
                  <a:pt x="0" y="238068"/>
                  <a:pt x="0" y="238068"/>
                  <a:pt x="0" y="202358"/>
                </a:cubicBezTo>
                <a:cubicBezTo>
                  <a:pt x="0" y="202358"/>
                  <a:pt x="0" y="202358"/>
                  <a:pt x="23742" y="202358"/>
                </a:cubicBezTo>
                <a:cubicBezTo>
                  <a:pt x="23742" y="202358"/>
                  <a:pt x="23742" y="202358"/>
                  <a:pt x="83099" y="170616"/>
                </a:cubicBezTo>
                <a:cubicBezTo>
                  <a:pt x="83099" y="170616"/>
                  <a:pt x="83099" y="170616"/>
                  <a:pt x="162241" y="138873"/>
                </a:cubicBezTo>
                <a:cubicBezTo>
                  <a:pt x="162241" y="138873"/>
                  <a:pt x="162241" y="138873"/>
                  <a:pt x="300740" y="31742"/>
                </a:cubicBezTo>
                <a:cubicBezTo>
                  <a:pt x="300740" y="31742"/>
                  <a:pt x="300740" y="31742"/>
                  <a:pt x="364054" y="0"/>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8" name="Missouri">
            <a:extLst>
              <a:ext uri="{FF2B5EF4-FFF2-40B4-BE49-F238E27FC236}">
                <a16:creationId xmlns:a16="http://schemas.microsoft.com/office/drawing/2014/main" id="{58199292-93E5-75A2-7288-87A69B9D3C9F}"/>
              </a:ext>
            </a:extLst>
          </p:cNvPr>
          <p:cNvSpPr>
            <a:spLocks/>
          </p:cNvSpPr>
          <p:nvPr/>
        </p:nvSpPr>
        <p:spPr bwMode="auto">
          <a:xfrm>
            <a:off x="7679522" y="3183619"/>
            <a:ext cx="862358" cy="715318"/>
          </a:xfrm>
          <a:custGeom>
            <a:avLst/>
            <a:gdLst>
              <a:gd name="T0" fmla="*/ 0 w 266"/>
              <a:gd name="T1" fmla="*/ 0 h 224"/>
              <a:gd name="T2" fmla="*/ 20 w 266"/>
              <a:gd name="T3" fmla="*/ 12 h 224"/>
              <a:gd name="T4" fmla="*/ 20 w 266"/>
              <a:gd name="T5" fmla="*/ 23 h 224"/>
              <a:gd name="T6" fmla="*/ 20 w 266"/>
              <a:gd name="T7" fmla="*/ 23 h 224"/>
              <a:gd name="T8" fmla="*/ 25 w 266"/>
              <a:gd name="T9" fmla="*/ 30 h 224"/>
              <a:gd name="T10" fmla="*/ 25 w 266"/>
              <a:gd name="T11" fmla="*/ 36 h 224"/>
              <a:gd name="T12" fmla="*/ 30 w 266"/>
              <a:gd name="T13" fmla="*/ 36 h 224"/>
              <a:gd name="T14" fmla="*/ 34 w 266"/>
              <a:gd name="T15" fmla="*/ 36 h 224"/>
              <a:gd name="T16" fmla="*/ 38 w 266"/>
              <a:gd name="T17" fmla="*/ 38 h 224"/>
              <a:gd name="T18" fmla="*/ 38 w 266"/>
              <a:gd name="T19" fmla="*/ 38 h 224"/>
              <a:gd name="T20" fmla="*/ 38 w 266"/>
              <a:gd name="T21" fmla="*/ 38 h 224"/>
              <a:gd name="T22" fmla="*/ 38 w 266"/>
              <a:gd name="T23" fmla="*/ 38 h 224"/>
              <a:gd name="T24" fmla="*/ 38 w 266"/>
              <a:gd name="T25" fmla="*/ 38 h 224"/>
              <a:gd name="T26" fmla="*/ 38 w 266"/>
              <a:gd name="T27" fmla="*/ 39 h 224"/>
              <a:gd name="T28" fmla="*/ 39 w 266"/>
              <a:gd name="T29" fmla="*/ 58 h 224"/>
              <a:gd name="T30" fmla="*/ 42 w 266"/>
              <a:gd name="T31" fmla="*/ 58 h 224"/>
              <a:gd name="T32" fmla="*/ 42 w 266"/>
              <a:gd name="T33" fmla="*/ 65 h 224"/>
              <a:gd name="T34" fmla="*/ 51 w 266"/>
              <a:gd name="T35" fmla="*/ 73 h 224"/>
              <a:gd name="T36" fmla="*/ 54 w 266"/>
              <a:gd name="T37" fmla="*/ 76 h 224"/>
              <a:gd name="T38" fmla="*/ 54 w 266"/>
              <a:gd name="T39" fmla="*/ 77 h 224"/>
              <a:gd name="T40" fmla="*/ 54 w 266"/>
              <a:gd name="T41" fmla="*/ 167 h 224"/>
              <a:gd name="T42" fmla="*/ 54 w 266"/>
              <a:gd name="T43" fmla="*/ 168 h 224"/>
              <a:gd name="T44" fmla="*/ 54 w 266"/>
              <a:gd name="T45" fmla="*/ 168 h 224"/>
              <a:gd name="T46" fmla="*/ 54 w 266"/>
              <a:gd name="T47" fmla="*/ 207 h 224"/>
              <a:gd name="T48" fmla="*/ 54 w 266"/>
              <a:gd name="T49" fmla="*/ 208 h 224"/>
              <a:gd name="T50" fmla="*/ 54 w 266"/>
              <a:gd name="T51" fmla="*/ 208 h 224"/>
              <a:gd name="T52" fmla="*/ 220 w 266"/>
              <a:gd name="T53" fmla="*/ 208 h 224"/>
              <a:gd name="T54" fmla="*/ 220 w 266"/>
              <a:gd name="T55" fmla="*/ 224 h 224"/>
              <a:gd name="T56" fmla="*/ 244 w 266"/>
              <a:gd name="T57" fmla="*/ 224 h 224"/>
              <a:gd name="T58" fmla="*/ 244 w 266"/>
              <a:gd name="T59" fmla="*/ 224 h 224"/>
              <a:gd name="T60" fmla="*/ 244 w 266"/>
              <a:gd name="T61" fmla="*/ 224 h 224"/>
              <a:gd name="T62" fmla="*/ 249 w 266"/>
              <a:gd name="T63" fmla="*/ 215 h 224"/>
              <a:gd name="T64" fmla="*/ 249 w 266"/>
              <a:gd name="T65" fmla="*/ 215 h 224"/>
              <a:gd name="T66" fmla="*/ 256 w 266"/>
              <a:gd name="T67" fmla="*/ 201 h 224"/>
              <a:gd name="T68" fmla="*/ 257 w 266"/>
              <a:gd name="T69" fmla="*/ 201 h 224"/>
              <a:gd name="T70" fmla="*/ 263 w 266"/>
              <a:gd name="T71" fmla="*/ 184 h 224"/>
              <a:gd name="T72" fmla="*/ 261 w 266"/>
              <a:gd name="T73" fmla="*/ 172 h 224"/>
              <a:gd name="T74" fmla="*/ 261 w 266"/>
              <a:gd name="T75" fmla="*/ 172 h 224"/>
              <a:gd name="T76" fmla="*/ 249 w 266"/>
              <a:gd name="T77" fmla="*/ 156 h 224"/>
              <a:gd name="T78" fmla="*/ 247 w 266"/>
              <a:gd name="T79" fmla="*/ 148 h 224"/>
              <a:gd name="T80" fmla="*/ 240 w 266"/>
              <a:gd name="T81" fmla="*/ 135 h 224"/>
              <a:gd name="T82" fmla="*/ 220 w 266"/>
              <a:gd name="T83" fmla="*/ 125 h 224"/>
              <a:gd name="T84" fmla="*/ 215 w 266"/>
              <a:gd name="T85" fmla="*/ 108 h 224"/>
              <a:gd name="T86" fmla="*/ 218 w 266"/>
              <a:gd name="T87" fmla="*/ 92 h 224"/>
              <a:gd name="T88" fmla="*/ 201 w 266"/>
              <a:gd name="T89" fmla="*/ 75 h 224"/>
              <a:gd name="T90" fmla="*/ 184 w 266"/>
              <a:gd name="T91" fmla="*/ 64 h 224"/>
              <a:gd name="T92" fmla="*/ 169 w 266"/>
              <a:gd name="T93" fmla="*/ 54 h 224"/>
              <a:gd name="T94" fmla="*/ 169 w 266"/>
              <a:gd name="T95" fmla="*/ 19 h 224"/>
              <a:gd name="T96" fmla="*/ 162 w 266"/>
              <a:gd name="T97" fmla="*/ 0 h 224"/>
              <a:gd name="T98" fmla="*/ 0 w 266"/>
              <a:gd name="T9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224">
                <a:moveTo>
                  <a:pt x="0" y="0"/>
                </a:moveTo>
                <a:cubicBezTo>
                  <a:pt x="20" y="12"/>
                  <a:pt x="20" y="12"/>
                  <a:pt x="20" y="12"/>
                </a:cubicBezTo>
                <a:cubicBezTo>
                  <a:pt x="20" y="23"/>
                  <a:pt x="20" y="23"/>
                  <a:pt x="20" y="23"/>
                </a:cubicBezTo>
                <a:cubicBezTo>
                  <a:pt x="20" y="23"/>
                  <a:pt x="20" y="23"/>
                  <a:pt x="20" y="23"/>
                </a:cubicBezTo>
                <a:cubicBezTo>
                  <a:pt x="25" y="30"/>
                  <a:pt x="25" y="30"/>
                  <a:pt x="25" y="30"/>
                </a:cubicBezTo>
                <a:cubicBezTo>
                  <a:pt x="25" y="36"/>
                  <a:pt x="25" y="36"/>
                  <a:pt x="25" y="36"/>
                </a:cubicBezTo>
                <a:cubicBezTo>
                  <a:pt x="30" y="36"/>
                  <a:pt x="30" y="36"/>
                  <a:pt x="30" y="36"/>
                </a:cubicBezTo>
                <a:cubicBezTo>
                  <a:pt x="34" y="36"/>
                  <a:pt x="34" y="36"/>
                  <a:pt x="34" y="36"/>
                </a:cubicBezTo>
                <a:cubicBezTo>
                  <a:pt x="36" y="36"/>
                  <a:pt x="37" y="37"/>
                  <a:pt x="38" y="38"/>
                </a:cubicBezTo>
                <a:cubicBezTo>
                  <a:pt x="38" y="38"/>
                  <a:pt x="38" y="38"/>
                  <a:pt x="38" y="38"/>
                </a:cubicBezTo>
                <a:cubicBezTo>
                  <a:pt x="38" y="38"/>
                  <a:pt x="38" y="38"/>
                  <a:pt x="38" y="38"/>
                </a:cubicBezTo>
                <a:cubicBezTo>
                  <a:pt x="38" y="38"/>
                  <a:pt x="38" y="38"/>
                  <a:pt x="38" y="38"/>
                </a:cubicBezTo>
                <a:cubicBezTo>
                  <a:pt x="38" y="38"/>
                  <a:pt x="38" y="38"/>
                  <a:pt x="38" y="38"/>
                </a:cubicBezTo>
                <a:cubicBezTo>
                  <a:pt x="38" y="39"/>
                  <a:pt x="38" y="39"/>
                  <a:pt x="38" y="39"/>
                </a:cubicBezTo>
                <a:cubicBezTo>
                  <a:pt x="39" y="58"/>
                  <a:pt x="39" y="58"/>
                  <a:pt x="39" y="58"/>
                </a:cubicBezTo>
                <a:cubicBezTo>
                  <a:pt x="42" y="58"/>
                  <a:pt x="42" y="58"/>
                  <a:pt x="42" y="58"/>
                </a:cubicBezTo>
                <a:cubicBezTo>
                  <a:pt x="42" y="65"/>
                  <a:pt x="42" y="65"/>
                  <a:pt x="42" y="65"/>
                </a:cubicBezTo>
                <a:cubicBezTo>
                  <a:pt x="51" y="73"/>
                  <a:pt x="51" y="73"/>
                  <a:pt x="51" y="73"/>
                </a:cubicBezTo>
                <a:cubicBezTo>
                  <a:pt x="52" y="75"/>
                  <a:pt x="53" y="76"/>
                  <a:pt x="54" y="76"/>
                </a:cubicBezTo>
                <a:cubicBezTo>
                  <a:pt x="54" y="77"/>
                  <a:pt x="54" y="77"/>
                  <a:pt x="54" y="77"/>
                </a:cubicBezTo>
                <a:cubicBezTo>
                  <a:pt x="54" y="167"/>
                  <a:pt x="54" y="167"/>
                  <a:pt x="54" y="167"/>
                </a:cubicBezTo>
                <a:cubicBezTo>
                  <a:pt x="54" y="168"/>
                  <a:pt x="54" y="168"/>
                  <a:pt x="54" y="168"/>
                </a:cubicBezTo>
                <a:cubicBezTo>
                  <a:pt x="54" y="168"/>
                  <a:pt x="54" y="168"/>
                  <a:pt x="54" y="168"/>
                </a:cubicBezTo>
                <a:cubicBezTo>
                  <a:pt x="54" y="207"/>
                  <a:pt x="54" y="207"/>
                  <a:pt x="54" y="207"/>
                </a:cubicBezTo>
                <a:cubicBezTo>
                  <a:pt x="54" y="208"/>
                  <a:pt x="54" y="208"/>
                  <a:pt x="54" y="208"/>
                </a:cubicBezTo>
                <a:cubicBezTo>
                  <a:pt x="54" y="208"/>
                  <a:pt x="54" y="208"/>
                  <a:pt x="54" y="208"/>
                </a:cubicBezTo>
                <a:cubicBezTo>
                  <a:pt x="220" y="208"/>
                  <a:pt x="220" y="208"/>
                  <a:pt x="220" y="208"/>
                </a:cubicBezTo>
                <a:cubicBezTo>
                  <a:pt x="220" y="224"/>
                  <a:pt x="220" y="224"/>
                  <a:pt x="220" y="224"/>
                </a:cubicBezTo>
                <a:cubicBezTo>
                  <a:pt x="244" y="224"/>
                  <a:pt x="244" y="224"/>
                  <a:pt x="244" y="224"/>
                </a:cubicBezTo>
                <a:cubicBezTo>
                  <a:pt x="244" y="224"/>
                  <a:pt x="244" y="224"/>
                  <a:pt x="244" y="224"/>
                </a:cubicBezTo>
                <a:cubicBezTo>
                  <a:pt x="244" y="224"/>
                  <a:pt x="244" y="224"/>
                  <a:pt x="244" y="224"/>
                </a:cubicBezTo>
                <a:cubicBezTo>
                  <a:pt x="249" y="215"/>
                  <a:pt x="249" y="215"/>
                  <a:pt x="249" y="215"/>
                </a:cubicBezTo>
                <a:cubicBezTo>
                  <a:pt x="249" y="215"/>
                  <a:pt x="249" y="215"/>
                  <a:pt x="249" y="215"/>
                </a:cubicBezTo>
                <a:cubicBezTo>
                  <a:pt x="256" y="201"/>
                  <a:pt x="256" y="201"/>
                  <a:pt x="256" y="201"/>
                </a:cubicBezTo>
                <a:cubicBezTo>
                  <a:pt x="257" y="201"/>
                  <a:pt x="257" y="201"/>
                  <a:pt x="257" y="201"/>
                </a:cubicBezTo>
                <a:cubicBezTo>
                  <a:pt x="258" y="200"/>
                  <a:pt x="266" y="194"/>
                  <a:pt x="263" y="184"/>
                </a:cubicBezTo>
                <a:cubicBezTo>
                  <a:pt x="261" y="172"/>
                  <a:pt x="261" y="172"/>
                  <a:pt x="261" y="172"/>
                </a:cubicBezTo>
                <a:cubicBezTo>
                  <a:pt x="261" y="172"/>
                  <a:pt x="261" y="172"/>
                  <a:pt x="261" y="172"/>
                </a:cubicBezTo>
                <a:cubicBezTo>
                  <a:pt x="259" y="170"/>
                  <a:pt x="251" y="162"/>
                  <a:pt x="249" y="156"/>
                </a:cubicBezTo>
                <a:cubicBezTo>
                  <a:pt x="247" y="148"/>
                  <a:pt x="247" y="148"/>
                  <a:pt x="247" y="148"/>
                </a:cubicBezTo>
                <a:cubicBezTo>
                  <a:pt x="240" y="135"/>
                  <a:pt x="240" y="135"/>
                  <a:pt x="240" y="135"/>
                </a:cubicBezTo>
                <a:cubicBezTo>
                  <a:pt x="220" y="125"/>
                  <a:pt x="220" y="125"/>
                  <a:pt x="220" y="125"/>
                </a:cubicBezTo>
                <a:cubicBezTo>
                  <a:pt x="215" y="108"/>
                  <a:pt x="215" y="108"/>
                  <a:pt x="215" y="108"/>
                </a:cubicBezTo>
                <a:cubicBezTo>
                  <a:pt x="218" y="92"/>
                  <a:pt x="218" y="92"/>
                  <a:pt x="218" y="92"/>
                </a:cubicBezTo>
                <a:cubicBezTo>
                  <a:pt x="201" y="75"/>
                  <a:pt x="201" y="75"/>
                  <a:pt x="201" y="75"/>
                </a:cubicBezTo>
                <a:cubicBezTo>
                  <a:pt x="184" y="64"/>
                  <a:pt x="184" y="64"/>
                  <a:pt x="184" y="64"/>
                </a:cubicBezTo>
                <a:cubicBezTo>
                  <a:pt x="169" y="54"/>
                  <a:pt x="169" y="54"/>
                  <a:pt x="169" y="54"/>
                </a:cubicBezTo>
                <a:cubicBezTo>
                  <a:pt x="169" y="19"/>
                  <a:pt x="169" y="19"/>
                  <a:pt x="169" y="19"/>
                </a:cubicBezTo>
                <a:cubicBezTo>
                  <a:pt x="162" y="0"/>
                  <a:pt x="162" y="0"/>
                  <a:pt x="162" y="0"/>
                </a:cubicBezTo>
                <a:lnTo>
                  <a:pt x="0" y="0"/>
                </a:lnTo>
                <a:close/>
              </a:path>
            </a:pathLst>
          </a:custGeom>
          <a:solidFill>
            <a:schemeClr val="bg2">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8" name="Arkansas">
            <a:extLst>
              <a:ext uri="{FF2B5EF4-FFF2-40B4-BE49-F238E27FC236}">
                <a16:creationId xmlns:a16="http://schemas.microsoft.com/office/drawing/2014/main" id="{8EB8B82E-EA68-1C34-E453-867E7F9D0C7E}"/>
              </a:ext>
            </a:extLst>
          </p:cNvPr>
          <p:cNvSpPr>
            <a:spLocks/>
          </p:cNvSpPr>
          <p:nvPr/>
        </p:nvSpPr>
        <p:spPr bwMode="auto">
          <a:xfrm>
            <a:off x="7855010" y="3852826"/>
            <a:ext cx="615579" cy="552317"/>
          </a:xfrm>
          <a:custGeom>
            <a:avLst/>
            <a:gdLst>
              <a:gd name="T0" fmla="*/ 159 w 190"/>
              <a:gd name="T1" fmla="*/ 69 h 173"/>
              <a:gd name="T2" fmla="*/ 163 w 190"/>
              <a:gd name="T3" fmla="*/ 65 h 173"/>
              <a:gd name="T4" fmla="*/ 163 w 190"/>
              <a:gd name="T5" fmla="*/ 59 h 173"/>
              <a:gd name="T6" fmla="*/ 171 w 190"/>
              <a:gd name="T7" fmla="*/ 53 h 173"/>
              <a:gd name="T8" fmla="*/ 174 w 190"/>
              <a:gd name="T9" fmla="*/ 45 h 173"/>
              <a:gd name="T10" fmla="*/ 179 w 190"/>
              <a:gd name="T11" fmla="*/ 41 h 173"/>
              <a:gd name="T12" fmla="*/ 177 w 190"/>
              <a:gd name="T13" fmla="*/ 39 h 173"/>
              <a:gd name="T14" fmla="*/ 180 w 190"/>
              <a:gd name="T15" fmla="*/ 39 h 173"/>
              <a:gd name="T16" fmla="*/ 180 w 190"/>
              <a:gd name="T17" fmla="*/ 37 h 173"/>
              <a:gd name="T18" fmla="*/ 180 w 190"/>
              <a:gd name="T19" fmla="*/ 35 h 173"/>
              <a:gd name="T20" fmla="*/ 180 w 190"/>
              <a:gd name="T21" fmla="*/ 34 h 173"/>
              <a:gd name="T22" fmla="*/ 181 w 190"/>
              <a:gd name="T23" fmla="*/ 32 h 173"/>
              <a:gd name="T24" fmla="*/ 183 w 190"/>
              <a:gd name="T25" fmla="*/ 28 h 173"/>
              <a:gd name="T26" fmla="*/ 183 w 190"/>
              <a:gd name="T27" fmla="*/ 24 h 173"/>
              <a:gd name="T28" fmla="*/ 183 w 190"/>
              <a:gd name="T29" fmla="*/ 23 h 173"/>
              <a:gd name="T30" fmla="*/ 186 w 190"/>
              <a:gd name="T31" fmla="*/ 21 h 173"/>
              <a:gd name="T32" fmla="*/ 187 w 190"/>
              <a:gd name="T33" fmla="*/ 19 h 173"/>
              <a:gd name="T34" fmla="*/ 190 w 190"/>
              <a:gd name="T35" fmla="*/ 16 h 173"/>
              <a:gd name="T36" fmla="*/ 166 w 190"/>
              <a:gd name="T37" fmla="*/ 16 h 173"/>
              <a:gd name="T38" fmla="*/ 166 w 190"/>
              <a:gd name="T39" fmla="*/ 0 h 173"/>
              <a:gd name="T40" fmla="*/ 0 w 190"/>
              <a:gd name="T41" fmla="*/ 0 h 173"/>
              <a:gd name="T42" fmla="*/ 0 w 190"/>
              <a:gd name="T43" fmla="*/ 34 h 173"/>
              <a:gd name="T44" fmla="*/ 6 w 190"/>
              <a:gd name="T45" fmla="*/ 38 h 173"/>
              <a:gd name="T46" fmla="*/ 12 w 190"/>
              <a:gd name="T47" fmla="*/ 44 h 173"/>
              <a:gd name="T48" fmla="*/ 12 w 190"/>
              <a:gd name="T49" fmla="*/ 139 h 173"/>
              <a:gd name="T50" fmla="*/ 12 w 190"/>
              <a:gd name="T51" fmla="*/ 139 h 173"/>
              <a:gd name="T52" fmla="*/ 21 w 190"/>
              <a:gd name="T53" fmla="*/ 142 h 173"/>
              <a:gd name="T54" fmla="*/ 21 w 190"/>
              <a:gd name="T55" fmla="*/ 173 h 173"/>
              <a:gd name="T56" fmla="*/ 124 w 190"/>
              <a:gd name="T57" fmla="*/ 173 h 173"/>
              <a:gd name="T58" fmla="*/ 124 w 190"/>
              <a:gd name="T59" fmla="*/ 173 h 173"/>
              <a:gd name="T60" fmla="*/ 124 w 190"/>
              <a:gd name="T61" fmla="*/ 172 h 173"/>
              <a:gd name="T62" fmla="*/ 127 w 190"/>
              <a:gd name="T63" fmla="*/ 163 h 173"/>
              <a:gd name="T64" fmla="*/ 127 w 190"/>
              <a:gd name="T65" fmla="*/ 163 h 173"/>
              <a:gd name="T66" fmla="*/ 127 w 190"/>
              <a:gd name="T67" fmla="*/ 162 h 173"/>
              <a:gd name="T68" fmla="*/ 127 w 190"/>
              <a:gd name="T69" fmla="*/ 161 h 173"/>
              <a:gd name="T70" fmla="*/ 128 w 190"/>
              <a:gd name="T71" fmla="*/ 159 h 173"/>
              <a:gd name="T72" fmla="*/ 128 w 190"/>
              <a:gd name="T73" fmla="*/ 159 h 173"/>
              <a:gd name="T74" fmla="*/ 129 w 190"/>
              <a:gd name="T75" fmla="*/ 159 h 173"/>
              <a:gd name="T76" fmla="*/ 130 w 190"/>
              <a:gd name="T77" fmla="*/ 159 h 173"/>
              <a:gd name="T78" fmla="*/ 130 w 190"/>
              <a:gd name="T79" fmla="*/ 157 h 173"/>
              <a:gd name="T80" fmla="*/ 129 w 190"/>
              <a:gd name="T81" fmla="*/ 148 h 173"/>
              <a:gd name="T82" fmla="*/ 127 w 190"/>
              <a:gd name="T83" fmla="*/ 136 h 173"/>
              <a:gd name="T84" fmla="*/ 127 w 190"/>
              <a:gd name="T85" fmla="*/ 132 h 173"/>
              <a:gd name="T86" fmla="*/ 134 w 190"/>
              <a:gd name="T87" fmla="*/ 123 h 173"/>
              <a:gd name="T88" fmla="*/ 134 w 190"/>
              <a:gd name="T89" fmla="*/ 123 h 173"/>
              <a:gd name="T90" fmla="*/ 135 w 190"/>
              <a:gd name="T91" fmla="*/ 123 h 173"/>
              <a:gd name="T92" fmla="*/ 135 w 190"/>
              <a:gd name="T93" fmla="*/ 123 h 173"/>
              <a:gd name="T94" fmla="*/ 136 w 190"/>
              <a:gd name="T95" fmla="*/ 123 h 173"/>
              <a:gd name="T96" fmla="*/ 137 w 190"/>
              <a:gd name="T97" fmla="*/ 122 h 173"/>
              <a:gd name="T98" fmla="*/ 140 w 190"/>
              <a:gd name="T99" fmla="*/ 119 h 173"/>
              <a:gd name="T100" fmla="*/ 140 w 190"/>
              <a:gd name="T101" fmla="*/ 119 h 173"/>
              <a:gd name="T102" fmla="*/ 140 w 190"/>
              <a:gd name="T103" fmla="*/ 119 h 173"/>
              <a:gd name="T104" fmla="*/ 142 w 190"/>
              <a:gd name="T105" fmla="*/ 117 h 173"/>
              <a:gd name="T106" fmla="*/ 147 w 190"/>
              <a:gd name="T107" fmla="*/ 108 h 173"/>
              <a:gd name="T108" fmla="*/ 147 w 190"/>
              <a:gd name="T109" fmla="*/ 108 h 173"/>
              <a:gd name="T110" fmla="*/ 147 w 190"/>
              <a:gd name="T111" fmla="*/ 89 h 173"/>
              <a:gd name="T112" fmla="*/ 154 w 190"/>
              <a:gd name="T113" fmla="*/ 83 h 173"/>
              <a:gd name="T114" fmla="*/ 155 w 190"/>
              <a:gd name="T115" fmla="*/ 78 h 173"/>
              <a:gd name="T116" fmla="*/ 157 w 190"/>
              <a:gd name="T117" fmla="*/ 73 h 173"/>
              <a:gd name="T118" fmla="*/ 157 w 190"/>
              <a:gd name="T119" fmla="*/ 73 h 173"/>
              <a:gd name="T120" fmla="*/ 159 w 190"/>
              <a:gd name="T121" fmla="*/ 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 h="173">
                <a:moveTo>
                  <a:pt x="159" y="69"/>
                </a:moveTo>
                <a:cubicBezTo>
                  <a:pt x="163" y="65"/>
                  <a:pt x="163" y="65"/>
                  <a:pt x="163" y="65"/>
                </a:cubicBezTo>
                <a:cubicBezTo>
                  <a:pt x="163" y="59"/>
                  <a:pt x="163" y="59"/>
                  <a:pt x="163" y="59"/>
                </a:cubicBezTo>
                <a:cubicBezTo>
                  <a:pt x="171" y="53"/>
                  <a:pt x="171" y="53"/>
                  <a:pt x="171" y="53"/>
                </a:cubicBezTo>
                <a:cubicBezTo>
                  <a:pt x="174" y="45"/>
                  <a:pt x="174" y="45"/>
                  <a:pt x="174" y="45"/>
                </a:cubicBezTo>
                <a:cubicBezTo>
                  <a:pt x="179" y="41"/>
                  <a:pt x="179" y="41"/>
                  <a:pt x="179" y="41"/>
                </a:cubicBezTo>
                <a:cubicBezTo>
                  <a:pt x="177" y="39"/>
                  <a:pt x="177" y="39"/>
                  <a:pt x="177" y="39"/>
                </a:cubicBezTo>
                <a:cubicBezTo>
                  <a:pt x="180" y="39"/>
                  <a:pt x="180" y="39"/>
                  <a:pt x="180" y="39"/>
                </a:cubicBezTo>
                <a:cubicBezTo>
                  <a:pt x="180" y="38"/>
                  <a:pt x="180" y="38"/>
                  <a:pt x="180" y="37"/>
                </a:cubicBezTo>
                <a:cubicBezTo>
                  <a:pt x="180" y="36"/>
                  <a:pt x="180" y="35"/>
                  <a:pt x="180" y="35"/>
                </a:cubicBezTo>
                <a:cubicBezTo>
                  <a:pt x="180" y="34"/>
                  <a:pt x="180" y="34"/>
                  <a:pt x="180" y="34"/>
                </a:cubicBezTo>
                <a:cubicBezTo>
                  <a:pt x="181" y="32"/>
                  <a:pt x="181" y="32"/>
                  <a:pt x="181" y="32"/>
                </a:cubicBezTo>
                <a:cubicBezTo>
                  <a:pt x="183" y="28"/>
                  <a:pt x="183" y="28"/>
                  <a:pt x="183" y="28"/>
                </a:cubicBezTo>
                <a:cubicBezTo>
                  <a:pt x="183" y="24"/>
                  <a:pt x="183" y="24"/>
                  <a:pt x="183" y="24"/>
                </a:cubicBezTo>
                <a:cubicBezTo>
                  <a:pt x="183" y="23"/>
                  <a:pt x="183" y="23"/>
                  <a:pt x="183" y="23"/>
                </a:cubicBezTo>
                <a:cubicBezTo>
                  <a:pt x="183" y="23"/>
                  <a:pt x="185" y="22"/>
                  <a:pt x="186" y="21"/>
                </a:cubicBezTo>
                <a:cubicBezTo>
                  <a:pt x="187" y="19"/>
                  <a:pt x="187" y="19"/>
                  <a:pt x="187" y="19"/>
                </a:cubicBezTo>
                <a:cubicBezTo>
                  <a:pt x="188" y="18"/>
                  <a:pt x="189" y="17"/>
                  <a:pt x="190" y="16"/>
                </a:cubicBezTo>
                <a:cubicBezTo>
                  <a:pt x="166" y="16"/>
                  <a:pt x="166" y="16"/>
                  <a:pt x="166" y="16"/>
                </a:cubicBezTo>
                <a:cubicBezTo>
                  <a:pt x="166" y="0"/>
                  <a:pt x="166" y="0"/>
                  <a:pt x="166" y="0"/>
                </a:cubicBezTo>
                <a:cubicBezTo>
                  <a:pt x="0" y="0"/>
                  <a:pt x="0" y="0"/>
                  <a:pt x="0" y="0"/>
                </a:cubicBezTo>
                <a:cubicBezTo>
                  <a:pt x="0" y="34"/>
                  <a:pt x="0" y="34"/>
                  <a:pt x="0" y="34"/>
                </a:cubicBezTo>
                <a:cubicBezTo>
                  <a:pt x="6" y="38"/>
                  <a:pt x="6" y="38"/>
                  <a:pt x="6" y="38"/>
                </a:cubicBezTo>
                <a:cubicBezTo>
                  <a:pt x="12" y="44"/>
                  <a:pt x="12" y="44"/>
                  <a:pt x="12" y="44"/>
                </a:cubicBezTo>
                <a:cubicBezTo>
                  <a:pt x="12" y="139"/>
                  <a:pt x="12" y="139"/>
                  <a:pt x="12" y="139"/>
                </a:cubicBezTo>
                <a:cubicBezTo>
                  <a:pt x="12" y="139"/>
                  <a:pt x="12" y="139"/>
                  <a:pt x="12" y="139"/>
                </a:cubicBezTo>
                <a:cubicBezTo>
                  <a:pt x="21" y="142"/>
                  <a:pt x="21" y="142"/>
                  <a:pt x="21" y="142"/>
                </a:cubicBezTo>
                <a:cubicBezTo>
                  <a:pt x="21" y="173"/>
                  <a:pt x="21" y="173"/>
                  <a:pt x="21" y="173"/>
                </a:cubicBezTo>
                <a:cubicBezTo>
                  <a:pt x="124" y="173"/>
                  <a:pt x="124" y="173"/>
                  <a:pt x="124" y="173"/>
                </a:cubicBezTo>
                <a:cubicBezTo>
                  <a:pt x="124" y="173"/>
                  <a:pt x="124" y="173"/>
                  <a:pt x="124" y="173"/>
                </a:cubicBezTo>
                <a:cubicBezTo>
                  <a:pt x="124" y="172"/>
                  <a:pt x="124" y="172"/>
                  <a:pt x="124" y="172"/>
                </a:cubicBezTo>
                <a:cubicBezTo>
                  <a:pt x="126" y="166"/>
                  <a:pt x="127" y="164"/>
                  <a:pt x="127" y="163"/>
                </a:cubicBezTo>
                <a:cubicBezTo>
                  <a:pt x="127" y="163"/>
                  <a:pt x="127" y="163"/>
                  <a:pt x="127" y="163"/>
                </a:cubicBezTo>
                <a:cubicBezTo>
                  <a:pt x="127" y="162"/>
                  <a:pt x="127" y="162"/>
                  <a:pt x="127" y="162"/>
                </a:cubicBezTo>
                <a:cubicBezTo>
                  <a:pt x="127" y="162"/>
                  <a:pt x="127" y="162"/>
                  <a:pt x="127" y="161"/>
                </a:cubicBezTo>
                <a:cubicBezTo>
                  <a:pt x="128" y="160"/>
                  <a:pt x="128" y="160"/>
                  <a:pt x="128" y="159"/>
                </a:cubicBezTo>
                <a:cubicBezTo>
                  <a:pt x="128" y="159"/>
                  <a:pt x="128" y="159"/>
                  <a:pt x="128" y="159"/>
                </a:cubicBezTo>
                <a:cubicBezTo>
                  <a:pt x="129" y="159"/>
                  <a:pt x="129" y="159"/>
                  <a:pt x="129" y="159"/>
                </a:cubicBezTo>
                <a:cubicBezTo>
                  <a:pt x="130" y="159"/>
                  <a:pt x="130" y="159"/>
                  <a:pt x="130" y="159"/>
                </a:cubicBezTo>
                <a:cubicBezTo>
                  <a:pt x="130" y="157"/>
                  <a:pt x="130" y="157"/>
                  <a:pt x="130" y="157"/>
                </a:cubicBezTo>
                <a:cubicBezTo>
                  <a:pt x="130" y="154"/>
                  <a:pt x="129" y="151"/>
                  <a:pt x="129" y="148"/>
                </a:cubicBezTo>
                <a:cubicBezTo>
                  <a:pt x="129" y="148"/>
                  <a:pt x="128" y="141"/>
                  <a:pt x="127" y="136"/>
                </a:cubicBezTo>
                <a:cubicBezTo>
                  <a:pt x="127" y="132"/>
                  <a:pt x="127" y="132"/>
                  <a:pt x="127" y="132"/>
                </a:cubicBezTo>
                <a:cubicBezTo>
                  <a:pt x="129" y="129"/>
                  <a:pt x="133" y="125"/>
                  <a:pt x="134" y="123"/>
                </a:cubicBezTo>
                <a:cubicBezTo>
                  <a:pt x="134" y="123"/>
                  <a:pt x="134" y="123"/>
                  <a:pt x="134" y="123"/>
                </a:cubicBezTo>
                <a:cubicBezTo>
                  <a:pt x="135" y="123"/>
                  <a:pt x="135" y="123"/>
                  <a:pt x="135" y="123"/>
                </a:cubicBezTo>
                <a:cubicBezTo>
                  <a:pt x="135" y="123"/>
                  <a:pt x="135" y="123"/>
                  <a:pt x="135" y="123"/>
                </a:cubicBezTo>
                <a:cubicBezTo>
                  <a:pt x="136" y="123"/>
                  <a:pt x="136" y="123"/>
                  <a:pt x="136" y="123"/>
                </a:cubicBezTo>
                <a:cubicBezTo>
                  <a:pt x="137" y="122"/>
                  <a:pt x="137" y="122"/>
                  <a:pt x="137" y="122"/>
                </a:cubicBezTo>
                <a:cubicBezTo>
                  <a:pt x="139" y="120"/>
                  <a:pt x="139" y="119"/>
                  <a:pt x="140" y="119"/>
                </a:cubicBezTo>
                <a:cubicBezTo>
                  <a:pt x="140" y="119"/>
                  <a:pt x="140" y="119"/>
                  <a:pt x="140" y="119"/>
                </a:cubicBezTo>
                <a:cubicBezTo>
                  <a:pt x="140" y="119"/>
                  <a:pt x="140" y="119"/>
                  <a:pt x="140" y="119"/>
                </a:cubicBezTo>
                <a:cubicBezTo>
                  <a:pt x="142" y="117"/>
                  <a:pt x="142" y="117"/>
                  <a:pt x="142" y="117"/>
                </a:cubicBezTo>
                <a:cubicBezTo>
                  <a:pt x="145" y="112"/>
                  <a:pt x="147" y="108"/>
                  <a:pt x="147" y="108"/>
                </a:cubicBezTo>
                <a:cubicBezTo>
                  <a:pt x="147" y="108"/>
                  <a:pt x="147" y="108"/>
                  <a:pt x="147" y="108"/>
                </a:cubicBezTo>
                <a:cubicBezTo>
                  <a:pt x="147" y="89"/>
                  <a:pt x="147" y="89"/>
                  <a:pt x="147" y="89"/>
                </a:cubicBezTo>
                <a:cubicBezTo>
                  <a:pt x="154" y="83"/>
                  <a:pt x="154" y="83"/>
                  <a:pt x="154" y="83"/>
                </a:cubicBezTo>
                <a:cubicBezTo>
                  <a:pt x="155" y="78"/>
                  <a:pt x="155" y="78"/>
                  <a:pt x="155" y="78"/>
                </a:cubicBezTo>
                <a:cubicBezTo>
                  <a:pt x="157" y="73"/>
                  <a:pt x="157" y="73"/>
                  <a:pt x="157" y="73"/>
                </a:cubicBezTo>
                <a:cubicBezTo>
                  <a:pt x="157" y="73"/>
                  <a:pt x="157" y="73"/>
                  <a:pt x="157" y="73"/>
                </a:cubicBezTo>
                <a:lnTo>
                  <a:pt x="159" y="69"/>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2" name="New Mexico">
            <a:extLst>
              <a:ext uri="{FF2B5EF4-FFF2-40B4-BE49-F238E27FC236}">
                <a16:creationId xmlns:a16="http://schemas.microsoft.com/office/drawing/2014/main" id="{EA362EBC-893E-5FC8-8D81-6CE1F90945FB}"/>
              </a:ext>
            </a:extLst>
          </p:cNvPr>
          <p:cNvSpPr>
            <a:spLocks/>
          </p:cNvSpPr>
          <p:nvPr/>
        </p:nvSpPr>
        <p:spPr bwMode="auto">
          <a:xfrm>
            <a:off x="6061742" y="3728025"/>
            <a:ext cx="738969" cy="1008988"/>
          </a:xfrm>
          <a:custGeom>
            <a:avLst/>
            <a:gdLst>
              <a:gd name="T0" fmla="*/ 217 w 539"/>
              <a:gd name="T1" fmla="*/ 701 h 749"/>
              <a:gd name="T2" fmla="*/ 220 w 539"/>
              <a:gd name="T3" fmla="*/ 701 h 749"/>
              <a:gd name="T4" fmla="*/ 539 w 539"/>
              <a:gd name="T5" fmla="*/ 701 h 749"/>
              <a:gd name="T6" fmla="*/ 539 w 539"/>
              <a:gd name="T7" fmla="*/ 95 h 749"/>
              <a:gd name="T8" fmla="*/ 539 w 539"/>
              <a:gd name="T9" fmla="*/ 95 h 749"/>
              <a:gd name="T10" fmla="*/ 539 w 539"/>
              <a:gd name="T11" fmla="*/ 0 h 749"/>
              <a:gd name="T12" fmla="*/ 2 w 539"/>
              <a:gd name="T13" fmla="*/ 0 h 749"/>
              <a:gd name="T14" fmla="*/ 0 w 539"/>
              <a:gd name="T15" fmla="*/ 0 h 749"/>
              <a:gd name="T16" fmla="*/ 0 w 539"/>
              <a:gd name="T17" fmla="*/ 749 h 749"/>
              <a:gd name="T18" fmla="*/ 56 w 539"/>
              <a:gd name="T19" fmla="*/ 749 h 749"/>
              <a:gd name="T20" fmla="*/ 56 w 539"/>
              <a:gd name="T21" fmla="*/ 704 h 749"/>
              <a:gd name="T22" fmla="*/ 208 w 539"/>
              <a:gd name="T23" fmla="*/ 704 h 749"/>
              <a:gd name="T24" fmla="*/ 208 w 539"/>
              <a:gd name="T25" fmla="*/ 701 h 749"/>
              <a:gd name="T26" fmla="*/ 217 w 539"/>
              <a:gd name="T27" fmla="*/ 701 h 749"/>
              <a:gd name="T28" fmla="*/ 217 w 539"/>
              <a:gd name="T29" fmla="*/ 701 h 749"/>
              <a:gd name="T30" fmla="*/ 217 w 539"/>
              <a:gd name="T31" fmla="*/ 701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9" h="749">
                <a:moveTo>
                  <a:pt x="217" y="701"/>
                </a:moveTo>
                <a:lnTo>
                  <a:pt x="220" y="701"/>
                </a:lnTo>
                <a:lnTo>
                  <a:pt x="539" y="701"/>
                </a:lnTo>
                <a:lnTo>
                  <a:pt x="539" y="95"/>
                </a:lnTo>
                <a:lnTo>
                  <a:pt x="539" y="95"/>
                </a:lnTo>
                <a:lnTo>
                  <a:pt x="539" y="0"/>
                </a:lnTo>
                <a:lnTo>
                  <a:pt x="2" y="0"/>
                </a:lnTo>
                <a:lnTo>
                  <a:pt x="0" y="0"/>
                </a:lnTo>
                <a:lnTo>
                  <a:pt x="0" y="749"/>
                </a:lnTo>
                <a:lnTo>
                  <a:pt x="56" y="749"/>
                </a:lnTo>
                <a:lnTo>
                  <a:pt x="56" y="704"/>
                </a:lnTo>
                <a:lnTo>
                  <a:pt x="208" y="704"/>
                </a:lnTo>
                <a:lnTo>
                  <a:pt x="208" y="701"/>
                </a:lnTo>
                <a:lnTo>
                  <a:pt x="217" y="701"/>
                </a:lnTo>
                <a:lnTo>
                  <a:pt x="217" y="701"/>
                </a:lnTo>
                <a:lnTo>
                  <a:pt x="217" y="701"/>
                </a:lnTo>
                <a:close/>
              </a:path>
            </a:pathLst>
          </a:custGeom>
          <a:solidFill>
            <a:srgbClr val="87205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7" name="Kansas">
            <a:extLst>
              <a:ext uri="{FF2B5EF4-FFF2-40B4-BE49-F238E27FC236}">
                <a16:creationId xmlns:a16="http://schemas.microsoft.com/office/drawing/2014/main" id="{59B1AD5E-4412-681E-3F38-6033D4105ABC}"/>
              </a:ext>
            </a:extLst>
          </p:cNvPr>
          <p:cNvSpPr>
            <a:spLocks/>
          </p:cNvSpPr>
          <p:nvPr/>
        </p:nvSpPr>
        <p:spPr bwMode="auto">
          <a:xfrm>
            <a:off x="6930956" y="3265966"/>
            <a:ext cx="924054" cy="462060"/>
          </a:xfrm>
          <a:custGeom>
            <a:avLst/>
            <a:gdLst>
              <a:gd name="T0" fmla="*/ 285 w 285"/>
              <a:gd name="T1" fmla="*/ 144 h 145"/>
              <a:gd name="T2" fmla="*/ 285 w 285"/>
              <a:gd name="T3" fmla="*/ 54 h 145"/>
              <a:gd name="T4" fmla="*/ 285 w 285"/>
              <a:gd name="T5" fmla="*/ 53 h 145"/>
              <a:gd name="T6" fmla="*/ 282 w 285"/>
              <a:gd name="T7" fmla="*/ 50 h 145"/>
              <a:gd name="T8" fmla="*/ 273 w 285"/>
              <a:gd name="T9" fmla="*/ 42 h 145"/>
              <a:gd name="T10" fmla="*/ 273 w 285"/>
              <a:gd name="T11" fmla="*/ 35 h 145"/>
              <a:gd name="T12" fmla="*/ 270 w 285"/>
              <a:gd name="T13" fmla="*/ 35 h 145"/>
              <a:gd name="T14" fmla="*/ 269 w 285"/>
              <a:gd name="T15" fmla="*/ 16 h 145"/>
              <a:gd name="T16" fmla="*/ 269 w 285"/>
              <a:gd name="T17" fmla="*/ 15 h 145"/>
              <a:gd name="T18" fmla="*/ 269 w 285"/>
              <a:gd name="T19" fmla="*/ 15 h 145"/>
              <a:gd name="T20" fmla="*/ 269 w 285"/>
              <a:gd name="T21" fmla="*/ 15 h 145"/>
              <a:gd name="T22" fmla="*/ 269 w 285"/>
              <a:gd name="T23" fmla="*/ 15 h 145"/>
              <a:gd name="T24" fmla="*/ 265 w 285"/>
              <a:gd name="T25" fmla="*/ 13 h 145"/>
              <a:gd name="T26" fmla="*/ 261 w 285"/>
              <a:gd name="T27" fmla="*/ 13 h 145"/>
              <a:gd name="T28" fmla="*/ 256 w 285"/>
              <a:gd name="T29" fmla="*/ 13 h 145"/>
              <a:gd name="T30" fmla="*/ 256 w 285"/>
              <a:gd name="T31" fmla="*/ 7 h 145"/>
              <a:gd name="T32" fmla="*/ 251 w 285"/>
              <a:gd name="T33" fmla="*/ 0 h 145"/>
              <a:gd name="T34" fmla="*/ 251 w 285"/>
              <a:gd name="T35" fmla="*/ 0 h 145"/>
              <a:gd name="T36" fmla="*/ 1 w 285"/>
              <a:gd name="T37" fmla="*/ 0 h 145"/>
              <a:gd name="T38" fmla="*/ 0 w 285"/>
              <a:gd name="T39" fmla="*/ 0 h 145"/>
              <a:gd name="T40" fmla="*/ 0 w 285"/>
              <a:gd name="T41" fmla="*/ 1 h 145"/>
              <a:gd name="T42" fmla="*/ 0 w 285"/>
              <a:gd name="T43" fmla="*/ 145 h 145"/>
              <a:gd name="T44" fmla="*/ 1 w 285"/>
              <a:gd name="T45" fmla="*/ 145 h 145"/>
              <a:gd name="T46" fmla="*/ 285 w 285"/>
              <a:gd name="T47" fmla="*/ 145 h 145"/>
              <a:gd name="T48" fmla="*/ 285 w 285"/>
              <a:gd name="T49" fmla="*/ 145 h 145"/>
              <a:gd name="T50" fmla="*/ 285 w 285"/>
              <a:gd name="T51"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5" h="145">
                <a:moveTo>
                  <a:pt x="285" y="144"/>
                </a:moveTo>
                <a:cubicBezTo>
                  <a:pt x="285" y="54"/>
                  <a:pt x="285" y="54"/>
                  <a:pt x="285" y="54"/>
                </a:cubicBezTo>
                <a:cubicBezTo>
                  <a:pt x="285" y="53"/>
                  <a:pt x="285" y="53"/>
                  <a:pt x="285" y="53"/>
                </a:cubicBezTo>
                <a:cubicBezTo>
                  <a:pt x="284" y="53"/>
                  <a:pt x="283" y="52"/>
                  <a:pt x="282" y="50"/>
                </a:cubicBezTo>
                <a:cubicBezTo>
                  <a:pt x="273" y="42"/>
                  <a:pt x="273" y="42"/>
                  <a:pt x="273" y="42"/>
                </a:cubicBezTo>
                <a:cubicBezTo>
                  <a:pt x="273" y="35"/>
                  <a:pt x="273" y="35"/>
                  <a:pt x="273" y="35"/>
                </a:cubicBezTo>
                <a:cubicBezTo>
                  <a:pt x="270" y="35"/>
                  <a:pt x="270" y="35"/>
                  <a:pt x="270" y="35"/>
                </a:cubicBezTo>
                <a:cubicBezTo>
                  <a:pt x="269" y="16"/>
                  <a:pt x="269" y="16"/>
                  <a:pt x="269" y="16"/>
                </a:cubicBezTo>
                <a:cubicBezTo>
                  <a:pt x="269" y="15"/>
                  <a:pt x="269" y="15"/>
                  <a:pt x="269" y="15"/>
                </a:cubicBezTo>
                <a:cubicBezTo>
                  <a:pt x="269" y="15"/>
                  <a:pt x="269" y="15"/>
                  <a:pt x="269" y="15"/>
                </a:cubicBezTo>
                <a:cubicBezTo>
                  <a:pt x="269" y="15"/>
                  <a:pt x="269" y="15"/>
                  <a:pt x="269" y="15"/>
                </a:cubicBezTo>
                <a:cubicBezTo>
                  <a:pt x="269" y="15"/>
                  <a:pt x="269" y="15"/>
                  <a:pt x="269" y="15"/>
                </a:cubicBezTo>
                <a:cubicBezTo>
                  <a:pt x="268" y="14"/>
                  <a:pt x="267" y="13"/>
                  <a:pt x="265" y="13"/>
                </a:cubicBezTo>
                <a:cubicBezTo>
                  <a:pt x="261" y="13"/>
                  <a:pt x="261" y="13"/>
                  <a:pt x="261" y="13"/>
                </a:cubicBezTo>
                <a:cubicBezTo>
                  <a:pt x="256" y="13"/>
                  <a:pt x="256" y="13"/>
                  <a:pt x="256" y="13"/>
                </a:cubicBezTo>
                <a:cubicBezTo>
                  <a:pt x="256" y="7"/>
                  <a:pt x="256" y="7"/>
                  <a:pt x="256" y="7"/>
                </a:cubicBezTo>
                <a:cubicBezTo>
                  <a:pt x="251" y="0"/>
                  <a:pt x="251" y="0"/>
                  <a:pt x="251" y="0"/>
                </a:cubicBezTo>
                <a:cubicBezTo>
                  <a:pt x="251" y="0"/>
                  <a:pt x="251" y="0"/>
                  <a:pt x="251" y="0"/>
                </a:cubicBezTo>
                <a:cubicBezTo>
                  <a:pt x="1" y="0"/>
                  <a:pt x="1" y="0"/>
                  <a:pt x="1" y="0"/>
                </a:cubicBezTo>
                <a:cubicBezTo>
                  <a:pt x="0" y="0"/>
                  <a:pt x="0" y="0"/>
                  <a:pt x="0" y="0"/>
                </a:cubicBezTo>
                <a:cubicBezTo>
                  <a:pt x="0" y="1"/>
                  <a:pt x="0" y="1"/>
                  <a:pt x="0" y="1"/>
                </a:cubicBezTo>
                <a:cubicBezTo>
                  <a:pt x="0" y="145"/>
                  <a:pt x="0" y="145"/>
                  <a:pt x="0" y="145"/>
                </a:cubicBezTo>
                <a:cubicBezTo>
                  <a:pt x="1" y="145"/>
                  <a:pt x="1" y="145"/>
                  <a:pt x="1" y="145"/>
                </a:cubicBezTo>
                <a:cubicBezTo>
                  <a:pt x="285" y="145"/>
                  <a:pt x="285" y="145"/>
                  <a:pt x="285" y="145"/>
                </a:cubicBezTo>
                <a:cubicBezTo>
                  <a:pt x="285" y="145"/>
                  <a:pt x="285" y="145"/>
                  <a:pt x="285" y="145"/>
                </a:cubicBezTo>
                <a:lnTo>
                  <a:pt x="285" y="144"/>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 name="Slide Number Placeholder 2">
            <a:extLst>
              <a:ext uri="{FF2B5EF4-FFF2-40B4-BE49-F238E27FC236}">
                <a16:creationId xmlns:a16="http://schemas.microsoft.com/office/drawing/2014/main" id="{E783FFD9-AB4A-4D43-2667-8EBFC5C99A7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8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itle 1">
            <a:extLst>
              <a:ext uri="{FF2B5EF4-FFF2-40B4-BE49-F238E27FC236}">
                <a16:creationId xmlns:a16="http://schemas.microsoft.com/office/drawing/2014/main" id="{E8C172E3-CD3B-C2C5-019A-7962F2E9CD7C}"/>
              </a:ext>
            </a:extLst>
          </p:cNvPr>
          <p:cNvSpPr>
            <a:spLocks noGrp="1"/>
          </p:cNvSpPr>
          <p:nvPr>
            <p:ph type="title"/>
          </p:nvPr>
        </p:nvSpPr>
        <p:spPr>
          <a:xfrm>
            <a:off x="838200" y="506581"/>
            <a:ext cx="10515600" cy="661820"/>
          </a:xfrm>
        </p:spPr>
        <p:txBody>
          <a:bodyPr anchor="ctr">
            <a:normAutofit/>
          </a:bodyPr>
          <a:lstStyle/>
          <a:p>
            <a:r>
              <a:rPr lang="en-US" sz="4000" b="0" dirty="0"/>
              <a:t>Protection Whole Life II (PWL II)</a:t>
            </a:r>
          </a:p>
        </p:txBody>
      </p:sp>
      <p:sp>
        <p:nvSpPr>
          <p:cNvPr id="15" name="Subtitle 8">
            <a:extLst>
              <a:ext uri="{FF2B5EF4-FFF2-40B4-BE49-F238E27FC236}">
                <a16:creationId xmlns:a16="http://schemas.microsoft.com/office/drawing/2014/main" id="{A089AE1C-27B9-3C3F-8D27-390C1BC0775E}"/>
              </a:ext>
            </a:extLst>
          </p:cNvPr>
          <p:cNvSpPr txBox="1">
            <a:spLocks/>
          </p:cNvSpPr>
          <p:nvPr/>
        </p:nvSpPr>
        <p:spPr>
          <a:xfrm>
            <a:off x="838200" y="1189921"/>
            <a:ext cx="10515600" cy="368828"/>
          </a:xfrm>
          <a:prstGeom prst="rect">
            <a:avLst/>
          </a:prstGeom>
        </p:spPr>
        <p:txBody>
          <a:bodyPr/>
          <a:lstStyle>
            <a:lvl1pPr marL="342900" indent="-342900" algn="l" defTabSz="457200" rtl="0" eaLnBrk="1" latinLnBrk="0" hangingPunct="1">
              <a:lnSpc>
                <a:spcPct val="100000"/>
              </a:lnSpc>
              <a:spcBef>
                <a:spcPts val="0"/>
              </a:spcBef>
              <a:spcAft>
                <a:spcPts val="0"/>
              </a:spcAft>
              <a:buClrTx/>
              <a:buFont typeface="Arial" panose="020B0604020202020204" pitchFamily="34" charset="0"/>
              <a:buChar char="•"/>
              <a:defRPr sz="1800" kern="1200">
                <a:solidFill>
                  <a:schemeClr val="bg1"/>
                </a:solidFill>
                <a:latin typeface="+mn-lt"/>
                <a:ea typeface="+mn-ea"/>
                <a:cs typeface="Times New Roman" panose="02020603050405020304" pitchFamily="18" charset="0"/>
              </a:defRPr>
            </a:lvl1pPr>
            <a:lvl2pPr marL="742950" indent="-285750" algn="l" defTabSz="457200" rtl="0" eaLnBrk="1" latinLnBrk="0" hangingPunct="1">
              <a:lnSpc>
                <a:spcPct val="100000"/>
              </a:lnSpc>
              <a:spcBef>
                <a:spcPts val="0"/>
              </a:spcBef>
              <a:spcAft>
                <a:spcPts val="0"/>
              </a:spcAft>
              <a:buClrTx/>
              <a:buFont typeface="Arial" panose="020B0604020202020204" pitchFamily="34" charset="0"/>
              <a:buChar char="•"/>
              <a:defRPr sz="1600" kern="1200">
                <a:solidFill>
                  <a:schemeClr val="bg1"/>
                </a:solidFill>
                <a:latin typeface="+mn-lt"/>
                <a:ea typeface="+mn-ea"/>
                <a:cs typeface="Times New Roman" panose="02020603050405020304" pitchFamily="18" charset="0"/>
              </a:defRPr>
            </a:lvl2pPr>
            <a:lvl3pPr marL="1143000" indent="-228600" algn="l" defTabSz="457200" rtl="0" eaLnBrk="1" latinLnBrk="0" hangingPunct="1">
              <a:lnSpc>
                <a:spcPct val="100000"/>
              </a:lnSpc>
              <a:spcBef>
                <a:spcPts val="0"/>
              </a:spcBef>
              <a:spcAft>
                <a:spcPts val="0"/>
              </a:spcAft>
              <a:buClrTx/>
              <a:buFont typeface="Arial" panose="020B0604020202020204" pitchFamily="34" charset="0"/>
              <a:buChar char="•"/>
              <a:defRPr sz="1400" kern="1200">
                <a:solidFill>
                  <a:schemeClr val="bg1"/>
                </a:solidFill>
                <a:latin typeface="+mn-lt"/>
                <a:ea typeface="+mn-ea"/>
                <a:cs typeface="Times New Roman" panose="02020603050405020304" pitchFamily="18" charset="0"/>
              </a:defRPr>
            </a:lvl3pPr>
            <a:lvl4pPr marL="16002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4pPr>
            <a:lvl5pPr marL="2057400" indent="-228600" algn="l" defTabSz="457200" rtl="0" eaLnBrk="1" latinLnBrk="0" hangingPunct="1">
              <a:lnSpc>
                <a:spcPct val="100000"/>
              </a:lnSpc>
              <a:spcBef>
                <a:spcPts val="0"/>
              </a:spcBef>
              <a:spcAft>
                <a:spcPts val="0"/>
              </a:spcAft>
              <a:buClrTx/>
              <a:buFont typeface="Arial" panose="020B0604020202020204" pitchFamily="34" charset="0"/>
              <a:buChar char="•"/>
              <a:defRPr sz="1200" kern="1200">
                <a:solidFill>
                  <a:schemeClr val="bg1"/>
                </a:solidFill>
                <a:latin typeface="+mn-lt"/>
                <a:ea typeface="+mn-ea"/>
                <a:cs typeface="Times New Roman" panose="02020603050405020304" pitchFamily="18" charset="0"/>
              </a:defRPr>
            </a:lvl5pPr>
            <a:lvl6pPr marL="24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6pPr>
            <a:lvl7pPr marL="28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7pPr>
            <a:lvl8pPr marL="32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8pPr>
            <a:lvl9pPr marL="3600000" indent="-228600" algn="l" defTabSz="457200" rtl="0" eaLnBrk="1" latinLnBrk="0" hangingPunct="1">
              <a:spcBef>
                <a:spcPct val="20000"/>
              </a:spcBef>
              <a:spcAft>
                <a:spcPts val="600"/>
              </a:spcAft>
              <a:buClr>
                <a:schemeClr val="accent1"/>
              </a:buClr>
              <a:buFont typeface="Wingdings 2" charset="2"/>
              <a:buChar char=""/>
              <a:defRPr sz="12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Times New Roman" panose="02020603050405020304" pitchFamily="18" charset="0"/>
              </a:rPr>
              <a:t>State Approvals</a:t>
            </a:r>
          </a:p>
        </p:txBody>
      </p:sp>
      <p:sp>
        <p:nvSpPr>
          <p:cNvPr id="20" name="Wisconsin">
            <a:extLst>
              <a:ext uri="{FF2B5EF4-FFF2-40B4-BE49-F238E27FC236}">
                <a16:creationId xmlns:a16="http://schemas.microsoft.com/office/drawing/2014/main" id="{D2C638EA-0703-0195-3745-53847B6FF917}"/>
              </a:ext>
            </a:extLst>
          </p:cNvPr>
          <p:cNvSpPr>
            <a:spLocks/>
          </p:cNvSpPr>
          <p:nvPr/>
        </p:nvSpPr>
        <p:spPr bwMode="auto">
          <a:xfrm>
            <a:off x="8075740" y="2244852"/>
            <a:ext cx="736226" cy="660086"/>
          </a:xfrm>
          <a:custGeom>
            <a:avLst/>
            <a:gdLst>
              <a:gd name="T0" fmla="*/ 18 w 227"/>
              <a:gd name="T1" fmla="*/ 20 h 207"/>
              <a:gd name="T2" fmla="*/ 0 w 227"/>
              <a:gd name="T3" fmla="*/ 49 h 207"/>
              <a:gd name="T4" fmla="*/ 2 w 227"/>
              <a:gd name="T5" fmla="*/ 70 h 207"/>
              <a:gd name="T6" fmla="*/ 4 w 227"/>
              <a:gd name="T7" fmla="*/ 93 h 207"/>
              <a:gd name="T8" fmla="*/ 43 w 227"/>
              <a:gd name="T9" fmla="*/ 129 h 207"/>
              <a:gd name="T10" fmla="*/ 56 w 227"/>
              <a:gd name="T11" fmla="*/ 145 h 207"/>
              <a:gd name="T12" fmla="*/ 56 w 227"/>
              <a:gd name="T13" fmla="*/ 146 h 207"/>
              <a:gd name="T14" fmla="*/ 55 w 227"/>
              <a:gd name="T15" fmla="*/ 156 h 207"/>
              <a:gd name="T16" fmla="*/ 55 w 227"/>
              <a:gd name="T17" fmla="*/ 158 h 207"/>
              <a:gd name="T18" fmla="*/ 57 w 227"/>
              <a:gd name="T19" fmla="*/ 172 h 207"/>
              <a:gd name="T20" fmla="*/ 76 w 227"/>
              <a:gd name="T21" fmla="*/ 202 h 207"/>
              <a:gd name="T22" fmla="*/ 80 w 227"/>
              <a:gd name="T23" fmla="*/ 207 h 207"/>
              <a:gd name="T24" fmla="*/ 195 w 227"/>
              <a:gd name="T25" fmla="*/ 203 h 207"/>
              <a:gd name="T26" fmla="*/ 227 w 227"/>
              <a:gd name="T27" fmla="*/ 94 h 207"/>
              <a:gd name="T28" fmla="*/ 215 w 227"/>
              <a:gd name="T29" fmla="*/ 118 h 207"/>
              <a:gd name="T30" fmla="*/ 192 w 227"/>
              <a:gd name="T31" fmla="*/ 133 h 207"/>
              <a:gd name="T32" fmla="*/ 198 w 227"/>
              <a:gd name="T33" fmla="*/ 119 h 207"/>
              <a:gd name="T34" fmla="*/ 197 w 227"/>
              <a:gd name="T35" fmla="*/ 112 h 207"/>
              <a:gd name="T36" fmla="*/ 196 w 227"/>
              <a:gd name="T37" fmla="*/ 91 h 207"/>
              <a:gd name="T38" fmla="*/ 197 w 227"/>
              <a:gd name="T39" fmla="*/ 89 h 207"/>
              <a:gd name="T40" fmla="*/ 193 w 227"/>
              <a:gd name="T41" fmla="*/ 82 h 207"/>
              <a:gd name="T42" fmla="*/ 180 w 227"/>
              <a:gd name="T43" fmla="*/ 68 h 207"/>
              <a:gd name="T44" fmla="*/ 179 w 227"/>
              <a:gd name="T45" fmla="*/ 61 h 207"/>
              <a:gd name="T46" fmla="*/ 148 w 227"/>
              <a:gd name="T47" fmla="*/ 50 h 207"/>
              <a:gd name="T48" fmla="*/ 141 w 227"/>
              <a:gd name="T49" fmla="*/ 45 h 207"/>
              <a:gd name="T50" fmla="*/ 140 w 227"/>
              <a:gd name="T51" fmla="*/ 45 h 207"/>
              <a:gd name="T52" fmla="*/ 140 w 227"/>
              <a:gd name="T53" fmla="*/ 45 h 207"/>
              <a:gd name="T54" fmla="*/ 138 w 227"/>
              <a:gd name="T55" fmla="*/ 44 h 207"/>
              <a:gd name="T56" fmla="*/ 123 w 227"/>
              <a:gd name="T57" fmla="*/ 44 h 207"/>
              <a:gd name="T58" fmla="*/ 109 w 227"/>
              <a:gd name="T59" fmla="*/ 39 h 207"/>
              <a:gd name="T60" fmla="*/ 100 w 227"/>
              <a:gd name="T61" fmla="*/ 29 h 207"/>
              <a:gd name="T62" fmla="*/ 82 w 227"/>
              <a:gd name="T63" fmla="*/ 20 h 207"/>
              <a:gd name="T64" fmla="*/ 78 w 227"/>
              <a:gd name="T65" fmla="*/ 20 h 207"/>
              <a:gd name="T66" fmla="*/ 82 w 227"/>
              <a:gd name="T67" fmla="*/ 4 h 207"/>
              <a:gd name="T68" fmla="*/ 51 w 227"/>
              <a:gd name="T69" fmla="*/ 20 h 207"/>
              <a:gd name="T70" fmla="*/ 35 w 227"/>
              <a:gd name="T71" fmla="*/ 20 h 207"/>
              <a:gd name="T72" fmla="*/ 24 w 227"/>
              <a:gd name="T73" fmla="*/ 1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207">
                <a:moveTo>
                  <a:pt x="21" y="15"/>
                </a:moveTo>
                <a:cubicBezTo>
                  <a:pt x="20" y="16"/>
                  <a:pt x="18" y="18"/>
                  <a:pt x="18" y="20"/>
                </a:cubicBezTo>
                <a:cubicBezTo>
                  <a:pt x="16" y="29"/>
                  <a:pt x="10" y="30"/>
                  <a:pt x="9" y="30"/>
                </a:cubicBezTo>
                <a:cubicBezTo>
                  <a:pt x="0" y="49"/>
                  <a:pt x="0" y="49"/>
                  <a:pt x="0" y="49"/>
                </a:cubicBezTo>
                <a:cubicBezTo>
                  <a:pt x="0" y="61"/>
                  <a:pt x="0" y="61"/>
                  <a:pt x="0" y="61"/>
                </a:cubicBezTo>
                <a:cubicBezTo>
                  <a:pt x="2" y="70"/>
                  <a:pt x="2" y="70"/>
                  <a:pt x="2" y="70"/>
                </a:cubicBezTo>
                <a:cubicBezTo>
                  <a:pt x="4" y="78"/>
                  <a:pt x="1" y="81"/>
                  <a:pt x="0" y="82"/>
                </a:cubicBezTo>
                <a:cubicBezTo>
                  <a:pt x="4" y="93"/>
                  <a:pt x="4" y="93"/>
                  <a:pt x="4" y="93"/>
                </a:cubicBezTo>
                <a:cubicBezTo>
                  <a:pt x="21" y="105"/>
                  <a:pt x="21" y="105"/>
                  <a:pt x="21" y="105"/>
                </a:cubicBezTo>
                <a:cubicBezTo>
                  <a:pt x="43" y="129"/>
                  <a:pt x="43" y="129"/>
                  <a:pt x="43" y="129"/>
                </a:cubicBezTo>
                <a:cubicBezTo>
                  <a:pt x="44" y="129"/>
                  <a:pt x="46" y="132"/>
                  <a:pt x="55" y="143"/>
                </a:cubicBezTo>
                <a:cubicBezTo>
                  <a:pt x="56" y="144"/>
                  <a:pt x="56" y="144"/>
                  <a:pt x="56" y="145"/>
                </a:cubicBezTo>
                <a:cubicBezTo>
                  <a:pt x="57" y="145"/>
                  <a:pt x="57" y="145"/>
                  <a:pt x="57" y="145"/>
                </a:cubicBezTo>
                <a:cubicBezTo>
                  <a:pt x="56" y="146"/>
                  <a:pt x="56" y="146"/>
                  <a:pt x="56" y="146"/>
                </a:cubicBezTo>
                <a:cubicBezTo>
                  <a:pt x="56" y="146"/>
                  <a:pt x="55" y="147"/>
                  <a:pt x="55" y="150"/>
                </a:cubicBezTo>
                <a:cubicBezTo>
                  <a:pt x="55" y="152"/>
                  <a:pt x="55" y="154"/>
                  <a:pt x="55" y="156"/>
                </a:cubicBezTo>
                <a:cubicBezTo>
                  <a:pt x="56" y="158"/>
                  <a:pt x="56" y="158"/>
                  <a:pt x="56" y="158"/>
                </a:cubicBezTo>
                <a:cubicBezTo>
                  <a:pt x="55" y="158"/>
                  <a:pt x="55" y="158"/>
                  <a:pt x="55" y="158"/>
                </a:cubicBezTo>
                <a:cubicBezTo>
                  <a:pt x="56" y="164"/>
                  <a:pt x="57" y="170"/>
                  <a:pt x="57" y="172"/>
                </a:cubicBezTo>
                <a:cubicBezTo>
                  <a:pt x="57" y="172"/>
                  <a:pt x="57" y="172"/>
                  <a:pt x="57" y="172"/>
                </a:cubicBezTo>
                <a:cubicBezTo>
                  <a:pt x="64" y="183"/>
                  <a:pt x="64" y="183"/>
                  <a:pt x="64" y="183"/>
                </a:cubicBezTo>
                <a:cubicBezTo>
                  <a:pt x="76" y="202"/>
                  <a:pt x="76" y="202"/>
                  <a:pt x="76" y="202"/>
                </a:cubicBezTo>
                <a:cubicBezTo>
                  <a:pt x="80" y="207"/>
                  <a:pt x="80" y="207"/>
                  <a:pt x="80" y="207"/>
                </a:cubicBezTo>
                <a:cubicBezTo>
                  <a:pt x="80" y="207"/>
                  <a:pt x="80" y="207"/>
                  <a:pt x="80" y="207"/>
                </a:cubicBezTo>
                <a:cubicBezTo>
                  <a:pt x="196" y="207"/>
                  <a:pt x="196" y="207"/>
                  <a:pt x="196" y="207"/>
                </a:cubicBezTo>
                <a:cubicBezTo>
                  <a:pt x="195" y="203"/>
                  <a:pt x="195" y="203"/>
                  <a:pt x="195" y="203"/>
                </a:cubicBezTo>
                <a:cubicBezTo>
                  <a:pt x="227" y="102"/>
                  <a:pt x="227" y="102"/>
                  <a:pt x="227" y="102"/>
                </a:cubicBezTo>
                <a:cubicBezTo>
                  <a:pt x="227" y="94"/>
                  <a:pt x="227" y="94"/>
                  <a:pt x="227" y="94"/>
                </a:cubicBezTo>
                <a:cubicBezTo>
                  <a:pt x="215" y="106"/>
                  <a:pt x="215" y="106"/>
                  <a:pt x="215" y="106"/>
                </a:cubicBezTo>
                <a:cubicBezTo>
                  <a:pt x="215" y="118"/>
                  <a:pt x="215" y="118"/>
                  <a:pt x="215" y="118"/>
                </a:cubicBezTo>
                <a:cubicBezTo>
                  <a:pt x="207" y="118"/>
                  <a:pt x="207" y="118"/>
                  <a:pt x="207" y="118"/>
                </a:cubicBezTo>
                <a:cubicBezTo>
                  <a:pt x="192" y="133"/>
                  <a:pt x="192" y="133"/>
                  <a:pt x="192" y="133"/>
                </a:cubicBezTo>
                <a:cubicBezTo>
                  <a:pt x="192" y="129"/>
                  <a:pt x="192" y="129"/>
                  <a:pt x="192" y="129"/>
                </a:cubicBezTo>
                <a:cubicBezTo>
                  <a:pt x="198" y="119"/>
                  <a:pt x="198" y="119"/>
                  <a:pt x="198" y="119"/>
                </a:cubicBezTo>
                <a:cubicBezTo>
                  <a:pt x="198" y="118"/>
                  <a:pt x="198" y="118"/>
                  <a:pt x="198" y="118"/>
                </a:cubicBezTo>
                <a:cubicBezTo>
                  <a:pt x="198" y="116"/>
                  <a:pt x="198" y="114"/>
                  <a:pt x="197" y="112"/>
                </a:cubicBezTo>
                <a:cubicBezTo>
                  <a:pt x="196" y="109"/>
                  <a:pt x="196" y="106"/>
                  <a:pt x="196" y="104"/>
                </a:cubicBezTo>
                <a:cubicBezTo>
                  <a:pt x="197" y="100"/>
                  <a:pt x="197" y="95"/>
                  <a:pt x="196" y="91"/>
                </a:cubicBezTo>
                <a:cubicBezTo>
                  <a:pt x="196" y="90"/>
                  <a:pt x="196" y="90"/>
                  <a:pt x="196" y="90"/>
                </a:cubicBezTo>
                <a:cubicBezTo>
                  <a:pt x="197" y="89"/>
                  <a:pt x="197" y="89"/>
                  <a:pt x="197" y="89"/>
                </a:cubicBezTo>
                <a:cubicBezTo>
                  <a:pt x="195" y="87"/>
                  <a:pt x="195" y="87"/>
                  <a:pt x="195" y="87"/>
                </a:cubicBezTo>
                <a:cubicBezTo>
                  <a:pt x="193" y="83"/>
                  <a:pt x="193" y="83"/>
                  <a:pt x="193" y="82"/>
                </a:cubicBezTo>
                <a:cubicBezTo>
                  <a:pt x="192" y="82"/>
                  <a:pt x="192" y="81"/>
                  <a:pt x="191" y="80"/>
                </a:cubicBezTo>
                <a:cubicBezTo>
                  <a:pt x="187" y="76"/>
                  <a:pt x="181" y="69"/>
                  <a:pt x="180" y="68"/>
                </a:cubicBezTo>
                <a:cubicBezTo>
                  <a:pt x="180" y="67"/>
                  <a:pt x="183" y="64"/>
                  <a:pt x="183" y="63"/>
                </a:cubicBezTo>
                <a:cubicBezTo>
                  <a:pt x="182" y="62"/>
                  <a:pt x="181" y="61"/>
                  <a:pt x="179" y="61"/>
                </a:cubicBezTo>
                <a:cubicBezTo>
                  <a:pt x="148" y="61"/>
                  <a:pt x="148" y="61"/>
                  <a:pt x="148" y="61"/>
                </a:cubicBezTo>
                <a:cubicBezTo>
                  <a:pt x="148" y="50"/>
                  <a:pt x="148" y="50"/>
                  <a:pt x="148" y="50"/>
                </a:cubicBezTo>
                <a:cubicBezTo>
                  <a:pt x="149" y="49"/>
                  <a:pt x="148" y="47"/>
                  <a:pt x="144" y="46"/>
                </a:cubicBezTo>
                <a:cubicBezTo>
                  <a:pt x="142" y="45"/>
                  <a:pt x="141" y="45"/>
                  <a:pt x="141"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4"/>
                  <a:pt x="140" y="44"/>
                  <a:pt x="140" y="44"/>
                </a:cubicBezTo>
                <a:cubicBezTo>
                  <a:pt x="139" y="44"/>
                  <a:pt x="139" y="44"/>
                  <a:pt x="138" y="44"/>
                </a:cubicBezTo>
                <a:cubicBezTo>
                  <a:pt x="137" y="43"/>
                  <a:pt x="135" y="43"/>
                  <a:pt x="132" y="43"/>
                </a:cubicBezTo>
                <a:cubicBezTo>
                  <a:pt x="127" y="43"/>
                  <a:pt x="123" y="44"/>
                  <a:pt x="123" y="44"/>
                </a:cubicBezTo>
                <a:cubicBezTo>
                  <a:pt x="117" y="43"/>
                  <a:pt x="117" y="43"/>
                  <a:pt x="117" y="43"/>
                </a:cubicBezTo>
                <a:cubicBezTo>
                  <a:pt x="109" y="39"/>
                  <a:pt x="109" y="39"/>
                  <a:pt x="109" y="39"/>
                </a:cubicBezTo>
                <a:cubicBezTo>
                  <a:pt x="106" y="39"/>
                  <a:pt x="106" y="39"/>
                  <a:pt x="106" y="39"/>
                </a:cubicBezTo>
                <a:cubicBezTo>
                  <a:pt x="100" y="29"/>
                  <a:pt x="100" y="29"/>
                  <a:pt x="100" y="29"/>
                </a:cubicBezTo>
                <a:cubicBezTo>
                  <a:pt x="100" y="20"/>
                  <a:pt x="100" y="20"/>
                  <a:pt x="100" y="20"/>
                </a:cubicBezTo>
                <a:cubicBezTo>
                  <a:pt x="82" y="20"/>
                  <a:pt x="82" y="20"/>
                  <a:pt x="82" y="20"/>
                </a:cubicBezTo>
                <a:cubicBezTo>
                  <a:pt x="82" y="24"/>
                  <a:pt x="82" y="24"/>
                  <a:pt x="82" y="24"/>
                </a:cubicBezTo>
                <a:cubicBezTo>
                  <a:pt x="78" y="20"/>
                  <a:pt x="78" y="20"/>
                  <a:pt x="78" y="20"/>
                </a:cubicBezTo>
                <a:cubicBezTo>
                  <a:pt x="82" y="12"/>
                  <a:pt x="82" y="12"/>
                  <a:pt x="82" y="12"/>
                </a:cubicBezTo>
                <a:cubicBezTo>
                  <a:pt x="82" y="4"/>
                  <a:pt x="82" y="4"/>
                  <a:pt x="82" y="4"/>
                </a:cubicBezTo>
                <a:cubicBezTo>
                  <a:pt x="78" y="0"/>
                  <a:pt x="78" y="0"/>
                  <a:pt x="78" y="0"/>
                </a:cubicBezTo>
                <a:cubicBezTo>
                  <a:pt x="51" y="20"/>
                  <a:pt x="51" y="20"/>
                  <a:pt x="51" y="20"/>
                </a:cubicBezTo>
                <a:cubicBezTo>
                  <a:pt x="43" y="20"/>
                  <a:pt x="43" y="20"/>
                  <a:pt x="43" y="20"/>
                </a:cubicBezTo>
                <a:cubicBezTo>
                  <a:pt x="35" y="20"/>
                  <a:pt x="35" y="20"/>
                  <a:pt x="35" y="20"/>
                </a:cubicBezTo>
                <a:cubicBezTo>
                  <a:pt x="32" y="16"/>
                  <a:pt x="32" y="16"/>
                  <a:pt x="32" y="16"/>
                </a:cubicBezTo>
                <a:cubicBezTo>
                  <a:pt x="30" y="16"/>
                  <a:pt x="27" y="15"/>
                  <a:pt x="24" y="15"/>
                </a:cubicBezTo>
                <a:cubicBezTo>
                  <a:pt x="23" y="15"/>
                  <a:pt x="22" y="15"/>
                  <a:pt x="21" y="15"/>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23" name="West Virginia">
            <a:extLst>
              <a:ext uri="{FF2B5EF4-FFF2-40B4-BE49-F238E27FC236}">
                <a16:creationId xmlns:a16="http://schemas.microsoft.com/office/drawing/2014/main" id="{99C40951-18F2-08AE-11F6-A66C02708CDF}"/>
              </a:ext>
            </a:extLst>
          </p:cNvPr>
          <p:cNvSpPr>
            <a:spLocks/>
          </p:cNvSpPr>
          <p:nvPr/>
        </p:nvSpPr>
        <p:spPr bwMode="auto">
          <a:xfrm>
            <a:off x="9363109" y="3306379"/>
            <a:ext cx="644370" cy="466102"/>
          </a:xfrm>
          <a:custGeom>
            <a:avLst/>
            <a:gdLst>
              <a:gd name="T0" fmla="*/ 79 w 199"/>
              <a:gd name="T1" fmla="*/ 0 h 146"/>
              <a:gd name="T2" fmla="*/ 74 w 199"/>
              <a:gd name="T3" fmla="*/ 17 h 146"/>
              <a:gd name="T4" fmla="*/ 74 w 199"/>
              <a:gd name="T5" fmla="*/ 29 h 146"/>
              <a:gd name="T6" fmla="*/ 74 w 199"/>
              <a:gd name="T7" fmla="*/ 41 h 146"/>
              <a:gd name="T8" fmla="*/ 69 w 199"/>
              <a:gd name="T9" fmla="*/ 53 h 146"/>
              <a:gd name="T10" fmla="*/ 59 w 199"/>
              <a:gd name="T11" fmla="*/ 64 h 146"/>
              <a:gd name="T12" fmla="*/ 49 w 199"/>
              <a:gd name="T13" fmla="*/ 71 h 146"/>
              <a:gd name="T14" fmla="*/ 44 w 199"/>
              <a:gd name="T15" fmla="*/ 75 h 146"/>
              <a:gd name="T16" fmla="*/ 36 w 199"/>
              <a:gd name="T17" fmla="*/ 80 h 146"/>
              <a:gd name="T18" fmla="*/ 20 w 199"/>
              <a:gd name="T19" fmla="*/ 87 h 146"/>
              <a:gd name="T20" fmla="*/ 4 w 199"/>
              <a:gd name="T21" fmla="*/ 100 h 146"/>
              <a:gd name="T22" fmla="*/ 4 w 199"/>
              <a:gd name="T23" fmla="*/ 103 h 146"/>
              <a:gd name="T24" fmla="*/ 2 w 199"/>
              <a:gd name="T25" fmla="*/ 109 h 146"/>
              <a:gd name="T26" fmla="*/ 0 w 199"/>
              <a:gd name="T27" fmla="*/ 122 h 146"/>
              <a:gd name="T28" fmla="*/ 1 w 199"/>
              <a:gd name="T29" fmla="*/ 129 h 146"/>
              <a:gd name="T30" fmla="*/ 5 w 199"/>
              <a:gd name="T31" fmla="*/ 133 h 146"/>
              <a:gd name="T32" fmla="*/ 11 w 199"/>
              <a:gd name="T33" fmla="*/ 138 h 146"/>
              <a:gd name="T34" fmla="*/ 13 w 199"/>
              <a:gd name="T35" fmla="*/ 137 h 146"/>
              <a:gd name="T36" fmla="*/ 16 w 199"/>
              <a:gd name="T37" fmla="*/ 141 h 146"/>
              <a:gd name="T38" fmla="*/ 18 w 199"/>
              <a:gd name="T39" fmla="*/ 144 h 146"/>
              <a:gd name="T40" fmla="*/ 20 w 199"/>
              <a:gd name="T41" fmla="*/ 144 h 146"/>
              <a:gd name="T42" fmla="*/ 23 w 199"/>
              <a:gd name="T43" fmla="*/ 144 h 146"/>
              <a:gd name="T44" fmla="*/ 26 w 199"/>
              <a:gd name="T45" fmla="*/ 144 h 146"/>
              <a:gd name="T46" fmla="*/ 30 w 199"/>
              <a:gd name="T47" fmla="*/ 144 h 146"/>
              <a:gd name="T48" fmla="*/ 33 w 199"/>
              <a:gd name="T49" fmla="*/ 144 h 146"/>
              <a:gd name="T50" fmla="*/ 37 w 199"/>
              <a:gd name="T51" fmla="*/ 144 h 146"/>
              <a:gd name="T52" fmla="*/ 41 w 199"/>
              <a:gd name="T53" fmla="*/ 145 h 146"/>
              <a:gd name="T54" fmla="*/ 46 w 199"/>
              <a:gd name="T55" fmla="*/ 145 h 146"/>
              <a:gd name="T56" fmla="*/ 47 w 199"/>
              <a:gd name="T57" fmla="*/ 145 h 146"/>
              <a:gd name="T58" fmla="*/ 50 w 199"/>
              <a:gd name="T59" fmla="*/ 145 h 146"/>
              <a:gd name="T60" fmla="*/ 55 w 199"/>
              <a:gd name="T61" fmla="*/ 145 h 146"/>
              <a:gd name="T62" fmla="*/ 58 w 199"/>
              <a:gd name="T63" fmla="*/ 146 h 146"/>
              <a:gd name="T64" fmla="*/ 59 w 199"/>
              <a:gd name="T65" fmla="*/ 146 h 146"/>
              <a:gd name="T66" fmla="*/ 64 w 199"/>
              <a:gd name="T67" fmla="*/ 146 h 146"/>
              <a:gd name="T68" fmla="*/ 70 w 199"/>
              <a:gd name="T69" fmla="*/ 144 h 146"/>
              <a:gd name="T70" fmla="*/ 104 w 199"/>
              <a:gd name="T71" fmla="*/ 142 h 146"/>
              <a:gd name="T72" fmla="*/ 108 w 199"/>
              <a:gd name="T73" fmla="*/ 133 h 146"/>
              <a:gd name="T74" fmla="*/ 114 w 199"/>
              <a:gd name="T75" fmla="*/ 128 h 146"/>
              <a:gd name="T76" fmla="*/ 114 w 199"/>
              <a:gd name="T77" fmla="*/ 128 h 146"/>
              <a:gd name="T78" fmla="*/ 117 w 199"/>
              <a:gd name="T79" fmla="*/ 126 h 146"/>
              <a:gd name="T80" fmla="*/ 115 w 199"/>
              <a:gd name="T81" fmla="*/ 126 h 146"/>
              <a:gd name="T82" fmla="*/ 116 w 199"/>
              <a:gd name="T83" fmla="*/ 124 h 146"/>
              <a:gd name="T84" fmla="*/ 120 w 199"/>
              <a:gd name="T85" fmla="*/ 118 h 146"/>
              <a:gd name="T86" fmla="*/ 128 w 199"/>
              <a:gd name="T87" fmla="*/ 106 h 146"/>
              <a:gd name="T88" fmla="*/ 136 w 199"/>
              <a:gd name="T89" fmla="*/ 104 h 146"/>
              <a:gd name="T90" fmla="*/ 143 w 199"/>
              <a:gd name="T91" fmla="*/ 91 h 146"/>
              <a:gd name="T92" fmla="*/ 151 w 199"/>
              <a:gd name="T93" fmla="*/ 88 h 146"/>
              <a:gd name="T94" fmla="*/ 160 w 199"/>
              <a:gd name="T95" fmla="*/ 77 h 146"/>
              <a:gd name="T96" fmla="*/ 166 w 199"/>
              <a:gd name="T97" fmla="*/ 72 h 146"/>
              <a:gd name="T98" fmla="*/ 174 w 199"/>
              <a:gd name="T99" fmla="*/ 70 h 146"/>
              <a:gd name="T100" fmla="*/ 183 w 199"/>
              <a:gd name="T101" fmla="*/ 74 h 146"/>
              <a:gd name="T102" fmla="*/ 186 w 199"/>
              <a:gd name="T103" fmla="*/ 67 h 146"/>
              <a:gd name="T104" fmla="*/ 195 w 199"/>
              <a:gd name="T105" fmla="*/ 67 h 146"/>
              <a:gd name="T106" fmla="*/ 196 w 199"/>
              <a:gd name="T107" fmla="*/ 65 h 146"/>
              <a:gd name="T108" fmla="*/ 199 w 199"/>
              <a:gd name="T109" fmla="*/ 62 h 146"/>
              <a:gd name="T110" fmla="*/ 192 w 199"/>
              <a:gd name="T111" fmla="*/ 60 h 146"/>
              <a:gd name="T112" fmla="*/ 157 w 199"/>
              <a:gd name="T113" fmla="*/ 61 h 146"/>
              <a:gd name="T114" fmla="*/ 140 w 199"/>
              <a:gd name="T115" fmla="*/ 60 h 146"/>
              <a:gd name="T116" fmla="*/ 129 w 199"/>
              <a:gd name="T117" fmla="*/ 62 h 146"/>
              <a:gd name="T118" fmla="*/ 117 w 199"/>
              <a:gd name="T119" fmla="*/ 66 h 146"/>
              <a:gd name="T120" fmla="*/ 81 w 199"/>
              <a:gd name="T121" fmla="*/ 5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 h="146">
                <a:moveTo>
                  <a:pt x="81" y="0"/>
                </a:moveTo>
                <a:cubicBezTo>
                  <a:pt x="79" y="0"/>
                  <a:pt x="79" y="0"/>
                  <a:pt x="79" y="0"/>
                </a:cubicBezTo>
                <a:cubicBezTo>
                  <a:pt x="74" y="13"/>
                  <a:pt x="74" y="13"/>
                  <a:pt x="74" y="13"/>
                </a:cubicBezTo>
                <a:cubicBezTo>
                  <a:pt x="74" y="17"/>
                  <a:pt x="74" y="17"/>
                  <a:pt x="74" y="17"/>
                </a:cubicBezTo>
                <a:cubicBezTo>
                  <a:pt x="74" y="19"/>
                  <a:pt x="75" y="22"/>
                  <a:pt x="74" y="24"/>
                </a:cubicBezTo>
                <a:cubicBezTo>
                  <a:pt x="74" y="26"/>
                  <a:pt x="74" y="27"/>
                  <a:pt x="74" y="29"/>
                </a:cubicBezTo>
                <a:cubicBezTo>
                  <a:pt x="74" y="30"/>
                  <a:pt x="74" y="31"/>
                  <a:pt x="74" y="33"/>
                </a:cubicBezTo>
                <a:cubicBezTo>
                  <a:pt x="74" y="41"/>
                  <a:pt x="74" y="41"/>
                  <a:pt x="74" y="41"/>
                </a:cubicBezTo>
                <a:cubicBezTo>
                  <a:pt x="69" y="41"/>
                  <a:pt x="69" y="41"/>
                  <a:pt x="69" y="41"/>
                </a:cubicBezTo>
                <a:cubicBezTo>
                  <a:pt x="69" y="53"/>
                  <a:pt x="69" y="53"/>
                  <a:pt x="69" y="53"/>
                </a:cubicBezTo>
                <a:cubicBezTo>
                  <a:pt x="65" y="57"/>
                  <a:pt x="65" y="57"/>
                  <a:pt x="65" y="57"/>
                </a:cubicBezTo>
                <a:cubicBezTo>
                  <a:pt x="59" y="64"/>
                  <a:pt x="59" y="64"/>
                  <a:pt x="59" y="64"/>
                </a:cubicBezTo>
                <a:cubicBezTo>
                  <a:pt x="54" y="64"/>
                  <a:pt x="54" y="64"/>
                  <a:pt x="54" y="64"/>
                </a:cubicBezTo>
                <a:cubicBezTo>
                  <a:pt x="49" y="71"/>
                  <a:pt x="49" y="71"/>
                  <a:pt x="49" y="71"/>
                </a:cubicBezTo>
                <a:cubicBezTo>
                  <a:pt x="47" y="74"/>
                  <a:pt x="47" y="74"/>
                  <a:pt x="47" y="74"/>
                </a:cubicBezTo>
                <a:cubicBezTo>
                  <a:pt x="46" y="75"/>
                  <a:pt x="45" y="75"/>
                  <a:pt x="44" y="75"/>
                </a:cubicBezTo>
                <a:cubicBezTo>
                  <a:pt x="43" y="74"/>
                  <a:pt x="43" y="74"/>
                  <a:pt x="43" y="74"/>
                </a:cubicBezTo>
                <a:cubicBezTo>
                  <a:pt x="36" y="80"/>
                  <a:pt x="36" y="80"/>
                  <a:pt x="36" y="80"/>
                </a:cubicBezTo>
                <a:cubicBezTo>
                  <a:pt x="36" y="80"/>
                  <a:pt x="29" y="83"/>
                  <a:pt x="23" y="85"/>
                </a:cubicBezTo>
                <a:cubicBezTo>
                  <a:pt x="20" y="85"/>
                  <a:pt x="20" y="86"/>
                  <a:pt x="20" y="87"/>
                </a:cubicBezTo>
                <a:cubicBezTo>
                  <a:pt x="21" y="89"/>
                  <a:pt x="20" y="91"/>
                  <a:pt x="18" y="92"/>
                </a:cubicBezTo>
                <a:cubicBezTo>
                  <a:pt x="13" y="95"/>
                  <a:pt x="5" y="100"/>
                  <a:pt x="4" y="100"/>
                </a:cubicBezTo>
                <a:cubicBezTo>
                  <a:pt x="4" y="102"/>
                  <a:pt x="4" y="102"/>
                  <a:pt x="4" y="102"/>
                </a:cubicBezTo>
                <a:cubicBezTo>
                  <a:pt x="4" y="103"/>
                  <a:pt x="4" y="103"/>
                  <a:pt x="4" y="103"/>
                </a:cubicBezTo>
                <a:cubicBezTo>
                  <a:pt x="4" y="105"/>
                  <a:pt x="4" y="105"/>
                  <a:pt x="4" y="105"/>
                </a:cubicBezTo>
                <a:cubicBezTo>
                  <a:pt x="2" y="109"/>
                  <a:pt x="2" y="109"/>
                  <a:pt x="2" y="109"/>
                </a:cubicBezTo>
                <a:cubicBezTo>
                  <a:pt x="1" y="112"/>
                  <a:pt x="1" y="114"/>
                  <a:pt x="1" y="115"/>
                </a:cubicBezTo>
                <a:cubicBezTo>
                  <a:pt x="1" y="117"/>
                  <a:pt x="0" y="120"/>
                  <a:pt x="0" y="122"/>
                </a:cubicBezTo>
                <a:cubicBezTo>
                  <a:pt x="0" y="123"/>
                  <a:pt x="0" y="123"/>
                  <a:pt x="0" y="124"/>
                </a:cubicBezTo>
                <a:cubicBezTo>
                  <a:pt x="1" y="129"/>
                  <a:pt x="1" y="129"/>
                  <a:pt x="1" y="129"/>
                </a:cubicBezTo>
                <a:cubicBezTo>
                  <a:pt x="2" y="131"/>
                  <a:pt x="2" y="131"/>
                  <a:pt x="2" y="131"/>
                </a:cubicBezTo>
                <a:cubicBezTo>
                  <a:pt x="3" y="132"/>
                  <a:pt x="4" y="132"/>
                  <a:pt x="5" y="133"/>
                </a:cubicBezTo>
                <a:cubicBezTo>
                  <a:pt x="6" y="134"/>
                  <a:pt x="7" y="135"/>
                  <a:pt x="9" y="137"/>
                </a:cubicBezTo>
                <a:cubicBezTo>
                  <a:pt x="9" y="138"/>
                  <a:pt x="10" y="138"/>
                  <a:pt x="11" y="138"/>
                </a:cubicBezTo>
                <a:cubicBezTo>
                  <a:pt x="11" y="138"/>
                  <a:pt x="11" y="138"/>
                  <a:pt x="12" y="138"/>
                </a:cubicBezTo>
                <a:cubicBezTo>
                  <a:pt x="13" y="137"/>
                  <a:pt x="13" y="137"/>
                  <a:pt x="13" y="137"/>
                </a:cubicBezTo>
                <a:cubicBezTo>
                  <a:pt x="14" y="138"/>
                  <a:pt x="14" y="138"/>
                  <a:pt x="14" y="138"/>
                </a:cubicBezTo>
                <a:cubicBezTo>
                  <a:pt x="14" y="139"/>
                  <a:pt x="15" y="140"/>
                  <a:pt x="16" y="141"/>
                </a:cubicBezTo>
                <a:cubicBezTo>
                  <a:pt x="17" y="142"/>
                  <a:pt x="18" y="143"/>
                  <a:pt x="18" y="144"/>
                </a:cubicBezTo>
                <a:cubicBezTo>
                  <a:pt x="18" y="144"/>
                  <a:pt x="18" y="144"/>
                  <a:pt x="18" y="144"/>
                </a:cubicBezTo>
                <a:cubicBezTo>
                  <a:pt x="19" y="144"/>
                  <a:pt x="19" y="144"/>
                  <a:pt x="19" y="144"/>
                </a:cubicBezTo>
                <a:cubicBezTo>
                  <a:pt x="20" y="144"/>
                  <a:pt x="20" y="144"/>
                  <a:pt x="20" y="144"/>
                </a:cubicBezTo>
                <a:cubicBezTo>
                  <a:pt x="21" y="144"/>
                  <a:pt x="21" y="144"/>
                  <a:pt x="22" y="144"/>
                </a:cubicBezTo>
                <a:cubicBezTo>
                  <a:pt x="22" y="144"/>
                  <a:pt x="22" y="144"/>
                  <a:pt x="23" y="144"/>
                </a:cubicBezTo>
                <a:cubicBezTo>
                  <a:pt x="23" y="144"/>
                  <a:pt x="23" y="144"/>
                  <a:pt x="23" y="144"/>
                </a:cubicBezTo>
                <a:cubicBezTo>
                  <a:pt x="24" y="144"/>
                  <a:pt x="25" y="144"/>
                  <a:pt x="26" y="144"/>
                </a:cubicBezTo>
                <a:cubicBezTo>
                  <a:pt x="27" y="144"/>
                  <a:pt x="28" y="144"/>
                  <a:pt x="29" y="144"/>
                </a:cubicBezTo>
                <a:cubicBezTo>
                  <a:pt x="30" y="144"/>
                  <a:pt x="30" y="144"/>
                  <a:pt x="30" y="144"/>
                </a:cubicBezTo>
                <a:cubicBezTo>
                  <a:pt x="31" y="145"/>
                  <a:pt x="31" y="145"/>
                  <a:pt x="31" y="145"/>
                </a:cubicBezTo>
                <a:cubicBezTo>
                  <a:pt x="32" y="145"/>
                  <a:pt x="33" y="145"/>
                  <a:pt x="33" y="144"/>
                </a:cubicBezTo>
                <a:cubicBezTo>
                  <a:pt x="34" y="144"/>
                  <a:pt x="35" y="144"/>
                  <a:pt x="35" y="144"/>
                </a:cubicBezTo>
                <a:cubicBezTo>
                  <a:pt x="36" y="144"/>
                  <a:pt x="36" y="144"/>
                  <a:pt x="37" y="144"/>
                </a:cubicBezTo>
                <a:cubicBezTo>
                  <a:pt x="37" y="145"/>
                  <a:pt x="38" y="145"/>
                  <a:pt x="39" y="145"/>
                </a:cubicBezTo>
                <a:cubicBezTo>
                  <a:pt x="40" y="145"/>
                  <a:pt x="41" y="145"/>
                  <a:pt x="41" y="145"/>
                </a:cubicBezTo>
                <a:cubicBezTo>
                  <a:pt x="42" y="145"/>
                  <a:pt x="43" y="145"/>
                  <a:pt x="44" y="145"/>
                </a:cubicBezTo>
                <a:cubicBezTo>
                  <a:pt x="45" y="145"/>
                  <a:pt x="45" y="145"/>
                  <a:pt x="46" y="145"/>
                </a:cubicBezTo>
                <a:cubicBezTo>
                  <a:pt x="46" y="145"/>
                  <a:pt x="46" y="145"/>
                  <a:pt x="47" y="145"/>
                </a:cubicBezTo>
                <a:cubicBezTo>
                  <a:pt x="47" y="145"/>
                  <a:pt x="47" y="145"/>
                  <a:pt x="47" y="145"/>
                </a:cubicBezTo>
                <a:cubicBezTo>
                  <a:pt x="48" y="145"/>
                  <a:pt x="49" y="145"/>
                  <a:pt x="50" y="145"/>
                </a:cubicBezTo>
                <a:cubicBezTo>
                  <a:pt x="50" y="145"/>
                  <a:pt x="50" y="145"/>
                  <a:pt x="50" y="145"/>
                </a:cubicBezTo>
                <a:cubicBezTo>
                  <a:pt x="50" y="145"/>
                  <a:pt x="50" y="145"/>
                  <a:pt x="50" y="145"/>
                </a:cubicBezTo>
                <a:cubicBezTo>
                  <a:pt x="55" y="145"/>
                  <a:pt x="55" y="145"/>
                  <a:pt x="55" y="145"/>
                </a:cubicBezTo>
                <a:cubicBezTo>
                  <a:pt x="55" y="145"/>
                  <a:pt x="55" y="145"/>
                  <a:pt x="55" y="145"/>
                </a:cubicBezTo>
                <a:cubicBezTo>
                  <a:pt x="56" y="145"/>
                  <a:pt x="57" y="145"/>
                  <a:pt x="58" y="146"/>
                </a:cubicBezTo>
                <a:cubicBezTo>
                  <a:pt x="58" y="146"/>
                  <a:pt x="58" y="146"/>
                  <a:pt x="58" y="146"/>
                </a:cubicBezTo>
                <a:cubicBezTo>
                  <a:pt x="59" y="146"/>
                  <a:pt x="59" y="146"/>
                  <a:pt x="59" y="146"/>
                </a:cubicBezTo>
                <a:cubicBezTo>
                  <a:pt x="60" y="146"/>
                  <a:pt x="61" y="146"/>
                  <a:pt x="62" y="146"/>
                </a:cubicBezTo>
                <a:cubicBezTo>
                  <a:pt x="63" y="146"/>
                  <a:pt x="64" y="146"/>
                  <a:pt x="64" y="146"/>
                </a:cubicBezTo>
                <a:cubicBezTo>
                  <a:pt x="64" y="146"/>
                  <a:pt x="64" y="146"/>
                  <a:pt x="64" y="146"/>
                </a:cubicBezTo>
                <a:cubicBezTo>
                  <a:pt x="67" y="146"/>
                  <a:pt x="70" y="145"/>
                  <a:pt x="70" y="144"/>
                </a:cubicBezTo>
                <a:cubicBezTo>
                  <a:pt x="81" y="142"/>
                  <a:pt x="81" y="142"/>
                  <a:pt x="81" y="142"/>
                </a:cubicBezTo>
                <a:cubicBezTo>
                  <a:pt x="104" y="142"/>
                  <a:pt x="104" y="142"/>
                  <a:pt x="104" y="142"/>
                </a:cubicBezTo>
                <a:cubicBezTo>
                  <a:pt x="104" y="138"/>
                  <a:pt x="104" y="138"/>
                  <a:pt x="104" y="138"/>
                </a:cubicBezTo>
                <a:cubicBezTo>
                  <a:pt x="104" y="137"/>
                  <a:pt x="108" y="135"/>
                  <a:pt x="108" y="133"/>
                </a:cubicBezTo>
                <a:cubicBezTo>
                  <a:pt x="109" y="132"/>
                  <a:pt x="110" y="130"/>
                  <a:pt x="111" y="127"/>
                </a:cubicBezTo>
                <a:cubicBezTo>
                  <a:pt x="112" y="127"/>
                  <a:pt x="113" y="128"/>
                  <a:pt x="114" y="128"/>
                </a:cubicBezTo>
                <a:cubicBezTo>
                  <a:pt x="114" y="128"/>
                  <a:pt x="114" y="128"/>
                  <a:pt x="114" y="128"/>
                </a:cubicBezTo>
                <a:cubicBezTo>
                  <a:pt x="114" y="128"/>
                  <a:pt x="114" y="128"/>
                  <a:pt x="114" y="128"/>
                </a:cubicBezTo>
                <a:cubicBezTo>
                  <a:pt x="115" y="128"/>
                  <a:pt x="115" y="128"/>
                  <a:pt x="115" y="128"/>
                </a:cubicBezTo>
                <a:cubicBezTo>
                  <a:pt x="117" y="126"/>
                  <a:pt x="117" y="126"/>
                  <a:pt x="117" y="126"/>
                </a:cubicBezTo>
                <a:cubicBezTo>
                  <a:pt x="115" y="126"/>
                  <a:pt x="115" y="126"/>
                  <a:pt x="115" y="126"/>
                </a:cubicBezTo>
                <a:cubicBezTo>
                  <a:pt x="115" y="126"/>
                  <a:pt x="115" y="126"/>
                  <a:pt x="115" y="126"/>
                </a:cubicBezTo>
                <a:cubicBezTo>
                  <a:pt x="115" y="125"/>
                  <a:pt x="115" y="125"/>
                  <a:pt x="115" y="125"/>
                </a:cubicBezTo>
                <a:cubicBezTo>
                  <a:pt x="116" y="124"/>
                  <a:pt x="116" y="124"/>
                  <a:pt x="116" y="124"/>
                </a:cubicBezTo>
                <a:cubicBezTo>
                  <a:pt x="118" y="121"/>
                  <a:pt x="119" y="120"/>
                  <a:pt x="119" y="120"/>
                </a:cubicBezTo>
                <a:cubicBezTo>
                  <a:pt x="119" y="120"/>
                  <a:pt x="119" y="120"/>
                  <a:pt x="120" y="118"/>
                </a:cubicBezTo>
                <a:cubicBezTo>
                  <a:pt x="122" y="116"/>
                  <a:pt x="121" y="110"/>
                  <a:pt x="120" y="109"/>
                </a:cubicBezTo>
                <a:cubicBezTo>
                  <a:pt x="128" y="106"/>
                  <a:pt x="128" y="106"/>
                  <a:pt x="128" y="106"/>
                </a:cubicBezTo>
                <a:cubicBezTo>
                  <a:pt x="137" y="106"/>
                  <a:pt x="137" y="106"/>
                  <a:pt x="137" y="106"/>
                </a:cubicBezTo>
                <a:cubicBezTo>
                  <a:pt x="136" y="104"/>
                  <a:pt x="136" y="104"/>
                  <a:pt x="136" y="104"/>
                </a:cubicBezTo>
                <a:cubicBezTo>
                  <a:pt x="135" y="103"/>
                  <a:pt x="135" y="101"/>
                  <a:pt x="137" y="99"/>
                </a:cubicBezTo>
                <a:cubicBezTo>
                  <a:pt x="139" y="97"/>
                  <a:pt x="142" y="92"/>
                  <a:pt x="143" y="91"/>
                </a:cubicBezTo>
                <a:cubicBezTo>
                  <a:pt x="147" y="91"/>
                  <a:pt x="147" y="91"/>
                  <a:pt x="147" y="91"/>
                </a:cubicBezTo>
                <a:cubicBezTo>
                  <a:pt x="151" y="88"/>
                  <a:pt x="151" y="88"/>
                  <a:pt x="151" y="88"/>
                </a:cubicBezTo>
                <a:cubicBezTo>
                  <a:pt x="155" y="82"/>
                  <a:pt x="155" y="82"/>
                  <a:pt x="155" y="82"/>
                </a:cubicBezTo>
                <a:cubicBezTo>
                  <a:pt x="158" y="79"/>
                  <a:pt x="159" y="77"/>
                  <a:pt x="160" y="77"/>
                </a:cubicBezTo>
                <a:cubicBezTo>
                  <a:pt x="162" y="77"/>
                  <a:pt x="162" y="77"/>
                  <a:pt x="162" y="77"/>
                </a:cubicBezTo>
                <a:cubicBezTo>
                  <a:pt x="166" y="72"/>
                  <a:pt x="166" y="72"/>
                  <a:pt x="166" y="72"/>
                </a:cubicBezTo>
                <a:cubicBezTo>
                  <a:pt x="166" y="67"/>
                  <a:pt x="166" y="67"/>
                  <a:pt x="166" y="67"/>
                </a:cubicBezTo>
                <a:cubicBezTo>
                  <a:pt x="174" y="70"/>
                  <a:pt x="174" y="70"/>
                  <a:pt x="174" y="70"/>
                </a:cubicBezTo>
                <a:cubicBezTo>
                  <a:pt x="178" y="71"/>
                  <a:pt x="178" y="71"/>
                  <a:pt x="178" y="71"/>
                </a:cubicBezTo>
                <a:cubicBezTo>
                  <a:pt x="183" y="74"/>
                  <a:pt x="183" y="74"/>
                  <a:pt x="183" y="74"/>
                </a:cubicBezTo>
                <a:cubicBezTo>
                  <a:pt x="186" y="71"/>
                  <a:pt x="186" y="71"/>
                  <a:pt x="186" y="71"/>
                </a:cubicBezTo>
                <a:cubicBezTo>
                  <a:pt x="186" y="67"/>
                  <a:pt x="186" y="67"/>
                  <a:pt x="186" y="67"/>
                </a:cubicBezTo>
                <a:cubicBezTo>
                  <a:pt x="194" y="67"/>
                  <a:pt x="194" y="67"/>
                  <a:pt x="194" y="67"/>
                </a:cubicBezTo>
                <a:cubicBezTo>
                  <a:pt x="195" y="67"/>
                  <a:pt x="195" y="67"/>
                  <a:pt x="195" y="67"/>
                </a:cubicBezTo>
                <a:cubicBezTo>
                  <a:pt x="196" y="66"/>
                  <a:pt x="196" y="66"/>
                  <a:pt x="196" y="66"/>
                </a:cubicBezTo>
                <a:cubicBezTo>
                  <a:pt x="196" y="65"/>
                  <a:pt x="196" y="65"/>
                  <a:pt x="196" y="65"/>
                </a:cubicBezTo>
                <a:cubicBezTo>
                  <a:pt x="196" y="65"/>
                  <a:pt x="196" y="65"/>
                  <a:pt x="196" y="65"/>
                </a:cubicBezTo>
                <a:cubicBezTo>
                  <a:pt x="199" y="63"/>
                  <a:pt x="199" y="62"/>
                  <a:pt x="199" y="62"/>
                </a:cubicBezTo>
                <a:cubicBezTo>
                  <a:pt x="199" y="62"/>
                  <a:pt x="199" y="62"/>
                  <a:pt x="199" y="62"/>
                </a:cubicBezTo>
                <a:cubicBezTo>
                  <a:pt x="196" y="61"/>
                  <a:pt x="193" y="60"/>
                  <a:pt x="192" y="60"/>
                </a:cubicBezTo>
                <a:cubicBezTo>
                  <a:pt x="179" y="58"/>
                  <a:pt x="179" y="58"/>
                  <a:pt x="179" y="58"/>
                </a:cubicBezTo>
                <a:cubicBezTo>
                  <a:pt x="157" y="61"/>
                  <a:pt x="157" y="61"/>
                  <a:pt x="157" y="61"/>
                </a:cubicBezTo>
                <a:cubicBezTo>
                  <a:pt x="149" y="61"/>
                  <a:pt x="149" y="61"/>
                  <a:pt x="149" y="61"/>
                </a:cubicBezTo>
                <a:cubicBezTo>
                  <a:pt x="140" y="60"/>
                  <a:pt x="140" y="60"/>
                  <a:pt x="140" y="60"/>
                </a:cubicBezTo>
                <a:cubicBezTo>
                  <a:pt x="134" y="60"/>
                  <a:pt x="134" y="60"/>
                  <a:pt x="134" y="60"/>
                </a:cubicBezTo>
                <a:cubicBezTo>
                  <a:pt x="129" y="62"/>
                  <a:pt x="129" y="62"/>
                  <a:pt x="129" y="62"/>
                </a:cubicBezTo>
                <a:cubicBezTo>
                  <a:pt x="129" y="62"/>
                  <a:pt x="125" y="64"/>
                  <a:pt x="119" y="66"/>
                </a:cubicBezTo>
                <a:cubicBezTo>
                  <a:pt x="117" y="66"/>
                  <a:pt x="117" y="66"/>
                  <a:pt x="117" y="66"/>
                </a:cubicBezTo>
                <a:cubicBezTo>
                  <a:pt x="117" y="55"/>
                  <a:pt x="117" y="55"/>
                  <a:pt x="117" y="55"/>
                </a:cubicBezTo>
                <a:cubicBezTo>
                  <a:pt x="81" y="55"/>
                  <a:pt x="81" y="55"/>
                  <a:pt x="81" y="55"/>
                </a:cubicBezTo>
                <a:lnTo>
                  <a:pt x="81" y="0"/>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24" name="Washington">
            <a:extLst>
              <a:ext uri="{FF2B5EF4-FFF2-40B4-BE49-F238E27FC236}">
                <a16:creationId xmlns:a16="http://schemas.microsoft.com/office/drawing/2014/main" id="{25E6505D-97EA-671F-031A-570BC146B81E}"/>
              </a:ext>
            </a:extLst>
          </p:cNvPr>
          <p:cNvSpPr>
            <a:spLocks/>
          </p:cNvSpPr>
          <p:nvPr/>
        </p:nvSpPr>
        <p:spPr bwMode="auto">
          <a:xfrm>
            <a:off x="4090183" y="1871702"/>
            <a:ext cx="969297" cy="519987"/>
          </a:xfrm>
          <a:custGeom>
            <a:avLst/>
            <a:gdLst>
              <a:gd name="T0" fmla="*/ 79 w 299"/>
              <a:gd name="T1" fmla="*/ 152 h 163"/>
              <a:gd name="T2" fmla="*/ 79 w 299"/>
              <a:gd name="T3" fmla="*/ 163 h 163"/>
              <a:gd name="T4" fmla="*/ 205 w 299"/>
              <a:gd name="T5" fmla="*/ 163 h 163"/>
              <a:gd name="T6" fmla="*/ 222 w 299"/>
              <a:gd name="T7" fmla="*/ 148 h 163"/>
              <a:gd name="T8" fmla="*/ 261 w 299"/>
              <a:gd name="T9" fmla="*/ 148 h 163"/>
              <a:gd name="T10" fmla="*/ 272 w 299"/>
              <a:gd name="T11" fmla="*/ 148 h 163"/>
              <a:gd name="T12" fmla="*/ 282 w 299"/>
              <a:gd name="T13" fmla="*/ 148 h 163"/>
              <a:gd name="T14" fmla="*/ 293 w 299"/>
              <a:gd name="T15" fmla="*/ 149 h 163"/>
              <a:gd name="T16" fmla="*/ 298 w 299"/>
              <a:gd name="T17" fmla="*/ 149 h 163"/>
              <a:gd name="T18" fmla="*/ 299 w 299"/>
              <a:gd name="T19" fmla="*/ 149 h 163"/>
              <a:gd name="T20" fmla="*/ 299 w 299"/>
              <a:gd name="T21" fmla="*/ 149 h 163"/>
              <a:gd name="T22" fmla="*/ 299 w 299"/>
              <a:gd name="T23" fmla="*/ 149 h 163"/>
              <a:gd name="T24" fmla="*/ 299 w 299"/>
              <a:gd name="T25" fmla="*/ 0 h 163"/>
              <a:gd name="T26" fmla="*/ 74 w 299"/>
              <a:gd name="T27" fmla="*/ 0 h 163"/>
              <a:gd name="T28" fmla="*/ 78 w 299"/>
              <a:gd name="T29" fmla="*/ 4 h 163"/>
              <a:gd name="T30" fmla="*/ 82 w 299"/>
              <a:gd name="T31" fmla="*/ 12 h 163"/>
              <a:gd name="T32" fmla="*/ 86 w 299"/>
              <a:gd name="T33" fmla="*/ 12 h 163"/>
              <a:gd name="T34" fmla="*/ 94 w 299"/>
              <a:gd name="T35" fmla="*/ 12 h 163"/>
              <a:gd name="T36" fmla="*/ 94 w 299"/>
              <a:gd name="T37" fmla="*/ 16 h 163"/>
              <a:gd name="T38" fmla="*/ 90 w 299"/>
              <a:gd name="T39" fmla="*/ 16 h 163"/>
              <a:gd name="T40" fmla="*/ 90 w 299"/>
              <a:gd name="T41" fmla="*/ 24 h 163"/>
              <a:gd name="T42" fmla="*/ 86 w 299"/>
              <a:gd name="T43" fmla="*/ 28 h 163"/>
              <a:gd name="T44" fmla="*/ 82 w 299"/>
              <a:gd name="T45" fmla="*/ 28 h 163"/>
              <a:gd name="T46" fmla="*/ 86 w 299"/>
              <a:gd name="T47" fmla="*/ 32 h 163"/>
              <a:gd name="T48" fmla="*/ 90 w 299"/>
              <a:gd name="T49" fmla="*/ 35 h 163"/>
              <a:gd name="T50" fmla="*/ 94 w 299"/>
              <a:gd name="T51" fmla="*/ 47 h 163"/>
              <a:gd name="T52" fmla="*/ 94 w 299"/>
              <a:gd name="T53" fmla="*/ 71 h 163"/>
              <a:gd name="T54" fmla="*/ 90 w 299"/>
              <a:gd name="T55" fmla="*/ 63 h 163"/>
              <a:gd name="T56" fmla="*/ 86 w 299"/>
              <a:gd name="T57" fmla="*/ 67 h 163"/>
              <a:gd name="T58" fmla="*/ 78 w 299"/>
              <a:gd name="T59" fmla="*/ 75 h 163"/>
              <a:gd name="T60" fmla="*/ 70 w 299"/>
              <a:gd name="T61" fmla="*/ 82 h 163"/>
              <a:gd name="T62" fmla="*/ 70 w 299"/>
              <a:gd name="T63" fmla="*/ 86 h 163"/>
              <a:gd name="T64" fmla="*/ 70 w 299"/>
              <a:gd name="T65" fmla="*/ 90 h 163"/>
              <a:gd name="T66" fmla="*/ 66 w 299"/>
              <a:gd name="T67" fmla="*/ 90 h 163"/>
              <a:gd name="T68" fmla="*/ 66 w 299"/>
              <a:gd name="T69" fmla="*/ 82 h 163"/>
              <a:gd name="T70" fmla="*/ 74 w 299"/>
              <a:gd name="T71" fmla="*/ 67 h 163"/>
              <a:gd name="T72" fmla="*/ 78 w 299"/>
              <a:gd name="T73" fmla="*/ 63 h 163"/>
              <a:gd name="T74" fmla="*/ 82 w 299"/>
              <a:gd name="T75" fmla="*/ 55 h 163"/>
              <a:gd name="T76" fmla="*/ 78 w 299"/>
              <a:gd name="T77" fmla="*/ 51 h 163"/>
              <a:gd name="T78" fmla="*/ 70 w 299"/>
              <a:gd name="T79" fmla="*/ 51 h 163"/>
              <a:gd name="T80" fmla="*/ 58 w 299"/>
              <a:gd name="T81" fmla="*/ 47 h 163"/>
              <a:gd name="T82" fmla="*/ 35 w 299"/>
              <a:gd name="T83" fmla="*/ 43 h 163"/>
              <a:gd name="T84" fmla="*/ 8 w 299"/>
              <a:gd name="T85" fmla="*/ 32 h 163"/>
              <a:gd name="T86" fmla="*/ 4 w 299"/>
              <a:gd name="T87" fmla="*/ 35 h 163"/>
              <a:gd name="T88" fmla="*/ 0 w 299"/>
              <a:gd name="T89" fmla="*/ 43 h 163"/>
              <a:gd name="T90" fmla="*/ 0 w 299"/>
              <a:gd name="T91" fmla="*/ 51 h 163"/>
              <a:gd name="T92" fmla="*/ 8 w 299"/>
              <a:gd name="T93" fmla="*/ 59 h 163"/>
              <a:gd name="T94" fmla="*/ 12 w 299"/>
              <a:gd name="T95" fmla="*/ 67 h 163"/>
              <a:gd name="T96" fmla="*/ 23 w 299"/>
              <a:gd name="T97" fmla="*/ 114 h 163"/>
              <a:gd name="T98" fmla="*/ 27 w 299"/>
              <a:gd name="T99" fmla="*/ 110 h 163"/>
              <a:gd name="T100" fmla="*/ 31 w 299"/>
              <a:gd name="T101" fmla="*/ 114 h 163"/>
              <a:gd name="T102" fmla="*/ 31 w 299"/>
              <a:gd name="T103" fmla="*/ 117 h 163"/>
              <a:gd name="T104" fmla="*/ 27 w 299"/>
              <a:gd name="T105" fmla="*/ 121 h 163"/>
              <a:gd name="T106" fmla="*/ 27 w 299"/>
              <a:gd name="T107" fmla="*/ 125 h 163"/>
              <a:gd name="T108" fmla="*/ 27 w 299"/>
              <a:gd name="T109" fmla="*/ 129 h 163"/>
              <a:gd name="T110" fmla="*/ 31 w 299"/>
              <a:gd name="T111" fmla="*/ 129 h 163"/>
              <a:gd name="T112" fmla="*/ 35 w 299"/>
              <a:gd name="T113" fmla="*/ 129 h 163"/>
              <a:gd name="T114" fmla="*/ 35 w 299"/>
              <a:gd name="T115" fmla="*/ 133 h 163"/>
              <a:gd name="T116" fmla="*/ 68 w 299"/>
              <a:gd name="T117" fmla="*/ 133 h 163"/>
              <a:gd name="T118" fmla="*/ 79 w 299"/>
              <a:gd name="T119"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163">
                <a:moveTo>
                  <a:pt x="79" y="152"/>
                </a:moveTo>
                <a:cubicBezTo>
                  <a:pt x="79" y="163"/>
                  <a:pt x="79" y="163"/>
                  <a:pt x="79" y="163"/>
                </a:cubicBezTo>
                <a:cubicBezTo>
                  <a:pt x="205" y="163"/>
                  <a:pt x="205" y="163"/>
                  <a:pt x="205" y="163"/>
                </a:cubicBezTo>
                <a:cubicBezTo>
                  <a:pt x="222" y="148"/>
                  <a:pt x="222" y="148"/>
                  <a:pt x="222" y="148"/>
                </a:cubicBezTo>
                <a:cubicBezTo>
                  <a:pt x="261" y="148"/>
                  <a:pt x="261" y="148"/>
                  <a:pt x="261" y="148"/>
                </a:cubicBezTo>
                <a:cubicBezTo>
                  <a:pt x="261" y="148"/>
                  <a:pt x="266" y="148"/>
                  <a:pt x="272" y="148"/>
                </a:cubicBezTo>
                <a:cubicBezTo>
                  <a:pt x="276" y="148"/>
                  <a:pt x="279" y="148"/>
                  <a:pt x="282" y="148"/>
                </a:cubicBezTo>
                <a:cubicBezTo>
                  <a:pt x="285" y="148"/>
                  <a:pt x="289" y="149"/>
                  <a:pt x="293" y="149"/>
                </a:cubicBezTo>
                <a:cubicBezTo>
                  <a:pt x="295" y="149"/>
                  <a:pt x="297" y="149"/>
                  <a:pt x="298" y="149"/>
                </a:cubicBezTo>
                <a:cubicBezTo>
                  <a:pt x="299" y="149"/>
                  <a:pt x="299" y="149"/>
                  <a:pt x="299" y="149"/>
                </a:cubicBezTo>
                <a:cubicBezTo>
                  <a:pt x="299" y="149"/>
                  <a:pt x="299" y="149"/>
                  <a:pt x="299" y="149"/>
                </a:cubicBezTo>
                <a:cubicBezTo>
                  <a:pt x="299" y="149"/>
                  <a:pt x="299" y="149"/>
                  <a:pt x="299" y="149"/>
                </a:cubicBezTo>
                <a:cubicBezTo>
                  <a:pt x="299" y="0"/>
                  <a:pt x="299" y="0"/>
                  <a:pt x="299" y="0"/>
                </a:cubicBezTo>
                <a:cubicBezTo>
                  <a:pt x="74" y="0"/>
                  <a:pt x="74" y="0"/>
                  <a:pt x="74" y="0"/>
                </a:cubicBezTo>
                <a:cubicBezTo>
                  <a:pt x="78" y="4"/>
                  <a:pt x="78" y="4"/>
                  <a:pt x="78" y="4"/>
                </a:cubicBezTo>
                <a:cubicBezTo>
                  <a:pt x="82" y="12"/>
                  <a:pt x="82" y="12"/>
                  <a:pt x="82" y="12"/>
                </a:cubicBezTo>
                <a:cubicBezTo>
                  <a:pt x="86" y="12"/>
                  <a:pt x="86" y="12"/>
                  <a:pt x="86" y="12"/>
                </a:cubicBezTo>
                <a:cubicBezTo>
                  <a:pt x="94" y="12"/>
                  <a:pt x="94" y="12"/>
                  <a:pt x="94" y="12"/>
                </a:cubicBezTo>
                <a:cubicBezTo>
                  <a:pt x="94" y="16"/>
                  <a:pt x="94" y="16"/>
                  <a:pt x="94" y="16"/>
                </a:cubicBezTo>
                <a:cubicBezTo>
                  <a:pt x="90" y="16"/>
                  <a:pt x="90" y="16"/>
                  <a:pt x="90" y="16"/>
                </a:cubicBezTo>
                <a:cubicBezTo>
                  <a:pt x="90" y="24"/>
                  <a:pt x="90" y="24"/>
                  <a:pt x="90" y="24"/>
                </a:cubicBezTo>
                <a:cubicBezTo>
                  <a:pt x="86" y="28"/>
                  <a:pt x="86" y="28"/>
                  <a:pt x="86" y="28"/>
                </a:cubicBezTo>
                <a:cubicBezTo>
                  <a:pt x="82" y="28"/>
                  <a:pt x="82" y="28"/>
                  <a:pt x="82" y="28"/>
                </a:cubicBezTo>
                <a:cubicBezTo>
                  <a:pt x="86" y="32"/>
                  <a:pt x="86" y="32"/>
                  <a:pt x="86" y="32"/>
                </a:cubicBezTo>
                <a:cubicBezTo>
                  <a:pt x="90" y="35"/>
                  <a:pt x="90" y="35"/>
                  <a:pt x="90" y="35"/>
                </a:cubicBezTo>
                <a:cubicBezTo>
                  <a:pt x="94" y="47"/>
                  <a:pt x="94" y="47"/>
                  <a:pt x="94" y="47"/>
                </a:cubicBezTo>
                <a:cubicBezTo>
                  <a:pt x="94" y="71"/>
                  <a:pt x="94" y="71"/>
                  <a:pt x="94" y="71"/>
                </a:cubicBezTo>
                <a:cubicBezTo>
                  <a:pt x="90" y="63"/>
                  <a:pt x="90" y="63"/>
                  <a:pt x="90" y="63"/>
                </a:cubicBezTo>
                <a:cubicBezTo>
                  <a:pt x="86" y="67"/>
                  <a:pt x="86" y="67"/>
                  <a:pt x="86" y="67"/>
                </a:cubicBezTo>
                <a:cubicBezTo>
                  <a:pt x="78" y="75"/>
                  <a:pt x="78" y="75"/>
                  <a:pt x="78" y="75"/>
                </a:cubicBezTo>
                <a:cubicBezTo>
                  <a:pt x="70" y="82"/>
                  <a:pt x="70" y="82"/>
                  <a:pt x="70" y="82"/>
                </a:cubicBezTo>
                <a:cubicBezTo>
                  <a:pt x="70" y="86"/>
                  <a:pt x="70" y="86"/>
                  <a:pt x="70" y="86"/>
                </a:cubicBezTo>
                <a:cubicBezTo>
                  <a:pt x="70" y="90"/>
                  <a:pt x="70" y="90"/>
                  <a:pt x="70" y="90"/>
                </a:cubicBezTo>
                <a:cubicBezTo>
                  <a:pt x="66" y="90"/>
                  <a:pt x="66" y="90"/>
                  <a:pt x="66" y="90"/>
                </a:cubicBezTo>
                <a:cubicBezTo>
                  <a:pt x="66" y="82"/>
                  <a:pt x="66" y="82"/>
                  <a:pt x="66" y="82"/>
                </a:cubicBezTo>
                <a:cubicBezTo>
                  <a:pt x="74" y="67"/>
                  <a:pt x="74" y="67"/>
                  <a:pt x="74" y="67"/>
                </a:cubicBezTo>
                <a:cubicBezTo>
                  <a:pt x="78" y="63"/>
                  <a:pt x="78" y="63"/>
                  <a:pt x="78" y="63"/>
                </a:cubicBezTo>
                <a:cubicBezTo>
                  <a:pt x="82" y="55"/>
                  <a:pt x="82" y="55"/>
                  <a:pt x="82" y="55"/>
                </a:cubicBezTo>
                <a:cubicBezTo>
                  <a:pt x="78" y="51"/>
                  <a:pt x="78" y="51"/>
                  <a:pt x="78" y="51"/>
                </a:cubicBezTo>
                <a:cubicBezTo>
                  <a:pt x="70" y="51"/>
                  <a:pt x="70" y="51"/>
                  <a:pt x="70" y="51"/>
                </a:cubicBezTo>
                <a:cubicBezTo>
                  <a:pt x="58" y="47"/>
                  <a:pt x="58" y="47"/>
                  <a:pt x="58" y="47"/>
                </a:cubicBezTo>
                <a:cubicBezTo>
                  <a:pt x="35" y="43"/>
                  <a:pt x="35" y="43"/>
                  <a:pt x="35" y="43"/>
                </a:cubicBezTo>
                <a:cubicBezTo>
                  <a:pt x="8" y="32"/>
                  <a:pt x="8" y="32"/>
                  <a:pt x="8" y="32"/>
                </a:cubicBezTo>
                <a:cubicBezTo>
                  <a:pt x="4" y="35"/>
                  <a:pt x="4" y="35"/>
                  <a:pt x="4" y="35"/>
                </a:cubicBezTo>
                <a:cubicBezTo>
                  <a:pt x="0" y="43"/>
                  <a:pt x="0" y="43"/>
                  <a:pt x="0" y="43"/>
                </a:cubicBezTo>
                <a:cubicBezTo>
                  <a:pt x="0" y="51"/>
                  <a:pt x="0" y="51"/>
                  <a:pt x="0" y="51"/>
                </a:cubicBezTo>
                <a:cubicBezTo>
                  <a:pt x="8" y="59"/>
                  <a:pt x="8" y="59"/>
                  <a:pt x="8" y="59"/>
                </a:cubicBezTo>
                <a:cubicBezTo>
                  <a:pt x="12" y="67"/>
                  <a:pt x="12" y="67"/>
                  <a:pt x="12" y="67"/>
                </a:cubicBezTo>
                <a:cubicBezTo>
                  <a:pt x="23" y="114"/>
                  <a:pt x="23" y="114"/>
                  <a:pt x="23" y="114"/>
                </a:cubicBezTo>
                <a:cubicBezTo>
                  <a:pt x="27" y="110"/>
                  <a:pt x="27" y="110"/>
                  <a:pt x="27" y="110"/>
                </a:cubicBezTo>
                <a:cubicBezTo>
                  <a:pt x="31" y="114"/>
                  <a:pt x="31" y="114"/>
                  <a:pt x="31" y="114"/>
                </a:cubicBezTo>
                <a:cubicBezTo>
                  <a:pt x="31" y="117"/>
                  <a:pt x="31" y="117"/>
                  <a:pt x="31" y="117"/>
                </a:cubicBezTo>
                <a:cubicBezTo>
                  <a:pt x="27" y="121"/>
                  <a:pt x="27" y="121"/>
                  <a:pt x="27" y="121"/>
                </a:cubicBezTo>
                <a:cubicBezTo>
                  <a:pt x="27" y="125"/>
                  <a:pt x="27" y="125"/>
                  <a:pt x="27" y="125"/>
                </a:cubicBezTo>
                <a:cubicBezTo>
                  <a:pt x="27" y="129"/>
                  <a:pt x="27" y="129"/>
                  <a:pt x="27" y="129"/>
                </a:cubicBezTo>
                <a:cubicBezTo>
                  <a:pt x="31" y="129"/>
                  <a:pt x="31" y="129"/>
                  <a:pt x="31" y="129"/>
                </a:cubicBezTo>
                <a:cubicBezTo>
                  <a:pt x="35" y="129"/>
                  <a:pt x="35" y="129"/>
                  <a:pt x="35" y="129"/>
                </a:cubicBezTo>
                <a:cubicBezTo>
                  <a:pt x="35" y="133"/>
                  <a:pt x="35" y="133"/>
                  <a:pt x="35" y="133"/>
                </a:cubicBezTo>
                <a:cubicBezTo>
                  <a:pt x="68" y="133"/>
                  <a:pt x="68" y="133"/>
                  <a:pt x="68" y="133"/>
                </a:cubicBezTo>
                <a:lnTo>
                  <a:pt x="79" y="152"/>
                </a:lnTo>
                <a:close/>
              </a:path>
            </a:pathLst>
          </a:custGeom>
          <a:solidFill>
            <a:srgbClr val="87205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27" name="Virginia">
            <a:extLst>
              <a:ext uri="{FF2B5EF4-FFF2-40B4-BE49-F238E27FC236}">
                <a16:creationId xmlns:a16="http://schemas.microsoft.com/office/drawing/2014/main" id="{14D506DB-5964-1511-D81B-2E46BACB3F55}"/>
              </a:ext>
            </a:extLst>
          </p:cNvPr>
          <p:cNvSpPr>
            <a:spLocks/>
          </p:cNvSpPr>
          <p:nvPr/>
        </p:nvSpPr>
        <p:spPr bwMode="auto">
          <a:xfrm>
            <a:off x="9346657" y="3520570"/>
            <a:ext cx="829454" cy="319266"/>
          </a:xfrm>
          <a:custGeom>
            <a:avLst/>
            <a:gdLst>
              <a:gd name="T0" fmla="*/ 213 w 256"/>
              <a:gd name="T1" fmla="*/ 40 h 100"/>
              <a:gd name="T2" fmla="*/ 203 w 256"/>
              <a:gd name="T3" fmla="*/ 32 h 100"/>
              <a:gd name="T4" fmla="*/ 207 w 256"/>
              <a:gd name="T5" fmla="*/ 21 h 100"/>
              <a:gd name="T6" fmla="*/ 201 w 256"/>
              <a:gd name="T7" fmla="*/ 0 h 100"/>
              <a:gd name="T8" fmla="*/ 199 w 256"/>
              <a:gd name="T9" fmla="*/ 0 h 100"/>
              <a:gd name="T10" fmla="*/ 191 w 256"/>
              <a:gd name="T11" fmla="*/ 4 h 100"/>
              <a:gd name="T12" fmla="*/ 183 w 256"/>
              <a:gd name="T13" fmla="*/ 4 h 100"/>
              <a:gd name="T14" fmla="*/ 171 w 256"/>
              <a:gd name="T15" fmla="*/ 0 h 100"/>
              <a:gd name="T16" fmla="*/ 167 w 256"/>
              <a:gd name="T17" fmla="*/ 10 h 100"/>
              <a:gd name="T18" fmla="*/ 160 w 256"/>
              <a:gd name="T19" fmla="*/ 15 h 100"/>
              <a:gd name="T20" fmla="*/ 152 w 256"/>
              <a:gd name="T21" fmla="*/ 24 h 100"/>
              <a:gd name="T22" fmla="*/ 142 w 256"/>
              <a:gd name="T23" fmla="*/ 32 h 100"/>
              <a:gd name="T24" fmla="*/ 142 w 256"/>
              <a:gd name="T25" fmla="*/ 39 h 100"/>
              <a:gd name="T26" fmla="*/ 125 w 256"/>
              <a:gd name="T27" fmla="*/ 42 h 100"/>
              <a:gd name="T28" fmla="*/ 124 w 256"/>
              <a:gd name="T29" fmla="*/ 53 h 100"/>
              <a:gd name="T30" fmla="*/ 120 w 256"/>
              <a:gd name="T31" fmla="*/ 58 h 100"/>
              <a:gd name="T32" fmla="*/ 120 w 256"/>
              <a:gd name="T33" fmla="*/ 59 h 100"/>
              <a:gd name="T34" fmla="*/ 120 w 256"/>
              <a:gd name="T35" fmla="*/ 61 h 100"/>
              <a:gd name="T36" fmla="*/ 119 w 256"/>
              <a:gd name="T37" fmla="*/ 61 h 100"/>
              <a:gd name="T38" fmla="*/ 116 w 256"/>
              <a:gd name="T39" fmla="*/ 60 h 100"/>
              <a:gd name="T40" fmla="*/ 109 w 256"/>
              <a:gd name="T41" fmla="*/ 71 h 100"/>
              <a:gd name="T42" fmla="*/ 86 w 256"/>
              <a:gd name="T43" fmla="*/ 75 h 100"/>
              <a:gd name="T44" fmla="*/ 69 w 256"/>
              <a:gd name="T45" fmla="*/ 79 h 100"/>
              <a:gd name="T46" fmla="*/ 67 w 256"/>
              <a:gd name="T47" fmla="*/ 79 h 100"/>
              <a:gd name="T48" fmla="*/ 63 w 256"/>
              <a:gd name="T49" fmla="*/ 79 h 100"/>
              <a:gd name="T50" fmla="*/ 60 w 256"/>
              <a:gd name="T51" fmla="*/ 78 h 100"/>
              <a:gd name="T52" fmla="*/ 55 w 256"/>
              <a:gd name="T53" fmla="*/ 78 h 100"/>
              <a:gd name="T54" fmla="*/ 55 w 256"/>
              <a:gd name="T55" fmla="*/ 78 h 100"/>
              <a:gd name="T56" fmla="*/ 52 w 256"/>
              <a:gd name="T57" fmla="*/ 78 h 100"/>
              <a:gd name="T58" fmla="*/ 49 w 256"/>
              <a:gd name="T59" fmla="*/ 78 h 100"/>
              <a:gd name="T60" fmla="*/ 44 w 256"/>
              <a:gd name="T61" fmla="*/ 78 h 100"/>
              <a:gd name="T62" fmla="*/ 40 w 256"/>
              <a:gd name="T63" fmla="*/ 77 h 100"/>
              <a:gd name="T64" fmla="*/ 36 w 256"/>
              <a:gd name="T65" fmla="*/ 78 h 100"/>
              <a:gd name="T66" fmla="*/ 34 w 256"/>
              <a:gd name="T67" fmla="*/ 77 h 100"/>
              <a:gd name="T68" fmla="*/ 28 w 256"/>
              <a:gd name="T69" fmla="*/ 77 h 100"/>
              <a:gd name="T70" fmla="*/ 27 w 256"/>
              <a:gd name="T71" fmla="*/ 77 h 100"/>
              <a:gd name="T72" fmla="*/ 24 w 256"/>
              <a:gd name="T73" fmla="*/ 77 h 100"/>
              <a:gd name="T74" fmla="*/ 23 w 256"/>
              <a:gd name="T75" fmla="*/ 79 h 100"/>
              <a:gd name="T76" fmla="*/ 22 w 256"/>
              <a:gd name="T77" fmla="*/ 86 h 100"/>
              <a:gd name="T78" fmla="*/ 13 w 256"/>
              <a:gd name="T79" fmla="*/ 91 h 100"/>
              <a:gd name="T80" fmla="*/ 2 w 256"/>
              <a:gd name="T81" fmla="*/ 99 h 100"/>
              <a:gd name="T82" fmla="*/ 33 w 256"/>
              <a:gd name="T83" fmla="*/ 100 h 100"/>
              <a:gd name="T84" fmla="*/ 33 w 256"/>
              <a:gd name="T85" fmla="*/ 100 h 100"/>
              <a:gd name="T86" fmla="*/ 256 w 256"/>
              <a:gd name="T87" fmla="*/ 100 h 100"/>
              <a:gd name="T88" fmla="*/ 252 w 256"/>
              <a:gd name="T89" fmla="*/ 92 h 100"/>
              <a:gd name="T90" fmla="*/ 252 w 256"/>
              <a:gd name="T91" fmla="*/ 84 h 100"/>
              <a:gd name="T92" fmla="*/ 256 w 256"/>
              <a:gd name="T93" fmla="*/ 73 h 100"/>
              <a:gd name="T94" fmla="*/ 237 w 256"/>
              <a:gd name="T95" fmla="*/ 61 h 100"/>
              <a:gd name="T96" fmla="*/ 217 w 256"/>
              <a:gd name="T97" fmla="*/ 49 h 100"/>
              <a:gd name="T98" fmla="*/ 217 w 256"/>
              <a:gd name="T99"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00">
                <a:moveTo>
                  <a:pt x="217" y="45"/>
                </a:moveTo>
                <a:cubicBezTo>
                  <a:pt x="213" y="40"/>
                  <a:pt x="213" y="40"/>
                  <a:pt x="213" y="40"/>
                </a:cubicBezTo>
                <a:cubicBezTo>
                  <a:pt x="207" y="36"/>
                  <a:pt x="207" y="36"/>
                  <a:pt x="207" y="36"/>
                </a:cubicBezTo>
                <a:cubicBezTo>
                  <a:pt x="203" y="32"/>
                  <a:pt x="203" y="32"/>
                  <a:pt x="203" y="32"/>
                </a:cubicBezTo>
                <a:cubicBezTo>
                  <a:pt x="207" y="27"/>
                  <a:pt x="207" y="27"/>
                  <a:pt x="207" y="27"/>
                </a:cubicBezTo>
                <a:cubicBezTo>
                  <a:pt x="207" y="21"/>
                  <a:pt x="207" y="21"/>
                  <a:pt x="207" y="21"/>
                </a:cubicBezTo>
                <a:cubicBezTo>
                  <a:pt x="201" y="15"/>
                  <a:pt x="201" y="15"/>
                  <a:pt x="201" y="15"/>
                </a:cubicBezTo>
                <a:cubicBezTo>
                  <a:pt x="201" y="0"/>
                  <a:pt x="201" y="0"/>
                  <a:pt x="201" y="0"/>
                </a:cubicBezTo>
                <a:cubicBezTo>
                  <a:pt x="200" y="0"/>
                  <a:pt x="200" y="0"/>
                  <a:pt x="200" y="0"/>
                </a:cubicBezTo>
                <a:cubicBezTo>
                  <a:pt x="199" y="0"/>
                  <a:pt x="199" y="0"/>
                  <a:pt x="199" y="0"/>
                </a:cubicBezTo>
                <a:cubicBezTo>
                  <a:pt x="191" y="0"/>
                  <a:pt x="191" y="0"/>
                  <a:pt x="191" y="0"/>
                </a:cubicBezTo>
                <a:cubicBezTo>
                  <a:pt x="191" y="4"/>
                  <a:pt x="191" y="4"/>
                  <a:pt x="191" y="4"/>
                </a:cubicBezTo>
                <a:cubicBezTo>
                  <a:pt x="188" y="7"/>
                  <a:pt x="188" y="7"/>
                  <a:pt x="188" y="7"/>
                </a:cubicBezTo>
                <a:cubicBezTo>
                  <a:pt x="183" y="4"/>
                  <a:pt x="183" y="4"/>
                  <a:pt x="183" y="4"/>
                </a:cubicBezTo>
                <a:cubicBezTo>
                  <a:pt x="179" y="3"/>
                  <a:pt x="179" y="3"/>
                  <a:pt x="179" y="3"/>
                </a:cubicBezTo>
                <a:cubicBezTo>
                  <a:pt x="171" y="0"/>
                  <a:pt x="171" y="0"/>
                  <a:pt x="171" y="0"/>
                </a:cubicBezTo>
                <a:cubicBezTo>
                  <a:pt x="171" y="5"/>
                  <a:pt x="171" y="5"/>
                  <a:pt x="171" y="5"/>
                </a:cubicBezTo>
                <a:cubicBezTo>
                  <a:pt x="167" y="10"/>
                  <a:pt x="167" y="10"/>
                  <a:pt x="167" y="10"/>
                </a:cubicBezTo>
                <a:cubicBezTo>
                  <a:pt x="165" y="10"/>
                  <a:pt x="165" y="10"/>
                  <a:pt x="165" y="10"/>
                </a:cubicBezTo>
                <a:cubicBezTo>
                  <a:pt x="164" y="10"/>
                  <a:pt x="163" y="12"/>
                  <a:pt x="160" y="15"/>
                </a:cubicBezTo>
                <a:cubicBezTo>
                  <a:pt x="156" y="21"/>
                  <a:pt x="156" y="21"/>
                  <a:pt x="156" y="21"/>
                </a:cubicBezTo>
                <a:cubicBezTo>
                  <a:pt x="152" y="24"/>
                  <a:pt x="152" y="24"/>
                  <a:pt x="152" y="24"/>
                </a:cubicBezTo>
                <a:cubicBezTo>
                  <a:pt x="148" y="24"/>
                  <a:pt x="148" y="24"/>
                  <a:pt x="148" y="24"/>
                </a:cubicBezTo>
                <a:cubicBezTo>
                  <a:pt x="147" y="25"/>
                  <a:pt x="144" y="30"/>
                  <a:pt x="142" y="32"/>
                </a:cubicBezTo>
                <a:cubicBezTo>
                  <a:pt x="140" y="34"/>
                  <a:pt x="140" y="36"/>
                  <a:pt x="141" y="37"/>
                </a:cubicBezTo>
                <a:cubicBezTo>
                  <a:pt x="142" y="39"/>
                  <a:pt x="142" y="39"/>
                  <a:pt x="142" y="39"/>
                </a:cubicBezTo>
                <a:cubicBezTo>
                  <a:pt x="133" y="39"/>
                  <a:pt x="133" y="39"/>
                  <a:pt x="133" y="39"/>
                </a:cubicBezTo>
                <a:cubicBezTo>
                  <a:pt x="125" y="42"/>
                  <a:pt x="125" y="42"/>
                  <a:pt x="125" y="42"/>
                </a:cubicBezTo>
                <a:cubicBezTo>
                  <a:pt x="126" y="43"/>
                  <a:pt x="127" y="49"/>
                  <a:pt x="125" y="51"/>
                </a:cubicBezTo>
                <a:cubicBezTo>
                  <a:pt x="124" y="53"/>
                  <a:pt x="124" y="53"/>
                  <a:pt x="124" y="53"/>
                </a:cubicBezTo>
                <a:cubicBezTo>
                  <a:pt x="124" y="53"/>
                  <a:pt x="123" y="54"/>
                  <a:pt x="121" y="57"/>
                </a:cubicBezTo>
                <a:cubicBezTo>
                  <a:pt x="120" y="58"/>
                  <a:pt x="120" y="58"/>
                  <a:pt x="120" y="58"/>
                </a:cubicBezTo>
                <a:cubicBezTo>
                  <a:pt x="120" y="59"/>
                  <a:pt x="120" y="59"/>
                  <a:pt x="120" y="59"/>
                </a:cubicBezTo>
                <a:cubicBezTo>
                  <a:pt x="120" y="59"/>
                  <a:pt x="120" y="59"/>
                  <a:pt x="120" y="59"/>
                </a:cubicBezTo>
                <a:cubicBezTo>
                  <a:pt x="122" y="59"/>
                  <a:pt x="122" y="59"/>
                  <a:pt x="122" y="59"/>
                </a:cubicBezTo>
                <a:cubicBezTo>
                  <a:pt x="120" y="61"/>
                  <a:pt x="120" y="61"/>
                  <a:pt x="120" y="61"/>
                </a:cubicBezTo>
                <a:cubicBezTo>
                  <a:pt x="119" y="61"/>
                  <a:pt x="119" y="61"/>
                  <a:pt x="119" y="61"/>
                </a:cubicBezTo>
                <a:cubicBezTo>
                  <a:pt x="119" y="61"/>
                  <a:pt x="119" y="61"/>
                  <a:pt x="119" y="61"/>
                </a:cubicBezTo>
                <a:cubicBezTo>
                  <a:pt x="119" y="61"/>
                  <a:pt x="119" y="61"/>
                  <a:pt x="119" y="61"/>
                </a:cubicBezTo>
                <a:cubicBezTo>
                  <a:pt x="118" y="61"/>
                  <a:pt x="117" y="60"/>
                  <a:pt x="116" y="60"/>
                </a:cubicBezTo>
                <a:cubicBezTo>
                  <a:pt x="115" y="63"/>
                  <a:pt x="114" y="65"/>
                  <a:pt x="113" y="66"/>
                </a:cubicBezTo>
                <a:cubicBezTo>
                  <a:pt x="113" y="68"/>
                  <a:pt x="109" y="70"/>
                  <a:pt x="109" y="71"/>
                </a:cubicBezTo>
                <a:cubicBezTo>
                  <a:pt x="109" y="75"/>
                  <a:pt x="109" y="75"/>
                  <a:pt x="109" y="75"/>
                </a:cubicBezTo>
                <a:cubicBezTo>
                  <a:pt x="86" y="75"/>
                  <a:pt x="86" y="75"/>
                  <a:pt x="86" y="75"/>
                </a:cubicBezTo>
                <a:cubicBezTo>
                  <a:pt x="75" y="77"/>
                  <a:pt x="75" y="77"/>
                  <a:pt x="75" y="77"/>
                </a:cubicBezTo>
                <a:cubicBezTo>
                  <a:pt x="75" y="78"/>
                  <a:pt x="72" y="79"/>
                  <a:pt x="69" y="79"/>
                </a:cubicBezTo>
                <a:cubicBezTo>
                  <a:pt x="69" y="79"/>
                  <a:pt x="69" y="79"/>
                  <a:pt x="69" y="79"/>
                </a:cubicBezTo>
                <a:cubicBezTo>
                  <a:pt x="69" y="79"/>
                  <a:pt x="68" y="79"/>
                  <a:pt x="67" y="79"/>
                </a:cubicBezTo>
                <a:cubicBezTo>
                  <a:pt x="66" y="79"/>
                  <a:pt x="65" y="79"/>
                  <a:pt x="64" y="79"/>
                </a:cubicBezTo>
                <a:cubicBezTo>
                  <a:pt x="63" y="79"/>
                  <a:pt x="63" y="79"/>
                  <a:pt x="63" y="79"/>
                </a:cubicBezTo>
                <a:cubicBezTo>
                  <a:pt x="63" y="79"/>
                  <a:pt x="63" y="79"/>
                  <a:pt x="63" y="79"/>
                </a:cubicBezTo>
                <a:cubicBezTo>
                  <a:pt x="62" y="78"/>
                  <a:pt x="61" y="78"/>
                  <a:pt x="60" y="78"/>
                </a:cubicBezTo>
                <a:cubicBezTo>
                  <a:pt x="60" y="78"/>
                  <a:pt x="60" y="78"/>
                  <a:pt x="60" y="78"/>
                </a:cubicBezTo>
                <a:cubicBezTo>
                  <a:pt x="55" y="78"/>
                  <a:pt x="55" y="78"/>
                  <a:pt x="55" y="78"/>
                </a:cubicBezTo>
                <a:cubicBezTo>
                  <a:pt x="55" y="78"/>
                  <a:pt x="55" y="78"/>
                  <a:pt x="55" y="78"/>
                </a:cubicBezTo>
                <a:cubicBezTo>
                  <a:pt x="55" y="78"/>
                  <a:pt x="55" y="78"/>
                  <a:pt x="55" y="78"/>
                </a:cubicBezTo>
                <a:cubicBezTo>
                  <a:pt x="54" y="78"/>
                  <a:pt x="53" y="78"/>
                  <a:pt x="52" y="78"/>
                </a:cubicBezTo>
                <a:cubicBezTo>
                  <a:pt x="52" y="78"/>
                  <a:pt x="52" y="78"/>
                  <a:pt x="52" y="78"/>
                </a:cubicBezTo>
                <a:cubicBezTo>
                  <a:pt x="51" y="78"/>
                  <a:pt x="51" y="78"/>
                  <a:pt x="51" y="78"/>
                </a:cubicBezTo>
                <a:cubicBezTo>
                  <a:pt x="50" y="78"/>
                  <a:pt x="50" y="78"/>
                  <a:pt x="49" y="78"/>
                </a:cubicBezTo>
                <a:cubicBezTo>
                  <a:pt x="48" y="78"/>
                  <a:pt x="47" y="78"/>
                  <a:pt x="46" y="78"/>
                </a:cubicBezTo>
                <a:cubicBezTo>
                  <a:pt x="46" y="78"/>
                  <a:pt x="45" y="78"/>
                  <a:pt x="44" y="78"/>
                </a:cubicBezTo>
                <a:cubicBezTo>
                  <a:pt x="43" y="78"/>
                  <a:pt x="42" y="78"/>
                  <a:pt x="42" y="77"/>
                </a:cubicBezTo>
                <a:cubicBezTo>
                  <a:pt x="41" y="77"/>
                  <a:pt x="41" y="77"/>
                  <a:pt x="40" y="77"/>
                </a:cubicBezTo>
                <a:cubicBezTo>
                  <a:pt x="40" y="77"/>
                  <a:pt x="39" y="77"/>
                  <a:pt x="38" y="77"/>
                </a:cubicBezTo>
                <a:cubicBezTo>
                  <a:pt x="38" y="78"/>
                  <a:pt x="37" y="78"/>
                  <a:pt x="36" y="78"/>
                </a:cubicBezTo>
                <a:cubicBezTo>
                  <a:pt x="36" y="78"/>
                  <a:pt x="36" y="78"/>
                  <a:pt x="35" y="77"/>
                </a:cubicBezTo>
                <a:cubicBezTo>
                  <a:pt x="35" y="77"/>
                  <a:pt x="35" y="77"/>
                  <a:pt x="34" y="77"/>
                </a:cubicBezTo>
                <a:cubicBezTo>
                  <a:pt x="33" y="77"/>
                  <a:pt x="32" y="77"/>
                  <a:pt x="31" y="77"/>
                </a:cubicBezTo>
                <a:cubicBezTo>
                  <a:pt x="30" y="77"/>
                  <a:pt x="29" y="77"/>
                  <a:pt x="28" y="77"/>
                </a:cubicBezTo>
                <a:cubicBezTo>
                  <a:pt x="28" y="77"/>
                  <a:pt x="28" y="77"/>
                  <a:pt x="28" y="77"/>
                </a:cubicBezTo>
                <a:cubicBezTo>
                  <a:pt x="27" y="77"/>
                  <a:pt x="27" y="77"/>
                  <a:pt x="27" y="77"/>
                </a:cubicBezTo>
                <a:cubicBezTo>
                  <a:pt x="26" y="77"/>
                  <a:pt x="26" y="77"/>
                  <a:pt x="25" y="77"/>
                </a:cubicBezTo>
                <a:cubicBezTo>
                  <a:pt x="24" y="77"/>
                  <a:pt x="24" y="77"/>
                  <a:pt x="24" y="77"/>
                </a:cubicBezTo>
                <a:cubicBezTo>
                  <a:pt x="23" y="77"/>
                  <a:pt x="23" y="77"/>
                  <a:pt x="23" y="77"/>
                </a:cubicBezTo>
                <a:cubicBezTo>
                  <a:pt x="23" y="78"/>
                  <a:pt x="23" y="78"/>
                  <a:pt x="23" y="79"/>
                </a:cubicBezTo>
                <a:cubicBezTo>
                  <a:pt x="23" y="80"/>
                  <a:pt x="23" y="80"/>
                  <a:pt x="23" y="82"/>
                </a:cubicBezTo>
                <a:cubicBezTo>
                  <a:pt x="22" y="83"/>
                  <a:pt x="22" y="85"/>
                  <a:pt x="22" y="86"/>
                </a:cubicBezTo>
                <a:cubicBezTo>
                  <a:pt x="23" y="87"/>
                  <a:pt x="23" y="87"/>
                  <a:pt x="23" y="87"/>
                </a:cubicBezTo>
                <a:cubicBezTo>
                  <a:pt x="13" y="91"/>
                  <a:pt x="13" y="91"/>
                  <a:pt x="13" y="91"/>
                </a:cubicBezTo>
                <a:cubicBezTo>
                  <a:pt x="12" y="92"/>
                  <a:pt x="9" y="94"/>
                  <a:pt x="6" y="96"/>
                </a:cubicBezTo>
                <a:cubicBezTo>
                  <a:pt x="5" y="96"/>
                  <a:pt x="3" y="98"/>
                  <a:pt x="2" y="99"/>
                </a:cubicBezTo>
                <a:cubicBezTo>
                  <a:pt x="0" y="100"/>
                  <a:pt x="0" y="100"/>
                  <a:pt x="0" y="100"/>
                </a:cubicBezTo>
                <a:cubicBezTo>
                  <a:pt x="33" y="100"/>
                  <a:pt x="33" y="100"/>
                  <a:pt x="33" y="100"/>
                </a:cubicBezTo>
                <a:cubicBezTo>
                  <a:pt x="33" y="100"/>
                  <a:pt x="33" y="100"/>
                  <a:pt x="33" y="100"/>
                </a:cubicBezTo>
                <a:cubicBezTo>
                  <a:pt x="33" y="100"/>
                  <a:pt x="33" y="100"/>
                  <a:pt x="33" y="100"/>
                </a:cubicBezTo>
                <a:cubicBezTo>
                  <a:pt x="256" y="100"/>
                  <a:pt x="256" y="100"/>
                  <a:pt x="256" y="100"/>
                </a:cubicBezTo>
                <a:cubicBezTo>
                  <a:pt x="256" y="100"/>
                  <a:pt x="256" y="100"/>
                  <a:pt x="256" y="100"/>
                </a:cubicBezTo>
                <a:cubicBezTo>
                  <a:pt x="256" y="96"/>
                  <a:pt x="256" y="96"/>
                  <a:pt x="256" y="96"/>
                </a:cubicBezTo>
                <a:cubicBezTo>
                  <a:pt x="252" y="92"/>
                  <a:pt x="252" y="92"/>
                  <a:pt x="252" y="92"/>
                </a:cubicBezTo>
                <a:cubicBezTo>
                  <a:pt x="252" y="88"/>
                  <a:pt x="252" y="88"/>
                  <a:pt x="252" y="88"/>
                </a:cubicBezTo>
                <a:cubicBezTo>
                  <a:pt x="252" y="84"/>
                  <a:pt x="252" y="84"/>
                  <a:pt x="252" y="84"/>
                </a:cubicBezTo>
                <a:cubicBezTo>
                  <a:pt x="256" y="77"/>
                  <a:pt x="256" y="77"/>
                  <a:pt x="256" y="77"/>
                </a:cubicBezTo>
                <a:cubicBezTo>
                  <a:pt x="256" y="73"/>
                  <a:pt x="256" y="73"/>
                  <a:pt x="256" y="73"/>
                </a:cubicBezTo>
                <a:cubicBezTo>
                  <a:pt x="252" y="69"/>
                  <a:pt x="252" y="69"/>
                  <a:pt x="252" y="69"/>
                </a:cubicBezTo>
                <a:cubicBezTo>
                  <a:pt x="237" y="61"/>
                  <a:pt x="237" y="61"/>
                  <a:pt x="237" y="61"/>
                </a:cubicBezTo>
                <a:cubicBezTo>
                  <a:pt x="229" y="57"/>
                  <a:pt x="229" y="57"/>
                  <a:pt x="229" y="57"/>
                </a:cubicBezTo>
                <a:cubicBezTo>
                  <a:pt x="217" y="49"/>
                  <a:pt x="217" y="49"/>
                  <a:pt x="217" y="49"/>
                </a:cubicBezTo>
                <a:cubicBezTo>
                  <a:pt x="217" y="47"/>
                  <a:pt x="217" y="47"/>
                  <a:pt x="217" y="47"/>
                </a:cubicBezTo>
                <a:cubicBezTo>
                  <a:pt x="217" y="47"/>
                  <a:pt x="217" y="47"/>
                  <a:pt x="217" y="47"/>
                </a:cubicBezTo>
                <a:lnTo>
                  <a:pt x="217" y="45"/>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28" name="Vermont">
            <a:extLst>
              <a:ext uri="{FF2B5EF4-FFF2-40B4-BE49-F238E27FC236}">
                <a16:creationId xmlns:a16="http://schemas.microsoft.com/office/drawing/2014/main" id="{F101C400-4CE6-2820-1780-95E8B8DC109E}"/>
              </a:ext>
            </a:extLst>
          </p:cNvPr>
          <p:cNvSpPr>
            <a:spLocks/>
          </p:cNvSpPr>
          <p:nvPr/>
        </p:nvSpPr>
        <p:spPr bwMode="auto">
          <a:xfrm>
            <a:off x="10579185" y="2589715"/>
            <a:ext cx="197424" cy="350249"/>
          </a:xfrm>
          <a:custGeom>
            <a:avLst/>
            <a:gdLst>
              <a:gd name="T0" fmla="*/ 7 w 61"/>
              <a:gd name="T1" fmla="*/ 98 h 110"/>
              <a:gd name="T2" fmla="*/ 7 w 61"/>
              <a:gd name="T3" fmla="*/ 98 h 110"/>
              <a:gd name="T4" fmla="*/ 4 w 61"/>
              <a:gd name="T5" fmla="*/ 108 h 110"/>
              <a:gd name="T6" fmla="*/ 4 w 61"/>
              <a:gd name="T7" fmla="*/ 110 h 110"/>
              <a:gd name="T8" fmla="*/ 23 w 61"/>
              <a:gd name="T9" fmla="*/ 110 h 110"/>
              <a:gd name="T10" fmla="*/ 23 w 61"/>
              <a:gd name="T11" fmla="*/ 102 h 110"/>
              <a:gd name="T12" fmla="*/ 24 w 61"/>
              <a:gd name="T13" fmla="*/ 102 h 110"/>
              <a:gd name="T14" fmla="*/ 30 w 61"/>
              <a:gd name="T15" fmla="*/ 95 h 110"/>
              <a:gd name="T16" fmla="*/ 30 w 61"/>
              <a:gd name="T17" fmla="*/ 94 h 110"/>
              <a:gd name="T18" fmla="*/ 30 w 61"/>
              <a:gd name="T19" fmla="*/ 94 h 110"/>
              <a:gd name="T20" fmla="*/ 31 w 61"/>
              <a:gd name="T21" fmla="*/ 94 h 110"/>
              <a:gd name="T22" fmla="*/ 31 w 61"/>
              <a:gd name="T23" fmla="*/ 94 h 110"/>
              <a:gd name="T24" fmla="*/ 31 w 61"/>
              <a:gd name="T25" fmla="*/ 93 h 110"/>
              <a:gd name="T26" fmla="*/ 32 w 61"/>
              <a:gd name="T27" fmla="*/ 90 h 110"/>
              <a:gd name="T28" fmla="*/ 33 w 61"/>
              <a:gd name="T29" fmla="*/ 85 h 110"/>
              <a:gd name="T30" fmla="*/ 33 w 61"/>
              <a:gd name="T31" fmla="*/ 85 h 110"/>
              <a:gd name="T32" fmla="*/ 33 w 61"/>
              <a:gd name="T33" fmla="*/ 84 h 110"/>
              <a:gd name="T34" fmla="*/ 33 w 61"/>
              <a:gd name="T35" fmla="*/ 84 h 110"/>
              <a:gd name="T36" fmla="*/ 32 w 61"/>
              <a:gd name="T37" fmla="*/ 84 h 110"/>
              <a:gd name="T38" fmla="*/ 33 w 61"/>
              <a:gd name="T39" fmla="*/ 84 h 110"/>
              <a:gd name="T40" fmla="*/ 33 w 61"/>
              <a:gd name="T41" fmla="*/ 81 h 110"/>
              <a:gd name="T42" fmla="*/ 33 w 61"/>
              <a:gd name="T43" fmla="*/ 68 h 110"/>
              <a:gd name="T44" fmla="*/ 31 w 61"/>
              <a:gd name="T45" fmla="*/ 67 h 110"/>
              <a:gd name="T46" fmla="*/ 30 w 61"/>
              <a:gd name="T47" fmla="*/ 67 h 110"/>
              <a:gd name="T48" fmla="*/ 30 w 61"/>
              <a:gd name="T49" fmla="*/ 67 h 110"/>
              <a:gd name="T50" fmla="*/ 33 w 61"/>
              <a:gd name="T51" fmla="*/ 63 h 110"/>
              <a:gd name="T52" fmla="*/ 38 w 61"/>
              <a:gd name="T53" fmla="*/ 55 h 110"/>
              <a:gd name="T54" fmla="*/ 38 w 61"/>
              <a:gd name="T55" fmla="*/ 54 h 110"/>
              <a:gd name="T56" fmla="*/ 44 w 61"/>
              <a:gd name="T57" fmla="*/ 43 h 110"/>
              <a:gd name="T58" fmla="*/ 42 w 61"/>
              <a:gd name="T59" fmla="*/ 42 h 110"/>
              <a:gd name="T60" fmla="*/ 44 w 61"/>
              <a:gd name="T61" fmla="*/ 38 h 110"/>
              <a:gd name="T62" fmla="*/ 49 w 61"/>
              <a:gd name="T63" fmla="*/ 31 h 110"/>
              <a:gd name="T64" fmla="*/ 49 w 61"/>
              <a:gd name="T65" fmla="*/ 30 h 110"/>
              <a:gd name="T66" fmla="*/ 54 w 61"/>
              <a:gd name="T67" fmla="*/ 24 h 110"/>
              <a:gd name="T68" fmla="*/ 54 w 61"/>
              <a:gd name="T69" fmla="*/ 18 h 110"/>
              <a:gd name="T70" fmla="*/ 55 w 61"/>
              <a:gd name="T71" fmla="*/ 18 h 110"/>
              <a:gd name="T72" fmla="*/ 61 w 61"/>
              <a:gd name="T73" fmla="*/ 12 h 110"/>
              <a:gd name="T74" fmla="*/ 61 w 61"/>
              <a:gd name="T75" fmla="*/ 0 h 110"/>
              <a:gd name="T76" fmla="*/ 60 w 61"/>
              <a:gd name="T77" fmla="*/ 0 h 110"/>
              <a:gd name="T78" fmla="*/ 60 w 61"/>
              <a:gd name="T79" fmla="*/ 2 h 110"/>
              <a:gd name="T80" fmla="*/ 1 w 61"/>
              <a:gd name="T81" fmla="*/ 2 h 110"/>
              <a:gd name="T82" fmla="*/ 0 w 61"/>
              <a:gd name="T83" fmla="*/ 2 h 110"/>
              <a:gd name="T84" fmla="*/ 0 w 61"/>
              <a:gd name="T85" fmla="*/ 87 h 110"/>
              <a:gd name="T86" fmla="*/ 7 w 61"/>
              <a:gd name="T87" fmla="*/ 98 h 110"/>
              <a:gd name="connsiteX0" fmla="*/ 1148 w 10000"/>
              <a:gd name="connsiteY0" fmla="*/ 8909 h 10000"/>
              <a:gd name="connsiteX1" fmla="*/ 1148 w 10000"/>
              <a:gd name="connsiteY1" fmla="*/ 8909 h 10000"/>
              <a:gd name="connsiteX2" fmla="*/ 656 w 10000"/>
              <a:gd name="connsiteY2" fmla="*/ 9818 h 10000"/>
              <a:gd name="connsiteX3" fmla="*/ 656 w 10000"/>
              <a:gd name="connsiteY3" fmla="*/ 10000 h 10000"/>
              <a:gd name="connsiteX4" fmla="*/ 3770 w 10000"/>
              <a:gd name="connsiteY4" fmla="*/ 10000 h 10000"/>
              <a:gd name="connsiteX5" fmla="*/ 3770 w 10000"/>
              <a:gd name="connsiteY5" fmla="*/ 9273 h 10000"/>
              <a:gd name="connsiteX6" fmla="*/ 3934 w 10000"/>
              <a:gd name="connsiteY6" fmla="*/ 9273 h 10000"/>
              <a:gd name="connsiteX7" fmla="*/ 4918 w 10000"/>
              <a:gd name="connsiteY7" fmla="*/ 8636 h 10000"/>
              <a:gd name="connsiteX8" fmla="*/ 4918 w 10000"/>
              <a:gd name="connsiteY8" fmla="*/ 8545 h 10000"/>
              <a:gd name="connsiteX9" fmla="*/ 4918 w 10000"/>
              <a:gd name="connsiteY9" fmla="*/ 8545 h 10000"/>
              <a:gd name="connsiteX10" fmla="*/ 5082 w 10000"/>
              <a:gd name="connsiteY10" fmla="*/ 8545 h 10000"/>
              <a:gd name="connsiteX11" fmla="*/ 5082 w 10000"/>
              <a:gd name="connsiteY11" fmla="*/ 8545 h 10000"/>
              <a:gd name="connsiteX12" fmla="*/ 5082 w 10000"/>
              <a:gd name="connsiteY12" fmla="*/ 8455 h 10000"/>
              <a:gd name="connsiteX13" fmla="*/ 5246 w 10000"/>
              <a:gd name="connsiteY13" fmla="*/ 8182 h 10000"/>
              <a:gd name="connsiteX14" fmla="*/ 5410 w 10000"/>
              <a:gd name="connsiteY14" fmla="*/ 7727 h 10000"/>
              <a:gd name="connsiteX15" fmla="*/ 5410 w 10000"/>
              <a:gd name="connsiteY15" fmla="*/ 7727 h 10000"/>
              <a:gd name="connsiteX16" fmla="*/ 5410 w 10000"/>
              <a:gd name="connsiteY16" fmla="*/ 7636 h 10000"/>
              <a:gd name="connsiteX17" fmla="*/ 5410 w 10000"/>
              <a:gd name="connsiteY17" fmla="*/ 7636 h 10000"/>
              <a:gd name="connsiteX18" fmla="*/ 5410 w 10000"/>
              <a:gd name="connsiteY18" fmla="*/ 7636 h 10000"/>
              <a:gd name="connsiteX19" fmla="*/ 5410 w 10000"/>
              <a:gd name="connsiteY19" fmla="*/ 7364 h 10000"/>
              <a:gd name="connsiteX20" fmla="*/ 5410 w 10000"/>
              <a:gd name="connsiteY20" fmla="*/ 6182 h 10000"/>
              <a:gd name="connsiteX21" fmla="*/ 5082 w 10000"/>
              <a:gd name="connsiteY21" fmla="*/ 6091 h 10000"/>
              <a:gd name="connsiteX22" fmla="*/ 4918 w 10000"/>
              <a:gd name="connsiteY22" fmla="*/ 6091 h 10000"/>
              <a:gd name="connsiteX23" fmla="*/ 4918 w 10000"/>
              <a:gd name="connsiteY23" fmla="*/ 6091 h 10000"/>
              <a:gd name="connsiteX24" fmla="*/ 5410 w 10000"/>
              <a:gd name="connsiteY24" fmla="*/ 5727 h 10000"/>
              <a:gd name="connsiteX25" fmla="*/ 6230 w 10000"/>
              <a:gd name="connsiteY25" fmla="*/ 5000 h 10000"/>
              <a:gd name="connsiteX26" fmla="*/ 6230 w 10000"/>
              <a:gd name="connsiteY26" fmla="*/ 4909 h 10000"/>
              <a:gd name="connsiteX27" fmla="*/ 7213 w 10000"/>
              <a:gd name="connsiteY27" fmla="*/ 3909 h 10000"/>
              <a:gd name="connsiteX28" fmla="*/ 6885 w 10000"/>
              <a:gd name="connsiteY28" fmla="*/ 3818 h 10000"/>
              <a:gd name="connsiteX29" fmla="*/ 7213 w 10000"/>
              <a:gd name="connsiteY29" fmla="*/ 3455 h 10000"/>
              <a:gd name="connsiteX30" fmla="*/ 8033 w 10000"/>
              <a:gd name="connsiteY30" fmla="*/ 2818 h 10000"/>
              <a:gd name="connsiteX31" fmla="*/ 8033 w 10000"/>
              <a:gd name="connsiteY31" fmla="*/ 2727 h 10000"/>
              <a:gd name="connsiteX32" fmla="*/ 8852 w 10000"/>
              <a:gd name="connsiteY32" fmla="*/ 2182 h 10000"/>
              <a:gd name="connsiteX33" fmla="*/ 8852 w 10000"/>
              <a:gd name="connsiteY33" fmla="*/ 1636 h 10000"/>
              <a:gd name="connsiteX34" fmla="*/ 9016 w 10000"/>
              <a:gd name="connsiteY34" fmla="*/ 1636 h 10000"/>
              <a:gd name="connsiteX35" fmla="*/ 10000 w 10000"/>
              <a:gd name="connsiteY35" fmla="*/ 1091 h 10000"/>
              <a:gd name="connsiteX36" fmla="*/ 10000 w 10000"/>
              <a:gd name="connsiteY36" fmla="*/ 0 h 10000"/>
              <a:gd name="connsiteX37" fmla="*/ 9836 w 10000"/>
              <a:gd name="connsiteY37" fmla="*/ 0 h 10000"/>
              <a:gd name="connsiteX38" fmla="*/ 9836 w 10000"/>
              <a:gd name="connsiteY38" fmla="*/ 182 h 10000"/>
              <a:gd name="connsiteX39" fmla="*/ 164 w 10000"/>
              <a:gd name="connsiteY39" fmla="*/ 182 h 10000"/>
              <a:gd name="connsiteX40" fmla="*/ 0 w 10000"/>
              <a:gd name="connsiteY40" fmla="*/ 182 h 10000"/>
              <a:gd name="connsiteX41" fmla="*/ 0 w 10000"/>
              <a:gd name="connsiteY41" fmla="*/ 7909 h 10000"/>
              <a:gd name="connsiteX42" fmla="*/ 1148 w 10000"/>
              <a:gd name="connsiteY42" fmla="*/ 890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0" h="10000">
                <a:moveTo>
                  <a:pt x="1148" y="8909"/>
                </a:moveTo>
                <a:lnTo>
                  <a:pt x="1148" y="8909"/>
                </a:lnTo>
                <a:cubicBezTo>
                  <a:pt x="984" y="9091"/>
                  <a:pt x="820" y="9455"/>
                  <a:pt x="656" y="9818"/>
                </a:cubicBezTo>
                <a:lnTo>
                  <a:pt x="656" y="10000"/>
                </a:lnTo>
                <a:lnTo>
                  <a:pt x="3770" y="10000"/>
                </a:lnTo>
                <a:lnTo>
                  <a:pt x="3770" y="9273"/>
                </a:lnTo>
                <a:lnTo>
                  <a:pt x="3934" y="9273"/>
                </a:lnTo>
                <a:cubicBezTo>
                  <a:pt x="4098" y="9182"/>
                  <a:pt x="4590" y="9000"/>
                  <a:pt x="4918" y="8636"/>
                </a:cubicBezTo>
                <a:lnTo>
                  <a:pt x="4918" y="8545"/>
                </a:lnTo>
                <a:lnTo>
                  <a:pt x="4918" y="8545"/>
                </a:lnTo>
                <a:lnTo>
                  <a:pt x="5082" y="8545"/>
                </a:lnTo>
                <a:lnTo>
                  <a:pt x="5082" y="8545"/>
                </a:lnTo>
                <a:lnTo>
                  <a:pt x="5082" y="8455"/>
                </a:lnTo>
                <a:cubicBezTo>
                  <a:pt x="5082" y="8455"/>
                  <a:pt x="5246" y="8273"/>
                  <a:pt x="5246" y="8182"/>
                </a:cubicBezTo>
                <a:cubicBezTo>
                  <a:pt x="5246" y="7909"/>
                  <a:pt x="5246" y="7818"/>
                  <a:pt x="5410" y="7727"/>
                </a:cubicBezTo>
                <a:lnTo>
                  <a:pt x="5410" y="7727"/>
                </a:lnTo>
                <a:lnTo>
                  <a:pt x="5410" y="7636"/>
                </a:lnTo>
                <a:lnTo>
                  <a:pt x="5410" y="7636"/>
                </a:lnTo>
                <a:lnTo>
                  <a:pt x="5410" y="7636"/>
                </a:lnTo>
                <a:lnTo>
                  <a:pt x="5410" y="7364"/>
                </a:lnTo>
                <a:lnTo>
                  <a:pt x="5410" y="6182"/>
                </a:lnTo>
                <a:cubicBezTo>
                  <a:pt x="5246" y="6182"/>
                  <a:pt x="5082" y="6182"/>
                  <a:pt x="5082" y="6091"/>
                </a:cubicBezTo>
                <a:lnTo>
                  <a:pt x="4918" y="6091"/>
                </a:lnTo>
                <a:lnTo>
                  <a:pt x="4918" y="6091"/>
                </a:lnTo>
                <a:cubicBezTo>
                  <a:pt x="4918" y="6000"/>
                  <a:pt x="5082" y="5909"/>
                  <a:pt x="5410" y="5727"/>
                </a:cubicBezTo>
                <a:cubicBezTo>
                  <a:pt x="6230" y="5364"/>
                  <a:pt x="6230" y="5000"/>
                  <a:pt x="6230" y="5000"/>
                </a:cubicBezTo>
                <a:lnTo>
                  <a:pt x="6230" y="4909"/>
                </a:lnTo>
                <a:lnTo>
                  <a:pt x="7213" y="3909"/>
                </a:lnTo>
                <a:cubicBezTo>
                  <a:pt x="7049" y="3909"/>
                  <a:pt x="6885" y="3909"/>
                  <a:pt x="6885" y="3818"/>
                </a:cubicBezTo>
                <a:cubicBezTo>
                  <a:pt x="6885" y="3727"/>
                  <a:pt x="6885" y="3636"/>
                  <a:pt x="7213" y="3455"/>
                </a:cubicBezTo>
                <a:cubicBezTo>
                  <a:pt x="7705" y="3182"/>
                  <a:pt x="8033" y="2909"/>
                  <a:pt x="8033" y="2818"/>
                </a:cubicBezTo>
                <a:lnTo>
                  <a:pt x="8033" y="2727"/>
                </a:lnTo>
                <a:lnTo>
                  <a:pt x="8852" y="2182"/>
                </a:lnTo>
                <a:lnTo>
                  <a:pt x="8852" y="1636"/>
                </a:lnTo>
                <a:lnTo>
                  <a:pt x="9016" y="1636"/>
                </a:lnTo>
                <a:cubicBezTo>
                  <a:pt x="9508" y="1455"/>
                  <a:pt x="10000" y="1273"/>
                  <a:pt x="10000" y="1091"/>
                </a:cubicBezTo>
                <a:lnTo>
                  <a:pt x="10000" y="0"/>
                </a:lnTo>
                <a:lnTo>
                  <a:pt x="9836" y="0"/>
                </a:lnTo>
                <a:lnTo>
                  <a:pt x="9836" y="182"/>
                </a:lnTo>
                <a:lnTo>
                  <a:pt x="164" y="182"/>
                </a:lnTo>
                <a:lnTo>
                  <a:pt x="0" y="182"/>
                </a:lnTo>
                <a:lnTo>
                  <a:pt x="0" y="7909"/>
                </a:lnTo>
                <a:lnTo>
                  <a:pt x="1148" y="8909"/>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29" name="Utah">
            <a:extLst>
              <a:ext uri="{FF2B5EF4-FFF2-40B4-BE49-F238E27FC236}">
                <a16:creationId xmlns:a16="http://schemas.microsoft.com/office/drawing/2014/main" id="{1A6BA8E3-E398-3E4A-F037-769F47CDFBF3}"/>
              </a:ext>
            </a:extLst>
          </p:cNvPr>
          <p:cNvSpPr>
            <a:spLocks/>
          </p:cNvSpPr>
          <p:nvPr/>
        </p:nvSpPr>
        <p:spPr bwMode="auto">
          <a:xfrm>
            <a:off x="5422857" y="2949394"/>
            <a:ext cx="638886" cy="778632"/>
          </a:xfrm>
          <a:custGeom>
            <a:avLst/>
            <a:gdLst>
              <a:gd name="T0" fmla="*/ 466 w 466"/>
              <a:gd name="T1" fmla="*/ 135 h 578"/>
              <a:gd name="T2" fmla="*/ 262 w 466"/>
              <a:gd name="T3" fmla="*/ 135 h 578"/>
              <a:gd name="T4" fmla="*/ 262 w 466"/>
              <a:gd name="T5" fmla="*/ 0 h 578"/>
              <a:gd name="T6" fmla="*/ 0 w 466"/>
              <a:gd name="T7" fmla="*/ 0 h 578"/>
              <a:gd name="T8" fmla="*/ 0 w 466"/>
              <a:gd name="T9" fmla="*/ 578 h 578"/>
              <a:gd name="T10" fmla="*/ 466 w 466"/>
              <a:gd name="T11" fmla="*/ 578 h 578"/>
              <a:gd name="T12" fmla="*/ 466 w 466"/>
              <a:gd name="T13" fmla="*/ 576 h 578"/>
              <a:gd name="T14" fmla="*/ 466 w 466"/>
              <a:gd name="T15" fmla="*/ 135 h 578"/>
              <a:gd name="T16" fmla="*/ 466 w 466"/>
              <a:gd name="T17" fmla="*/ 135 h 578"/>
              <a:gd name="T18" fmla="*/ 466 w 466"/>
              <a:gd name="T19" fmla="*/ 13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578">
                <a:moveTo>
                  <a:pt x="466" y="135"/>
                </a:moveTo>
                <a:lnTo>
                  <a:pt x="262" y="135"/>
                </a:lnTo>
                <a:lnTo>
                  <a:pt x="262" y="0"/>
                </a:lnTo>
                <a:lnTo>
                  <a:pt x="0" y="0"/>
                </a:lnTo>
                <a:lnTo>
                  <a:pt x="0" y="578"/>
                </a:lnTo>
                <a:lnTo>
                  <a:pt x="466" y="578"/>
                </a:lnTo>
                <a:lnTo>
                  <a:pt x="466" y="576"/>
                </a:lnTo>
                <a:lnTo>
                  <a:pt x="466" y="135"/>
                </a:lnTo>
                <a:lnTo>
                  <a:pt x="466" y="135"/>
                </a:lnTo>
                <a:lnTo>
                  <a:pt x="466" y="135"/>
                </a:lnTo>
                <a:close/>
              </a:path>
            </a:pathLst>
          </a:custGeom>
          <a:solidFill>
            <a:srgbClr val="87205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0" name="Texas">
            <a:extLst>
              <a:ext uri="{FF2B5EF4-FFF2-40B4-BE49-F238E27FC236}">
                <a16:creationId xmlns:a16="http://schemas.microsoft.com/office/drawing/2014/main" id="{2A3D1D27-C37A-0CB5-C7E6-A6F8C16BFBB7}"/>
              </a:ext>
            </a:extLst>
          </p:cNvPr>
          <p:cNvSpPr>
            <a:spLocks/>
          </p:cNvSpPr>
          <p:nvPr/>
        </p:nvSpPr>
        <p:spPr bwMode="auto">
          <a:xfrm>
            <a:off x="6359249" y="3856001"/>
            <a:ext cx="1638344" cy="1652908"/>
          </a:xfrm>
          <a:custGeom>
            <a:avLst/>
            <a:gdLst>
              <a:gd name="T0" fmla="*/ 492 w 505"/>
              <a:gd name="T1" fmla="*/ 336 h 518"/>
              <a:gd name="T2" fmla="*/ 491 w 505"/>
              <a:gd name="T3" fmla="*/ 335 h 518"/>
              <a:gd name="T4" fmla="*/ 495 w 505"/>
              <a:gd name="T5" fmla="*/ 332 h 518"/>
              <a:gd name="T6" fmla="*/ 498 w 505"/>
              <a:gd name="T7" fmla="*/ 328 h 518"/>
              <a:gd name="T8" fmla="*/ 500 w 505"/>
              <a:gd name="T9" fmla="*/ 323 h 518"/>
              <a:gd name="T10" fmla="*/ 501 w 505"/>
              <a:gd name="T11" fmla="*/ 322 h 518"/>
              <a:gd name="T12" fmla="*/ 502 w 505"/>
              <a:gd name="T13" fmla="*/ 315 h 518"/>
              <a:gd name="T14" fmla="*/ 502 w 505"/>
              <a:gd name="T15" fmla="*/ 309 h 518"/>
              <a:gd name="T16" fmla="*/ 502 w 505"/>
              <a:gd name="T17" fmla="*/ 284 h 518"/>
              <a:gd name="T18" fmla="*/ 498 w 505"/>
              <a:gd name="T19" fmla="*/ 276 h 518"/>
              <a:gd name="T20" fmla="*/ 487 w 505"/>
              <a:gd name="T21" fmla="*/ 266 h 518"/>
              <a:gd name="T22" fmla="*/ 482 w 505"/>
              <a:gd name="T23" fmla="*/ 209 h 518"/>
              <a:gd name="T24" fmla="*/ 473 w 505"/>
              <a:gd name="T25" fmla="*/ 139 h 518"/>
              <a:gd name="T26" fmla="*/ 456 w 505"/>
              <a:gd name="T27" fmla="*/ 139 h 518"/>
              <a:gd name="T28" fmla="*/ 454 w 505"/>
              <a:gd name="T29" fmla="*/ 139 h 518"/>
              <a:gd name="T30" fmla="*/ 444 w 505"/>
              <a:gd name="T31" fmla="*/ 133 h 518"/>
              <a:gd name="T32" fmla="*/ 428 w 505"/>
              <a:gd name="T33" fmla="*/ 129 h 518"/>
              <a:gd name="T34" fmla="*/ 412 w 505"/>
              <a:gd name="T35" fmla="*/ 131 h 518"/>
              <a:gd name="T36" fmla="*/ 407 w 505"/>
              <a:gd name="T37" fmla="*/ 134 h 518"/>
              <a:gd name="T38" fmla="*/ 398 w 505"/>
              <a:gd name="T39" fmla="*/ 137 h 518"/>
              <a:gd name="T40" fmla="*/ 343 w 505"/>
              <a:gd name="T41" fmla="*/ 127 h 518"/>
              <a:gd name="T42" fmla="*/ 333 w 505"/>
              <a:gd name="T43" fmla="*/ 127 h 518"/>
              <a:gd name="T44" fmla="*/ 325 w 505"/>
              <a:gd name="T45" fmla="*/ 120 h 518"/>
              <a:gd name="T46" fmla="*/ 304 w 505"/>
              <a:gd name="T47" fmla="*/ 109 h 518"/>
              <a:gd name="T48" fmla="*/ 293 w 505"/>
              <a:gd name="T49" fmla="*/ 108 h 518"/>
              <a:gd name="T50" fmla="*/ 291 w 505"/>
              <a:gd name="T51" fmla="*/ 109 h 518"/>
              <a:gd name="T52" fmla="*/ 276 w 505"/>
              <a:gd name="T53" fmla="*/ 104 h 518"/>
              <a:gd name="T54" fmla="*/ 253 w 505"/>
              <a:gd name="T55" fmla="*/ 89 h 518"/>
              <a:gd name="T56" fmla="*/ 136 w 505"/>
              <a:gd name="T57" fmla="*/ 256 h 518"/>
              <a:gd name="T58" fmla="*/ 0 w 505"/>
              <a:gd name="T59" fmla="*/ 257 h 518"/>
              <a:gd name="T60" fmla="*/ 22 w 505"/>
              <a:gd name="T61" fmla="*/ 272 h 518"/>
              <a:gd name="T62" fmla="*/ 73 w 505"/>
              <a:gd name="T63" fmla="*/ 342 h 518"/>
              <a:gd name="T64" fmla="*/ 151 w 505"/>
              <a:gd name="T65" fmla="*/ 346 h 518"/>
              <a:gd name="T66" fmla="*/ 198 w 505"/>
              <a:gd name="T67" fmla="*/ 346 h 518"/>
              <a:gd name="T68" fmla="*/ 252 w 505"/>
              <a:gd name="T69" fmla="*/ 420 h 518"/>
              <a:gd name="T70" fmla="*/ 279 w 505"/>
              <a:gd name="T71" fmla="*/ 475 h 518"/>
              <a:gd name="T72" fmla="*/ 315 w 505"/>
              <a:gd name="T73" fmla="*/ 502 h 518"/>
              <a:gd name="T74" fmla="*/ 358 w 505"/>
              <a:gd name="T75" fmla="*/ 518 h 518"/>
              <a:gd name="T76" fmla="*/ 361 w 505"/>
              <a:gd name="T77" fmla="*/ 502 h 518"/>
              <a:gd name="T78" fmla="*/ 358 w 505"/>
              <a:gd name="T79" fmla="*/ 471 h 518"/>
              <a:gd name="T80" fmla="*/ 354 w 505"/>
              <a:gd name="T81" fmla="*/ 459 h 518"/>
              <a:gd name="T82" fmla="*/ 365 w 505"/>
              <a:gd name="T83" fmla="*/ 444 h 518"/>
              <a:gd name="T84" fmla="*/ 373 w 505"/>
              <a:gd name="T85" fmla="*/ 428 h 518"/>
              <a:gd name="T86" fmla="*/ 369 w 505"/>
              <a:gd name="T87" fmla="*/ 424 h 518"/>
              <a:gd name="T88" fmla="*/ 385 w 505"/>
              <a:gd name="T89" fmla="*/ 413 h 518"/>
              <a:gd name="T90" fmla="*/ 397 w 505"/>
              <a:gd name="T91" fmla="*/ 405 h 518"/>
              <a:gd name="T92" fmla="*/ 397 w 505"/>
              <a:gd name="T93" fmla="*/ 397 h 518"/>
              <a:gd name="T94" fmla="*/ 404 w 505"/>
              <a:gd name="T95" fmla="*/ 397 h 518"/>
              <a:gd name="T96" fmla="*/ 412 w 505"/>
              <a:gd name="T97" fmla="*/ 401 h 518"/>
              <a:gd name="T98" fmla="*/ 404 w 505"/>
              <a:gd name="T99" fmla="*/ 409 h 518"/>
              <a:gd name="T100" fmla="*/ 451 w 505"/>
              <a:gd name="T101" fmla="*/ 374 h 518"/>
              <a:gd name="T102" fmla="*/ 455 w 505"/>
              <a:gd name="T103" fmla="*/ 346 h 518"/>
              <a:gd name="T104" fmla="*/ 463 w 505"/>
              <a:gd name="T105" fmla="*/ 358 h 518"/>
              <a:gd name="T106" fmla="*/ 479 w 505"/>
              <a:gd name="T107" fmla="*/ 350 h 518"/>
              <a:gd name="T108" fmla="*/ 483 w 505"/>
              <a:gd name="T109" fmla="*/ 34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5" h="518">
                <a:moveTo>
                  <a:pt x="483" y="341"/>
                </a:moveTo>
                <a:cubicBezTo>
                  <a:pt x="488" y="340"/>
                  <a:pt x="491" y="338"/>
                  <a:pt x="492" y="336"/>
                </a:cubicBezTo>
                <a:cubicBezTo>
                  <a:pt x="492" y="336"/>
                  <a:pt x="492" y="336"/>
                  <a:pt x="492" y="336"/>
                </a:cubicBezTo>
                <a:cubicBezTo>
                  <a:pt x="492" y="336"/>
                  <a:pt x="492" y="336"/>
                  <a:pt x="492" y="336"/>
                </a:cubicBezTo>
                <a:cubicBezTo>
                  <a:pt x="492" y="336"/>
                  <a:pt x="492" y="336"/>
                  <a:pt x="492" y="336"/>
                </a:cubicBezTo>
                <a:cubicBezTo>
                  <a:pt x="491" y="335"/>
                  <a:pt x="491" y="335"/>
                  <a:pt x="491" y="335"/>
                </a:cubicBezTo>
                <a:cubicBezTo>
                  <a:pt x="493" y="334"/>
                  <a:pt x="493" y="334"/>
                  <a:pt x="493" y="334"/>
                </a:cubicBezTo>
                <a:cubicBezTo>
                  <a:pt x="494" y="333"/>
                  <a:pt x="494" y="332"/>
                  <a:pt x="494" y="332"/>
                </a:cubicBezTo>
                <a:cubicBezTo>
                  <a:pt x="495" y="332"/>
                  <a:pt x="495" y="332"/>
                  <a:pt x="495" y="332"/>
                </a:cubicBezTo>
                <a:cubicBezTo>
                  <a:pt x="495" y="332"/>
                  <a:pt x="495" y="332"/>
                  <a:pt x="495" y="332"/>
                </a:cubicBezTo>
                <a:cubicBezTo>
                  <a:pt x="495" y="332"/>
                  <a:pt x="496" y="331"/>
                  <a:pt x="497" y="329"/>
                </a:cubicBezTo>
                <a:cubicBezTo>
                  <a:pt x="497" y="328"/>
                  <a:pt x="498" y="328"/>
                  <a:pt x="498" y="328"/>
                </a:cubicBezTo>
                <a:cubicBezTo>
                  <a:pt x="499" y="327"/>
                  <a:pt x="499" y="327"/>
                  <a:pt x="499" y="327"/>
                </a:cubicBezTo>
                <a:cubicBezTo>
                  <a:pt x="499" y="327"/>
                  <a:pt x="499" y="327"/>
                  <a:pt x="499" y="327"/>
                </a:cubicBezTo>
                <a:cubicBezTo>
                  <a:pt x="500" y="323"/>
                  <a:pt x="500" y="323"/>
                  <a:pt x="500" y="323"/>
                </a:cubicBezTo>
                <a:cubicBezTo>
                  <a:pt x="500" y="323"/>
                  <a:pt x="500" y="323"/>
                  <a:pt x="500" y="323"/>
                </a:cubicBezTo>
                <a:cubicBezTo>
                  <a:pt x="501" y="323"/>
                  <a:pt x="501" y="323"/>
                  <a:pt x="501" y="323"/>
                </a:cubicBezTo>
                <a:cubicBezTo>
                  <a:pt x="501" y="322"/>
                  <a:pt x="501" y="322"/>
                  <a:pt x="501" y="322"/>
                </a:cubicBezTo>
                <a:cubicBezTo>
                  <a:pt x="501" y="322"/>
                  <a:pt x="501" y="322"/>
                  <a:pt x="501" y="322"/>
                </a:cubicBezTo>
                <a:cubicBezTo>
                  <a:pt x="501" y="322"/>
                  <a:pt x="501" y="320"/>
                  <a:pt x="502" y="318"/>
                </a:cubicBezTo>
                <a:cubicBezTo>
                  <a:pt x="502" y="317"/>
                  <a:pt x="502" y="316"/>
                  <a:pt x="502" y="315"/>
                </a:cubicBezTo>
                <a:cubicBezTo>
                  <a:pt x="502" y="314"/>
                  <a:pt x="502" y="314"/>
                  <a:pt x="502" y="314"/>
                </a:cubicBezTo>
                <a:cubicBezTo>
                  <a:pt x="502" y="314"/>
                  <a:pt x="502" y="314"/>
                  <a:pt x="502" y="314"/>
                </a:cubicBezTo>
                <a:cubicBezTo>
                  <a:pt x="502" y="314"/>
                  <a:pt x="502" y="312"/>
                  <a:pt x="502" y="309"/>
                </a:cubicBezTo>
                <a:cubicBezTo>
                  <a:pt x="502" y="298"/>
                  <a:pt x="502" y="298"/>
                  <a:pt x="502" y="298"/>
                </a:cubicBezTo>
                <a:cubicBezTo>
                  <a:pt x="502" y="295"/>
                  <a:pt x="503" y="293"/>
                  <a:pt x="504" y="291"/>
                </a:cubicBezTo>
                <a:cubicBezTo>
                  <a:pt x="505" y="289"/>
                  <a:pt x="505" y="288"/>
                  <a:pt x="502" y="284"/>
                </a:cubicBezTo>
                <a:cubicBezTo>
                  <a:pt x="498" y="277"/>
                  <a:pt x="498" y="277"/>
                  <a:pt x="498" y="277"/>
                </a:cubicBezTo>
                <a:cubicBezTo>
                  <a:pt x="498" y="276"/>
                  <a:pt x="498" y="276"/>
                  <a:pt x="498" y="276"/>
                </a:cubicBezTo>
                <a:cubicBezTo>
                  <a:pt x="498" y="276"/>
                  <a:pt x="498" y="276"/>
                  <a:pt x="498" y="276"/>
                </a:cubicBezTo>
                <a:cubicBezTo>
                  <a:pt x="498" y="275"/>
                  <a:pt x="497" y="274"/>
                  <a:pt x="493" y="271"/>
                </a:cubicBezTo>
                <a:cubicBezTo>
                  <a:pt x="487" y="266"/>
                  <a:pt x="487" y="266"/>
                  <a:pt x="487" y="266"/>
                </a:cubicBezTo>
                <a:cubicBezTo>
                  <a:pt x="487" y="266"/>
                  <a:pt x="487" y="266"/>
                  <a:pt x="487" y="266"/>
                </a:cubicBezTo>
                <a:cubicBezTo>
                  <a:pt x="486" y="265"/>
                  <a:pt x="486" y="263"/>
                  <a:pt x="486" y="260"/>
                </a:cubicBezTo>
                <a:cubicBezTo>
                  <a:pt x="486" y="226"/>
                  <a:pt x="486" y="226"/>
                  <a:pt x="486" y="226"/>
                </a:cubicBezTo>
                <a:cubicBezTo>
                  <a:pt x="482" y="209"/>
                  <a:pt x="482" y="209"/>
                  <a:pt x="482" y="209"/>
                </a:cubicBezTo>
                <a:cubicBezTo>
                  <a:pt x="482" y="173"/>
                  <a:pt x="482" y="173"/>
                  <a:pt x="482" y="173"/>
                </a:cubicBezTo>
                <a:cubicBezTo>
                  <a:pt x="482" y="142"/>
                  <a:pt x="482" y="142"/>
                  <a:pt x="482" y="142"/>
                </a:cubicBezTo>
                <a:cubicBezTo>
                  <a:pt x="473" y="139"/>
                  <a:pt x="473" y="139"/>
                  <a:pt x="473" y="139"/>
                </a:cubicBezTo>
                <a:cubicBezTo>
                  <a:pt x="461" y="139"/>
                  <a:pt x="461" y="139"/>
                  <a:pt x="461" y="139"/>
                </a:cubicBezTo>
                <a:cubicBezTo>
                  <a:pt x="459" y="137"/>
                  <a:pt x="459" y="137"/>
                  <a:pt x="459" y="137"/>
                </a:cubicBezTo>
                <a:cubicBezTo>
                  <a:pt x="456" y="139"/>
                  <a:pt x="456" y="139"/>
                  <a:pt x="456" y="139"/>
                </a:cubicBezTo>
                <a:cubicBezTo>
                  <a:pt x="455" y="139"/>
                  <a:pt x="455" y="139"/>
                  <a:pt x="455" y="139"/>
                </a:cubicBezTo>
                <a:cubicBezTo>
                  <a:pt x="454" y="139"/>
                  <a:pt x="454" y="139"/>
                  <a:pt x="454" y="139"/>
                </a:cubicBezTo>
                <a:cubicBezTo>
                  <a:pt x="454" y="139"/>
                  <a:pt x="454" y="139"/>
                  <a:pt x="454" y="139"/>
                </a:cubicBezTo>
                <a:cubicBezTo>
                  <a:pt x="452" y="138"/>
                  <a:pt x="452" y="136"/>
                  <a:pt x="452" y="135"/>
                </a:cubicBezTo>
                <a:cubicBezTo>
                  <a:pt x="444" y="134"/>
                  <a:pt x="444" y="134"/>
                  <a:pt x="444" y="134"/>
                </a:cubicBezTo>
                <a:cubicBezTo>
                  <a:pt x="444" y="133"/>
                  <a:pt x="444" y="133"/>
                  <a:pt x="444" y="133"/>
                </a:cubicBezTo>
                <a:cubicBezTo>
                  <a:pt x="443" y="132"/>
                  <a:pt x="440" y="128"/>
                  <a:pt x="436" y="126"/>
                </a:cubicBezTo>
                <a:cubicBezTo>
                  <a:pt x="435" y="126"/>
                  <a:pt x="434" y="126"/>
                  <a:pt x="434" y="126"/>
                </a:cubicBezTo>
                <a:cubicBezTo>
                  <a:pt x="431" y="126"/>
                  <a:pt x="428" y="128"/>
                  <a:pt x="428" y="129"/>
                </a:cubicBezTo>
                <a:cubicBezTo>
                  <a:pt x="427" y="130"/>
                  <a:pt x="427" y="130"/>
                  <a:pt x="427" y="130"/>
                </a:cubicBezTo>
                <a:cubicBezTo>
                  <a:pt x="415" y="131"/>
                  <a:pt x="415" y="131"/>
                  <a:pt x="415" y="131"/>
                </a:cubicBezTo>
                <a:cubicBezTo>
                  <a:pt x="412" y="131"/>
                  <a:pt x="412" y="131"/>
                  <a:pt x="412" y="131"/>
                </a:cubicBezTo>
                <a:cubicBezTo>
                  <a:pt x="411" y="131"/>
                  <a:pt x="409" y="132"/>
                  <a:pt x="408" y="133"/>
                </a:cubicBezTo>
                <a:cubicBezTo>
                  <a:pt x="408" y="133"/>
                  <a:pt x="408" y="133"/>
                  <a:pt x="408" y="133"/>
                </a:cubicBezTo>
                <a:cubicBezTo>
                  <a:pt x="407" y="134"/>
                  <a:pt x="407" y="134"/>
                  <a:pt x="407" y="134"/>
                </a:cubicBezTo>
                <a:cubicBezTo>
                  <a:pt x="407" y="134"/>
                  <a:pt x="404" y="135"/>
                  <a:pt x="402" y="137"/>
                </a:cubicBezTo>
                <a:cubicBezTo>
                  <a:pt x="402" y="138"/>
                  <a:pt x="401" y="139"/>
                  <a:pt x="400" y="139"/>
                </a:cubicBezTo>
                <a:cubicBezTo>
                  <a:pt x="399" y="138"/>
                  <a:pt x="398" y="138"/>
                  <a:pt x="398" y="137"/>
                </a:cubicBezTo>
                <a:cubicBezTo>
                  <a:pt x="382" y="137"/>
                  <a:pt x="382" y="137"/>
                  <a:pt x="382" y="137"/>
                </a:cubicBezTo>
                <a:cubicBezTo>
                  <a:pt x="382" y="127"/>
                  <a:pt x="382" y="127"/>
                  <a:pt x="382" y="127"/>
                </a:cubicBezTo>
                <a:cubicBezTo>
                  <a:pt x="343" y="127"/>
                  <a:pt x="343" y="127"/>
                  <a:pt x="343" y="127"/>
                </a:cubicBezTo>
                <a:cubicBezTo>
                  <a:pt x="343" y="123"/>
                  <a:pt x="343" y="123"/>
                  <a:pt x="343" y="123"/>
                </a:cubicBezTo>
                <a:cubicBezTo>
                  <a:pt x="338" y="121"/>
                  <a:pt x="338" y="121"/>
                  <a:pt x="338" y="121"/>
                </a:cubicBezTo>
                <a:cubicBezTo>
                  <a:pt x="333" y="127"/>
                  <a:pt x="333" y="127"/>
                  <a:pt x="333" y="127"/>
                </a:cubicBezTo>
                <a:cubicBezTo>
                  <a:pt x="329" y="127"/>
                  <a:pt x="329" y="127"/>
                  <a:pt x="329" y="127"/>
                </a:cubicBezTo>
                <a:cubicBezTo>
                  <a:pt x="325" y="123"/>
                  <a:pt x="325" y="123"/>
                  <a:pt x="325" y="123"/>
                </a:cubicBezTo>
                <a:cubicBezTo>
                  <a:pt x="325" y="120"/>
                  <a:pt x="325" y="120"/>
                  <a:pt x="325" y="120"/>
                </a:cubicBezTo>
                <a:cubicBezTo>
                  <a:pt x="321" y="115"/>
                  <a:pt x="321" y="115"/>
                  <a:pt x="321" y="115"/>
                </a:cubicBezTo>
                <a:cubicBezTo>
                  <a:pt x="314" y="110"/>
                  <a:pt x="314" y="110"/>
                  <a:pt x="314" y="110"/>
                </a:cubicBezTo>
                <a:cubicBezTo>
                  <a:pt x="304" y="109"/>
                  <a:pt x="304" y="109"/>
                  <a:pt x="304" y="109"/>
                </a:cubicBezTo>
                <a:cubicBezTo>
                  <a:pt x="303" y="109"/>
                  <a:pt x="301" y="110"/>
                  <a:pt x="299" y="110"/>
                </a:cubicBezTo>
                <a:cubicBezTo>
                  <a:pt x="298" y="110"/>
                  <a:pt x="297" y="110"/>
                  <a:pt x="295" y="109"/>
                </a:cubicBezTo>
                <a:cubicBezTo>
                  <a:pt x="294" y="109"/>
                  <a:pt x="293" y="108"/>
                  <a:pt x="293" y="108"/>
                </a:cubicBezTo>
                <a:cubicBezTo>
                  <a:pt x="292" y="108"/>
                  <a:pt x="292" y="108"/>
                  <a:pt x="292" y="109"/>
                </a:cubicBezTo>
                <a:cubicBezTo>
                  <a:pt x="292" y="109"/>
                  <a:pt x="292" y="109"/>
                  <a:pt x="292" y="109"/>
                </a:cubicBezTo>
                <a:cubicBezTo>
                  <a:pt x="291" y="109"/>
                  <a:pt x="291" y="109"/>
                  <a:pt x="291" y="109"/>
                </a:cubicBezTo>
                <a:cubicBezTo>
                  <a:pt x="283" y="109"/>
                  <a:pt x="283" y="109"/>
                  <a:pt x="283" y="109"/>
                </a:cubicBezTo>
                <a:cubicBezTo>
                  <a:pt x="280" y="109"/>
                  <a:pt x="277" y="105"/>
                  <a:pt x="276" y="104"/>
                </a:cubicBezTo>
                <a:cubicBezTo>
                  <a:pt x="276" y="104"/>
                  <a:pt x="276" y="104"/>
                  <a:pt x="276" y="104"/>
                </a:cubicBezTo>
                <a:cubicBezTo>
                  <a:pt x="276" y="97"/>
                  <a:pt x="276" y="97"/>
                  <a:pt x="276" y="97"/>
                </a:cubicBezTo>
                <a:cubicBezTo>
                  <a:pt x="257" y="97"/>
                  <a:pt x="257" y="97"/>
                  <a:pt x="257" y="97"/>
                </a:cubicBezTo>
                <a:cubicBezTo>
                  <a:pt x="253" y="89"/>
                  <a:pt x="253" y="89"/>
                  <a:pt x="253" y="89"/>
                </a:cubicBezTo>
                <a:cubicBezTo>
                  <a:pt x="253" y="0"/>
                  <a:pt x="253" y="0"/>
                  <a:pt x="253" y="0"/>
                </a:cubicBezTo>
                <a:cubicBezTo>
                  <a:pt x="136" y="0"/>
                  <a:pt x="136" y="0"/>
                  <a:pt x="136" y="0"/>
                </a:cubicBezTo>
                <a:cubicBezTo>
                  <a:pt x="136" y="256"/>
                  <a:pt x="136" y="256"/>
                  <a:pt x="136" y="256"/>
                </a:cubicBezTo>
                <a:cubicBezTo>
                  <a:pt x="1" y="256"/>
                  <a:pt x="1" y="256"/>
                  <a:pt x="1" y="256"/>
                </a:cubicBezTo>
                <a:cubicBezTo>
                  <a:pt x="0" y="256"/>
                  <a:pt x="0" y="256"/>
                  <a:pt x="0" y="256"/>
                </a:cubicBezTo>
                <a:cubicBezTo>
                  <a:pt x="0" y="257"/>
                  <a:pt x="0" y="257"/>
                  <a:pt x="0" y="257"/>
                </a:cubicBezTo>
                <a:cubicBezTo>
                  <a:pt x="10" y="260"/>
                  <a:pt x="10" y="260"/>
                  <a:pt x="10" y="260"/>
                </a:cubicBezTo>
                <a:cubicBezTo>
                  <a:pt x="14" y="268"/>
                  <a:pt x="14" y="268"/>
                  <a:pt x="14" y="268"/>
                </a:cubicBezTo>
                <a:cubicBezTo>
                  <a:pt x="22" y="272"/>
                  <a:pt x="22" y="272"/>
                  <a:pt x="22" y="272"/>
                </a:cubicBezTo>
                <a:cubicBezTo>
                  <a:pt x="30" y="284"/>
                  <a:pt x="30" y="284"/>
                  <a:pt x="30" y="284"/>
                </a:cubicBezTo>
                <a:cubicBezTo>
                  <a:pt x="61" y="307"/>
                  <a:pt x="61" y="307"/>
                  <a:pt x="61" y="307"/>
                </a:cubicBezTo>
                <a:cubicBezTo>
                  <a:pt x="73" y="342"/>
                  <a:pt x="73" y="342"/>
                  <a:pt x="73" y="342"/>
                </a:cubicBezTo>
                <a:cubicBezTo>
                  <a:pt x="112" y="381"/>
                  <a:pt x="112" y="381"/>
                  <a:pt x="112" y="381"/>
                </a:cubicBezTo>
                <a:cubicBezTo>
                  <a:pt x="131" y="381"/>
                  <a:pt x="131" y="381"/>
                  <a:pt x="131" y="381"/>
                </a:cubicBezTo>
                <a:cubicBezTo>
                  <a:pt x="151" y="346"/>
                  <a:pt x="151" y="346"/>
                  <a:pt x="151" y="346"/>
                </a:cubicBezTo>
                <a:cubicBezTo>
                  <a:pt x="155" y="346"/>
                  <a:pt x="155" y="346"/>
                  <a:pt x="155" y="346"/>
                </a:cubicBezTo>
                <a:cubicBezTo>
                  <a:pt x="162" y="346"/>
                  <a:pt x="162" y="346"/>
                  <a:pt x="162" y="346"/>
                </a:cubicBezTo>
                <a:cubicBezTo>
                  <a:pt x="198" y="346"/>
                  <a:pt x="198" y="346"/>
                  <a:pt x="198" y="346"/>
                </a:cubicBezTo>
                <a:cubicBezTo>
                  <a:pt x="225" y="378"/>
                  <a:pt x="225" y="378"/>
                  <a:pt x="225" y="378"/>
                </a:cubicBezTo>
                <a:cubicBezTo>
                  <a:pt x="240" y="409"/>
                  <a:pt x="240" y="409"/>
                  <a:pt x="240" y="409"/>
                </a:cubicBezTo>
                <a:cubicBezTo>
                  <a:pt x="252" y="420"/>
                  <a:pt x="252" y="420"/>
                  <a:pt x="252" y="420"/>
                </a:cubicBezTo>
                <a:cubicBezTo>
                  <a:pt x="256" y="436"/>
                  <a:pt x="256" y="436"/>
                  <a:pt x="256" y="436"/>
                </a:cubicBezTo>
                <a:cubicBezTo>
                  <a:pt x="268" y="444"/>
                  <a:pt x="268" y="444"/>
                  <a:pt x="268" y="444"/>
                </a:cubicBezTo>
                <a:cubicBezTo>
                  <a:pt x="279" y="475"/>
                  <a:pt x="279" y="475"/>
                  <a:pt x="279" y="475"/>
                </a:cubicBezTo>
                <a:cubicBezTo>
                  <a:pt x="291" y="495"/>
                  <a:pt x="291" y="495"/>
                  <a:pt x="291" y="495"/>
                </a:cubicBezTo>
                <a:cubicBezTo>
                  <a:pt x="303" y="502"/>
                  <a:pt x="303" y="502"/>
                  <a:pt x="303" y="502"/>
                </a:cubicBezTo>
                <a:cubicBezTo>
                  <a:pt x="315" y="502"/>
                  <a:pt x="315" y="502"/>
                  <a:pt x="315" y="502"/>
                </a:cubicBezTo>
                <a:cubicBezTo>
                  <a:pt x="322" y="510"/>
                  <a:pt x="322" y="510"/>
                  <a:pt x="322" y="510"/>
                </a:cubicBezTo>
                <a:cubicBezTo>
                  <a:pt x="342" y="510"/>
                  <a:pt x="342" y="510"/>
                  <a:pt x="342" y="510"/>
                </a:cubicBezTo>
                <a:cubicBezTo>
                  <a:pt x="358" y="518"/>
                  <a:pt x="358" y="518"/>
                  <a:pt x="358" y="518"/>
                </a:cubicBezTo>
                <a:cubicBezTo>
                  <a:pt x="369" y="518"/>
                  <a:pt x="369" y="518"/>
                  <a:pt x="369" y="518"/>
                </a:cubicBezTo>
                <a:cubicBezTo>
                  <a:pt x="365" y="514"/>
                  <a:pt x="365" y="514"/>
                  <a:pt x="365" y="514"/>
                </a:cubicBezTo>
                <a:cubicBezTo>
                  <a:pt x="361" y="502"/>
                  <a:pt x="361" y="502"/>
                  <a:pt x="361" y="502"/>
                </a:cubicBezTo>
                <a:cubicBezTo>
                  <a:pt x="361" y="499"/>
                  <a:pt x="361" y="499"/>
                  <a:pt x="361" y="499"/>
                </a:cubicBezTo>
                <a:cubicBezTo>
                  <a:pt x="354" y="475"/>
                  <a:pt x="354" y="475"/>
                  <a:pt x="354" y="475"/>
                </a:cubicBezTo>
                <a:cubicBezTo>
                  <a:pt x="358" y="471"/>
                  <a:pt x="358" y="471"/>
                  <a:pt x="358" y="471"/>
                </a:cubicBezTo>
                <a:cubicBezTo>
                  <a:pt x="358" y="463"/>
                  <a:pt x="358" y="463"/>
                  <a:pt x="358" y="463"/>
                </a:cubicBezTo>
                <a:cubicBezTo>
                  <a:pt x="354" y="463"/>
                  <a:pt x="354" y="463"/>
                  <a:pt x="354" y="463"/>
                </a:cubicBezTo>
                <a:cubicBezTo>
                  <a:pt x="354" y="459"/>
                  <a:pt x="354" y="459"/>
                  <a:pt x="354" y="459"/>
                </a:cubicBezTo>
                <a:cubicBezTo>
                  <a:pt x="358" y="459"/>
                  <a:pt x="358" y="459"/>
                  <a:pt x="358" y="459"/>
                </a:cubicBezTo>
                <a:cubicBezTo>
                  <a:pt x="361" y="459"/>
                  <a:pt x="361" y="459"/>
                  <a:pt x="361" y="459"/>
                </a:cubicBezTo>
                <a:cubicBezTo>
                  <a:pt x="365" y="444"/>
                  <a:pt x="365" y="444"/>
                  <a:pt x="365" y="444"/>
                </a:cubicBezTo>
                <a:cubicBezTo>
                  <a:pt x="361" y="436"/>
                  <a:pt x="361" y="436"/>
                  <a:pt x="361" y="436"/>
                </a:cubicBezTo>
                <a:cubicBezTo>
                  <a:pt x="369" y="436"/>
                  <a:pt x="369" y="436"/>
                  <a:pt x="369" y="436"/>
                </a:cubicBezTo>
                <a:cubicBezTo>
                  <a:pt x="373" y="428"/>
                  <a:pt x="373" y="428"/>
                  <a:pt x="373" y="428"/>
                </a:cubicBezTo>
                <a:cubicBezTo>
                  <a:pt x="373" y="424"/>
                  <a:pt x="373" y="424"/>
                  <a:pt x="373" y="424"/>
                </a:cubicBezTo>
                <a:cubicBezTo>
                  <a:pt x="369" y="428"/>
                  <a:pt x="369" y="428"/>
                  <a:pt x="369" y="428"/>
                </a:cubicBezTo>
                <a:cubicBezTo>
                  <a:pt x="369" y="424"/>
                  <a:pt x="369" y="424"/>
                  <a:pt x="369" y="424"/>
                </a:cubicBezTo>
                <a:cubicBezTo>
                  <a:pt x="377" y="420"/>
                  <a:pt x="377" y="420"/>
                  <a:pt x="377" y="420"/>
                </a:cubicBezTo>
                <a:cubicBezTo>
                  <a:pt x="385" y="417"/>
                  <a:pt x="385" y="417"/>
                  <a:pt x="385" y="417"/>
                </a:cubicBezTo>
                <a:cubicBezTo>
                  <a:pt x="385" y="413"/>
                  <a:pt x="385" y="413"/>
                  <a:pt x="385" y="413"/>
                </a:cubicBezTo>
                <a:cubicBezTo>
                  <a:pt x="393" y="413"/>
                  <a:pt x="393" y="413"/>
                  <a:pt x="393" y="413"/>
                </a:cubicBezTo>
                <a:cubicBezTo>
                  <a:pt x="397" y="409"/>
                  <a:pt x="397" y="409"/>
                  <a:pt x="397" y="409"/>
                </a:cubicBezTo>
                <a:cubicBezTo>
                  <a:pt x="397" y="405"/>
                  <a:pt x="397" y="405"/>
                  <a:pt x="397" y="405"/>
                </a:cubicBezTo>
                <a:cubicBezTo>
                  <a:pt x="393" y="401"/>
                  <a:pt x="393" y="401"/>
                  <a:pt x="393" y="401"/>
                </a:cubicBezTo>
                <a:cubicBezTo>
                  <a:pt x="393" y="397"/>
                  <a:pt x="393" y="397"/>
                  <a:pt x="393" y="397"/>
                </a:cubicBezTo>
                <a:cubicBezTo>
                  <a:pt x="397" y="397"/>
                  <a:pt x="397" y="397"/>
                  <a:pt x="397" y="397"/>
                </a:cubicBezTo>
                <a:cubicBezTo>
                  <a:pt x="400" y="401"/>
                  <a:pt x="400" y="401"/>
                  <a:pt x="400" y="401"/>
                </a:cubicBezTo>
                <a:cubicBezTo>
                  <a:pt x="400" y="397"/>
                  <a:pt x="400" y="397"/>
                  <a:pt x="400" y="397"/>
                </a:cubicBezTo>
                <a:cubicBezTo>
                  <a:pt x="404" y="397"/>
                  <a:pt x="404" y="397"/>
                  <a:pt x="404" y="397"/>
                </a:cubicBezTo>
                <a:cubicBezTo>
                  <a:pt x="408" y="397"/>
                  <a:pt x="408" y="397"/>
                  <a:pt x="408" y="397"/>
                </a:cubicBezTo>
                <a:cubicBezTo>
                  <a:pt x="408" y="393"/>
                  <a:pt x="408" y="393"/>
                  <a:pt x="408" y="393"/>
                </a:cubicBezTo>
                <a:cubicBezTo>
                  <a:pt x="412" y="401"/>
                  <a:pt x="412" y="401"/>
                  <a:pt x="412" y="401"/>
                </a:cubicBezTo>
                <a:cubicBezTo>
                  <a:pt x="424" y="397"/>
                  <a:pt x="424" y="397"/>
                  <a:pt x="424" y="397"/>
                </a:cubicBezTo>
                <a:cubicBezTo>
                  <a:pt x="408" y="405"/>
                  <a:pt x="408" y="405"/>
                  <a:pt x="408" y="405"/>
                </a:cubicBezTo>
                <a:cubicBezTo>
                  <a:pt x="404" y="409"/>
                  <a:pt x="404" y="409"/>
                  <a:pt x="404" y="409"/>
                </a:cubicBezTo>
                <a:cubicBezTo>
                  <a:pt x="408" y="409"/>
                  <a:pt x="408" y="409"/>
                  <a:pt x="408" y="409"/>
                </a:cubicBezTo>
                <a:cubicBezTo>
                  <a:pt x="443" y="385"/>
                  <a:pt x="443" y="385"/>
                  <a:pt x="443" y="385"/>
                </a:cubicBezTo>
                <a:cubicBezTo>
                  <a:pt x="451" y="374"/>
                  <a:pt x="451" y="374"/>
                  <a:pt x="451" y="374"/>
                </a:cubicBezTo>
                <a:cubicBezTo>
                  <a:pt x="451" y="350"/>
                  <a:pt x="451" y="350"/>
                  <a:pt x="451" y="350"/>
                </a:cubicBezTo>
                <a:cubicBezTo>
                  <a:pt x="451" y="346"/>
                  <a:pt x="451" y="346"/>
                  <a:pt x="451" y="346"/>
                </a:cubicBezTo>
                <a:cubicBezTo>
                  <a:pt x="455" y="346"/>
                  <a:pt x="455" y="346"/>
                  <a:pt x="455" y="346"/>
                </a:cubicBezTo>
                <a:cubicBezTo>
                  <a:pt x="455" y="354"/>
                  <a:pt x="455" y="354"/>
                  <a:pt x="455" y="354"/>
                </a:cubicBezTo>
                <a:cubicBezTo>
                  <a:pt x="463" y="354"/>
                  <a:pt x="463" y="354"/>
                  <a:pt x="463" y="354"/>
                </a:cubicBezTo>
                <a:cubicBezTo>
                  <a:pt x="463" y="358"/>
                  <a:pt x="463" y="358"/>
                  <a:pt x="463" y="358"/>
                </a:cubicBezTo>
                <a:cubicBezTo>
                  <a:pt x="455" y="358"/>
                  <a:pt x="455" y="358"/>
                  <a:pt x="455" y="358"/>
                </a:cubicBezTo>
                <a:cubicBezTo>
                  <a:pt x="459" y="362"/>
                  <a:pt x="459" y="362"/>
                  <a:pt x="459" y="362"/>
                </a:cubicBezTo>
                <a:cubicBezTo>
                  <a:pt x="479" y="350"/>
                  <a:pt x="479" y="350"/>
                  <a:pt x="479" y="350"/>
                </a:cubicBezTo>
                <a:cubicBezTo>
                  <a:pt x="482" y="350"/>
                  <a:pt x="482" y="350"/>
                  <a:pt x="482" y="350"/>
                </a:cubicBezTo>
                <a:cubicBezTo>
                  <a:pt x="482" y="341"/>
                  <a:pt x="482" y="341"/>
                  <a:pt x="482" y="341"/>
                </a:cubicBezTo>
                <a:lnTo>
                  <a:pt x="483" y="341"/>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1" name="Tennessee">
            <a:extLst>
              <a:ext uri="{FF2B5EF4-FFF2-40B4-BE49-F238E27FC236}">
                <a16:creationId xmlns:a16="http://schemas.microsoft.com/office/drawing/2014/main" id="{8E3F94B0-BC31-7C34-6E37-AB5271898105}"/>
              </a:ext>
            </a:extLst>
          </p:cNvPr>
          <p:cNvSpPr>
            <a:spLocks/>
          </p:cNvSpPr>
          <p:nvPr/>
        </p:nvSpPr>
        <p:spPr bwMode="auto">
          <a:xfrm>
            <a:off x="8363650" y="3839836"/>
            <a:ext cx="1089945" cy="249216"/>
          </a:xfrm>
          <a:custGeom>
            <a:avLst/>
            <a:gdLst>
              <a:gd name="T0" fmla="*/ 302 w 336"/>
              <a:gd name="T1" fmla="*/ 0 h 78"/>
              <a:gd name="T2" fmla="*/ 94 w 336"/>
              <a:gd name="T3" fmla="*/ 0 h 78"/>
              <a:gd name="T4" fmla="*/ 94 w 336"/>
              <a:gd name="T5" fmla="*/ 13 h 78"/>
              <a:gd name="T6" fmla="*/ 38 w 336"/>
              <a:gd name="T7" fmla="*/ 13 h 78"/>
              <a:gd name="T8" fmla="*/ 38 w 336"/>
              <a:gd name="T9" fmla="*/ 12 h 78"/>
              <a:gd name="T10" fmla="*/ 38 w 336"/>
              <a:gd name="T11" fmla="*/ 12 h 78"/>
              <a:gd name="T12" fmla="*/ 33 w 336"/>
              <a:gd name="T13" fmla="*/ 21 h 78"/>
              <a:gd name="T14" fmla="*/ 33 w 336"/>
              <a:gd name="T15" fmla="*/ 21 h 78"/>
              <a:gd name="T16" fmla="*/ 33 w 336"/>
              <a:gd name="T17" fmla="*/ 21 h 78"/>
              <a:gd name="T18" fmla="*/ 30 w 336"/>
              <a:gd name="T19" fmla="*/ 24 h 78"/>
              <a:gd name="T20" fmla="*/ 29 w 336"/>
              <a:gd name="T21" fmla="*/ 26 h 78"/>
              <a:gd name="T22" fmla="*/ 26 w 336"/>
              <a:gd name="T23" fmla="*/ 28 h 78"/>
              <a:gd name="T24" fmla="*/ 26 w 336"/>
              <a:gd name="T25" fmla="*/ 29 h 78"/>
              <a:gd name="T26" fmla="*/ 26 w 336"/>
              <a:gd name="T27" fmla="*/ 33 h 78"/>
              <a:gd name="T28" fmla="*/ 24 w 336"/>
              <a:gd name="T29" fmla="*/ 37 h 78"/>
              <a:gd name="T30" fmla="*/ 23 w 336"/>
              <a:gd name="T31" fmla="*/ 39 h 78"/>
              <a:gd name="T32" fmla="*/ 23 w 336"/>
              <a:gd name="T33" fmla="*/ 40 h 78"/>
              <a:gd name="T34" fmla="*/ 23 w 336"/>
              <a:gd name="T35" fmla="*/ 42 h 78"/>
              <a:gd name="T36" fmla="*/ 23 w 336"/>
              <a:gd name="T37" fmla="*/ 44 h 78"/>
              <a:gd name="T38" fmla="*/ 20 w 336"/>
              <a:gd name="T39" fmla="*/ 44 h 78"/>
              <a:gd name="T40" fmla="*/ 22 w 336"/>
              <a:gd name="T41" fmla="*/ 46 h 78"/>
              <a:gd name="T42" fmla="*/ 17 w 336"/>
              <a:gd name="T43" fmla="*/ 50 h 78"/>
              <a:gd name="T44" fmla="*/ 14 w 336"/>
              <a:gd name="T45" fmla="*/ 58 h 78"/>
              <a:gd name="T46" fmla="*/ 6 w 336"/>
              <a:gd name="T47" fmla="*/ 64 h 78"/>
              <a:gd name="T48" fmla="*/ 6 w 336"/>
              <a:gd name="T49" fmla="*/ 70 h 78"/>
              <a:gd name="T50" fmla="*/ 2 w 336"/>
              <a:gd name="T51" fmla="*/ 74 h 78"/>
              <a:gd name="T52" fmla="*/ 0 w 336"/>
              <a:gd name="T53" fmla="*/ 78 h 78"/>
              <a:gd name="T54" fmla="*/ 0 w 336"/>
              <a:gd name="T55" fmla="*/ 78 h 78"/>
              <a:gd name="T56" fmla="*/ 94 w 336"/>
              <a:gd name="T57" fmla="*/ 78 h 78"/>
              <a:gd name="T58" fmla="*/ 189 w 336"/>
              <a:gd name="T59" fmla="*/ 78 h 78"/>
              <a:gd name="T60" fmla="*/ 230 w 336"/>
              <a:gd name="T61" fmla="*/ 78 h 78"/>
              <a:gd name="T62" fmla="*/ 230 w 336"/>
              <a:gd name="T63" fmla="*/ 78 h 78"/>
              <a:gd name="T64" fmla="*/ 230 w 336"/>
              <a:gd name="T65" fmla="*/ 75 h 78"/>
              <a:gd name="T66" fmla="*/ 230 w 336"/>
              <a:gd name="T67" fmla="*/ 73 h 78"/>
              <a:gd name="T68" fmla="*/ 231 w 336"/>
              <a:gd name="T69" fmla="*/ 72 h 78"/>
              <a:gd name="T70" fmla="*/ 233 w 336"/>
              <a:gd name="T71" fmla="*/ 70 h 78"/>
              <a:gd name="T72" fmla="*/ 233 w 336"/>
              <a:gd name="T73" fmla="*/ 70 h 78"/>
              <a:gd name="T74" fmla="*/ 237 w 336"/>
              <a:gd name="T75" fmla="*/ 65 h 78"/>
              <a:gd name="T76" fmla="*/ 245 w 336"/>
              <a:gd name="T77" fmla="*/ 61 h 78"/>
              <a:gd name="T78" fmla="*/ 249 w 336"/>
              <a:gd name="T79" fmla="*/ 58 h 78"/>
              <a:gd name="T80" fmla="*/ 257 w 336"/>
              <a:gd name="T81" fmla="*/ 58 h 78"/>
              <a:gd name="T82" fmla="*/ 261 w 336"/>
              <a:gd name="T83" fmla="*/ 52 h 78"/>
              <a:gd name="T84" fmla="*/ 269 w 336"/>
              <a:gd name="T85" fmla="*/ 48 h 78"/>
              <a:gd name="T86" fmla="*/ 272 w 336"/>
              <a:gd name="T87" fmla="*/ 48 h 78"/>
              <a:gd name="T88" fmla="*/ 276 w 336"/>
              <a:gd name="T89" fmla="*/ 45 h 78"/>
              <a:gd name="T90" fmla="*/ 280 w 336"/>
              <a:gd name="T91" fmla="*/ 45 h 78"/>
              <a:gd name="T92" fmla="*/ 280 w 336"/>
              <a:gd name="T93" fmla="*/ 41 h 78"/>
              <a:gd name="T94" fmla="*/ 296 w 336"/>
              <a:gd name="T95" fmla="*/ 34 h 78"/>
              <a:gd name="T96" fmla="*/ 314 w 336"/>
              <a:gd name="T97" fmla="*/ 34 h 78"/>
              <a:gd name="T98" fmla="*/ 324 w 336"/>
              <a:gd name="T99" fmla="*/ 29 h 78"/>
              <a:gd name="T100" fmla="*/ 324 w 336"/>
              <a:gd name="T101" fmla="*/ 28 h 78"/>
              <a:gd name="T102" fmla="*/ 325 w 336"/>
              <a:gd name="T103" fmla="*/ 25 h 78"/>
              <a:gd name="T104" fmla="*/ 327 w 336"/>
              <a:gd name="T105" fmla="*/ 22 h 78"/>
              <a:gd name="T106" fmla="*/ 333 w 336"/>
              <a:gd name="T107" fmla="*/ 22 h 78"/>
              <a:gd name="T108" fmla="*/ 336 w 336"/>
              <a:gd name="T109" fmla="*/ 15 h 78"/>
              <a:gd name="T110" fmla="*/ 336 w 336"/>
              <a:gd name="T111" fmla="*/ 0 h 78"/>
              <a:gd name="T112" fmla="*/ 336 w 336"/>
              <a:gd name="T113" fmla="*/ 0 h 78"/>
              <a:gd name="T114" fmla="*/ 336 w 336"/>
              <a:gd name="T115" fmla="*/ 0 h 78"/>
              <a:gd name="T116" fmla="*/ 303 w 336"/>
              <a:gd name="T117" fmla="*/ 0 h 78"/>
              <a:gd name="T118" fmla="*/ 303 w 336"/>
              <a:gd name="T119" fmla="*/ 0 h 78"/>
              <a:gd name="T120" fmla="*/ 302 w 336"/>
              <a:gd name="T1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78">
                <a:moveTo>
                  <a:pt x="302" y="0"/>
                </a:moveTo>
                <a:cubicBezTo>
                  <a:pt x="94" y="0"/>
                  <a:pt x="94" y="0"/>
                  <a:pt x="94" y="0"/>
                </a:cubicBezTo>
                <a:cubicBezTo>
                  <a:pt x="94" y="13"/>
                  <a:pt x="94" y="13"/>
                  <a:pt x="94" y="13"/>
                </a:cubicBezTo>
                <a:cubicBezTo>
                  <a:pt x="38" y="13"/>
                  <a:pt x="38" y="13"/>
                  <a:pt x="38" y="13"/>
                </a:cubicBezTo>
                <a:cubicBezTo>
                  <a:pt x="38" y="12"/>
                  <a:pt x="38" y="12"/>
                  <a:pt x="38" y="12"/>
                </a:cubicBezTo>
                <a:cubicBezTo>
                  <a:pt x="38" y="12"/>
                  <a:pt x="38" y="12"/>
                  <a:pt x="38" y="12"/>
                </a:cubicBezTo>
                <a:cubicBezTo>
                  <a:pt x="33" y="21"/>
                  <a:pt x="33" y="21"/>
                  <a:pt x="33" y="21"/>
                </a:cubicBezTo>
                <a:cubicBezTo>
                  <a:pt x="33" y="21"/>
                  <a:pt x="33" y="21"/>
                  <a:pt x="33" y="21"/>
                </a:cubicBezTo>
                <a:cubicBezTo>
                  <a:pt x="33" y="21"/>
                  <a:pt x="33" y="21"/>
                  <a:pt x="33" y="21"/>
                </a:cubicBezTo>
                <a:cubicBezTo>
                  <a:pt x="32" y="22"/>
                  <a:pt x="31" y="23"/>
                  <a:pt x="30" y="24"/>
                </a:cubicBezTo>
                <a:cubicBezTo>
                  <a:pt x="29" y="26"/>
                  <a:pt x="29" y="26"/>
                  <a:pt x="29" y="26"/>
                </a:cubicBezTo>
                <a:cubicBezTo>
                  <a:pt x="28" y="27"/>
                  <a:pt x="26" y="28"/>
                  <a:pt x="26" y="28"/>
                </a:cubicBezTo>
                <a:cubicBezTo>
                  <a:pt x="26" y="29"/>
                  <a:pt x="26" y="29"/>
                  <a:pt x="26" y="29"/>
                </a:cubicBezTo>
                <a:cubicBezTo>
                  <a:pt x="26" y="33"/>
                  <a:pt x="26" y="33"/>
                  <a:pt x="26" y="33"/>
                </a:cubicBezTo>
                <a:cubicBezTo>
                  <a:pt x="24" y="37"/>
                  <a:pt x="24" y="37"/>
                  <a:pt x="24" y="37"/>
                </a:cubicBezTo>
                <a:cubicBezTo>
                  <a:pt x="23" y="39"/>
                  <a:pt x="23" y="39"/>
                  <a:pt x="23" y="39"/>
                </a:cubicBezTo>
                <a:cubicBezTo>
                  <a:pt x="23" y="40"/>
                  <a:pt x="23" y="40"/>
                  <a:pt x="23" y="40"/>
                </a:cubicBezTo>
                <a:cubicBezTo>
                  <a:pt x="23" y="40"/>
                  <a:pt x="23" y="41"/>
                  <a:pt x="23" y="42"/>
                </a:cubicBezTo>
                <a:cubicBezTo>
                  <a:pt x="23" y="43"/>
                  <a:pt x="23" y="43"/>
                  <a:pt x="23" y="44"/>
                </a:cubicBezTo>
                <a:cubicBezTo>
                  <a:pt x="20" y="44"/>
                  <a:pt x="20" y="44"/>
                  <a:pt x="20" y="44"/>
                </a:cubicBezTo>
                <a:cubicBezTo>
                  <a:pt x="22" y="46"/>
                  <a:pt x="22" y="46"/>
                  <a:pt x="22" y="46"/>
                </a:cubicBezTo>
                <a:cubicBezTo>
                  <a:pt x="17" y="50"/>
                  <a:pt x="17" y="50"/>
                  <a:pt x="17" y="50"/>
                </a:cubicBezTo>
                <a:cubicBezTo>
                  <a:pt x="14" y="58"/>
                  <a:pt x="14" y="58"/>
                  <a:pt x="14" y="58"/>
                </a:cubicBezTo>
                <a:cubicBezTo>
                  <a:pt x="6" y="64"/>
                  <a:pt x="6" y="64"/>
                  <a:pt x="6" y="64"/>
                </a:cubicBezTo>
                <a:cubicBezTo>
                  <a:pt x="6" y="70"/>
                  <a:pt x="6" y="70"/>
                  <a:pt x="6" y="70"/>
                </a:cubicBezTo>
                <a:cubicBezTo>
                  <a:pt x="2" y="74"/>
                  <a:pt x="2" y="74"/>
                  <a:pt x="2" y="74"/>
                </a:cubicBezTo>
                <a:cubicBezTo>
                  <a:pt x="0" y="78"/>
                  <a:pt x="0" y="78"/>
                  <a:pt x="0" y="78"/>
                </a:cubicBezTo>
                <a:cubicBezTo>
                  <a:pt x="0" y="78"/>
                  <a:pt x="0" y="78"/>
                  <a:pt x="0" y="78"/>
                </a:cubicBezTo>
                <a:cubicBezTo>
                  <a:pt x="94" y="78"/>
                  <a:pt x="94" y="78"/>
                  <a:pt x="94" y="78"/>
                </a:cubicBezTo>
                <a:cubicBezTo>
                  <a:pt x="189" y="78"/>
                  <a:pt x="189" y="78"/>
                  <a:pt x="189" y="78"/>
                </a:cubicBezTo>
                <a:cubicBezTo>
                  <a:pt x="230" y="78"/>
                  <a:pt x="230" y="78"/>
                  <a:pt x="230" y="78"/>
                </a:cubicBezTo>
                <a:cubicBezTo>
                  <a:pt x="230" y="78"/>
                  <a:pt x="230" y="78"/>
                  <a:pt x="230" y="78"/>
                </a:cubicBezTo>
                <a:cubicBezTo>
                  <a:pt x="230" y="75"/>
                  <a:pt x="230" y="75"/>
                  <a:pt x="230" y="75"/>
                </a:cubicBezTo>
                <a:cubicBezTo>
                  <a:pt x="230" y="74"/>
                  <a:pt x="230" y="73"/>
                  <a:pt x="230" y="73"/>
                </a:cubicBezTo>
                <a:cubicBezTo>
                  <a:pt x="230" y="73"/>
                  <a:pt x="230" y="73"/>
                  <a:pt x="231" y="72"/>
                </a:cubicBezTo>
                <a:cubicBezTo>
                  <a:pt x="233" y="70"/>
                  <a:pt x="233" y="70"/>
                  <a:pt x="233" y="70"/>
                </a:cubicBezTo>
                <a:cubicBezTo>
                  <a:pt x="233" y="70"/>
                  <a:pt x="233" y="70"/>
                  <a:pt x="233" y="70"/>
                </a:cubicBezTo>
                <a:cubicBezTo>
                  <a:pt x="234" y="68"/>
                  <a:pt x="235" y="65"/>
                  <a:pt x="237" y="65"/>
                </a:cubicBezTo>
                <a:cubicBezTo>
                  <a:pt x="239" y="65"/>
                  <a:pt x="245" y="61"/>
                  <a:pt x="245" y="61"/>
                </a:cubicBezTo>
                <a:cubicBezTo>
                  <a:pt x="249" y="58"/>
                  <a:pt x="249" y="58"/>
                  <a:pt x="249" y="58"/>
                </a:cubicBezTo>
                <a:cubicBezTo>
                  <a:pt x="257" y="58"/>
                  <a:pt x="257" y="58"/>
                  <a:pt x="257" y="58"/>
                </a:cubicBezTo>
                <a:cubicBezTo>
                  <a:pt x="261" y="52"/>
                  <a:pt x="261" y="52"/>
                  <a:pt x="261" y="52"/>
                </a:cubicBezTo>
                <a:cubicBezTo>
                  <a:pt x="269" y="48"/>
                  <a:pt x="269" y="48"/>
                  <a:pt x="269" y="48"/>
                </a:cubicBezTo>
                <a:cubicBezTo>
                  <a:pt x="272" y="48"/>
                  <a:pt x="272" y="48"/>
                  <a:pt x="272" y="48"/>
                </a:cubicBezTo>
                <a:cubicBezTo>
                  <a:pt x="276" y="45"/>
                  <a:pt x="276" y="45"/>
                  <a:pt x="276" y="45"/>
                </a:cubicBezTo>
                <a:cubicBezTo>
                  <a:pt x="280" y="45"/>
                  <a:pt x="280" y="45"/>
                  <a:pt x="280" y="45"/>
                </a:cubicBezTo>
                <a:cubicBezTo>
                  <a:pt x="280" y="41"/>
                  <a:pt x="280" y="41"/>
                  <a:pt x="280" y="41"/>
                </a:cubicBezTo>
                <a:cubicBezTo>
                  <a:pt x="296" y="34"/>
                  <a:pt x="296" y="34"/>
                  <a:pt x="296" y="34"/>
                </a:cubicBezTo>
                <a:cubicBezTo>
                  <a:pt x="314" y="34"/>
                  <a:pt x="314" y="34"/>
                  <a:pt x="314" y="34"/>
                </a:cubicBezTo>
                <a:cubicBezTo>
                  <a:pt x="324" y="29"/>
                  <a:pt x="324" y="29"/>
                  <a:pt x="324" y="29"/>
                </a:cubicBezTo>
                <a:cubicBezTo>
                  <a:pt x="324" y="28"/>
                  <a:pt x="324" y="28"/>
                  <a:pt x="324" y="28"/>
                </a:cubicBezTo>
                <a:cubicBezTo>
                  <a:pt x="324" y="27"/>
                  <a:pt x="324" y="26"/>
                  <a:pt x="325" y="25"/>
                </a:cubicBezTo>
                <a:cubicBezTo>
                  <a:pt x="327" y="22"/>
                  <a:pt x="327" y="22"/>
                  <a:pt x="327" y="22"/>
                </a:cubicBezTo>
                <a:cubicBezTo>
                  <a:pt x="333" y="22"/>
                  <a:pt x="333" y="22"/>
                  <a:pt x="333" y="22"/>
                </a:cubicBezTo>
                <a:cubicBezTo>
                  <a:pt x="336" y="15"/>
                  <a:pt x="336" y="15"/>
                  <a:pt x="336" y="15"/>
                </a:cubicBezTo>
                <a:cubicBezTo>
                  <a:pt x="336" y="0"/>
                  <a:pt x="336" y="0"/>
                  <a:pt x="336" y="0"/>
                </a:cubicBezTo>
                <a:cubicBezTo>
                  <a:pt x="336" y="0"/>
                  <a:pt x="336" y="0"/>
                  <a:pt x="336" y="0"/>
                </a:cubicBezTo>
                <a:cubicBezTo>
                  <a:pt x="336" y="0"/>
                  <a:pt x="336" y="0"/>
                  <a:pt x="336" y="0"/>
                </a:cubicBezTo>
                <a:cubicBezTo>
                  <a:pt x="303" y="0"/>
                  <a:pt x="303" y="0"/>
                  <a:pt x="303" y="0"/>
                </a:cubicBezTo>
                <a:cubicBezTo>
                  <a:pt x="303" y="0"/>
                  <a:pt x="303" y="0"/>
                  <a:pt x="303" y="0"/>
                </a:cubicBezTo>
                <a:lnTo>
                  <a:pt x="302" y="0"/>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2" name="South Dakota">
            <a:extLst>
              <a:ext uri="{FF2B5EF4-FFF2-40B4-BE49-F238E27FC236}">
                <a16:creationId xmlns:a16="http://schemas.microsoft.com/office/drawing/2014/main" id="{50E97C7A-8CE5-CF6C-062F-DE4F6811E93D}"/>
              </a:ext>
            </a:extLst>
          </p:cNvPr>
          <p:cNvSpPr>
            <a:spLocks/>
          </p:cNvSpPr>
          <p:nvPr/>
        </p:nvSpPr>
        <p:spPr bwMode="auto">
          <a:xfrm>
            <a:off x="6664983" y="2362052"/>
            <a:ext cx="972039" cy="514597"/>
          </a:xfrm>
          <a:custGeom>
            <a:avLst/>
            <a:gdLst>
              <a:gd name="T0" fmla="*/ 0 w 709"/>
              <a:gd name="T1" fmla="*/ 322 h 382"/>
              <a:gd name="T2" fmla="*/ 492 w 709"/>
              <a:gd name="T3" fmla="*/ 322 h 382"/>
              <a:gd name="T4" fmla="*/ 525 w 709"/>
              <a:gd name="T5" fmla="*/ 349 h 382"/>
              <a:gd name="T6" fmla="*/ 622 w 709"/>
              <a:gd name="T7" fmla="*/ 349 h 382"/>
              <a:gd name="T8" fmla="*/ 650 w 709"/>
              <a:gd name="T9" fmla="*/ 370 h 382"/>
              <a:gd name="T10" fmla="*/ 679 w 709"/>
              <a:gd name="T11" fmla="*/ 382 h 382"/>
              <a:gd name="T12" fmla="*/ 679 w 709"/>
              <a:gd name="T13" fmla="*/ 382 h 382"/>
              <a:gd name="T14" fmla="*/ 709 w 709"/>
              <a:gd name="T15" fmla="*/ 351 h 382"/>
              <a:gd name="T16" fmla="*/ 709 w 709"/>
              <a:gd name="T17" fmla="*/ 287 h 382"/>
              <a:gd name="T18" fmla="*/ 707 w 709"/>
              <a:gd name="T19" fmla="*/ 287 h 382"/>
              <a:gd name="T20" fmla="*/ 707 w 709"/>
              <a:gd name="T21" fmla="*/ 285 h 382"/>
              <a:gd name="T22" fmla="*/ 707 w 709"/>
              <a:gd name="T23" fmla="*/ 124 h 382"/>
              <a:gd name="T24" fmla="*/ 679 w 709"/>
              <a:gd name="T25" fmla="*/ 90 h 382"/>
              <a:gd name="T26" fmla="*/ 679 w 709"/>
              <a:gd name="T27" fmla="*/ 0 h 382"/>
              <a:gd name="T28" fmla="*/ 2 w 709"/>
              <a:gd name="T29" fmla="*/ 0 h 382"/>
              <a:gd name="T30" fmla="*/ 2 w 709"/>
              <a:gd name="T31" fmla="*/ 116 h 382"/>
              <a:gd name="T32" fmla="*/ 2 w 709"/>
              <a:gd name="T33" fmla="*/ 119 h 382"/>
              <a:gd name="T34" fmla="*/ 0 w 709"/>
              <a:gd name="T35" fmla="*/ 119 h 382"/>
              <a:gd name="T36" fmla="*/ 0 w 709"/>
              <a:gd name="T37" fmla="*/ 320 h 382"/>
              <a:gd name="T38" fmla="*/ 0 w 709"/>
              <a:gd name="T39" fmla="*/ 322 h 382"/>
              <a:gd name="T40" fmla="*/ 0 w 709"/>
              <a:gd name="T41" fmla="*/ 322 h 382"/>
              <a:gd name="T42" fmla="*/ 0 w 709"/>
              <a:gd name="T43" fmla="*/ 3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9" h="382">
                <a:moveTo>
                  <a:pt x="0" y="322"/>
                </a:moveTo>
                <a:lnTo>
                  <a:pt x="492" y="322"/>
                </a:lnTo>
                <a:lnTo>
                  <a:pt x="525" y="349"/>
                </a:lnTo>
                <a:lnTo>
                  <a:pt x="622" y="349"/>
                </a:lnTo>
                <a:lnTo>
                  <a:pt x="650" y="370"/>
                </a:lnTo>
                <a:lnTo>
                  <a:pt x="679" y="382"/>
                </a:lnTo>
                <a:lnTo>
                  <a:pt x="679" y="382"/>
                </a:lnTo>
                <a:lnTo>
                  <a:pt x="709" y="351"/>
                </a:lnTo>
                <a:lnTo>
                  <a:pt x="709" y="287"/>
                </a:lnTo>
                <a:lnTo>
                  <a:pt x="707" y="287"/>
                </a:lnTo>
                <a:lnTo>
                  <a:pt x="707" y="285"/>
                </a:lnTo>
                <a:lnTo>
                  <a:pt x="707" y="124"/>
                </a:lnTo>
                <a:lnTo>
                  <a:pt x="679" y="90"/>
                </a:lnTo>
                <a:lnTo>
                  <a:pt x="679" y="0"/>
                </a:lnTo>
                <a:lnTo>
                  <a:pt x="2" y="0"/>
                </a:lnTo>
                <a:lnTo>
                  <a:pt x="2" y="116"/>
                </a:lnTo>
                <a:lnTo>
                  <a:pt x="2" y="119"/>
                </a:lnTo>
                <a:lnTo>
                  <a:pt x="0" y="119"/>
                </a:lnTo>
                <a:lnTo>
                  <a:pt x="0" y="320"/>
                </a:lnTo>
                <a:lnTo>
                  <a:pt x="0" y="322"/>
                </a:lnTo>
                <a:lnTo>
                  <a:pt x="0" y="322"/>
                </a:lnTo>
                <a:lnTo>
                  <a:pt x="0" y="322"/>
                </a:lnTo>
                <a:close/>
              </a:path>
            </a:pathLst>
          </a:cu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3" name="South Carolina">
            <a:extLst>
              <a:ext uri="{FF2B5EF4-FFF2-40B4-BE49-F238E27FC236}">
                <a16:creationId xmlns:a16="http://schemas.microsoft.com/office/drawing/2014/main" id="{C2520A31-5010-3E93-CF5B-7DB39A88DD16}"/>
              </a:ext>
            </a:extLst>
          </p:cNvPr>
          <p:cNvSpPr>
            <a:spLocks/>
          </p:cNvSpPr>
          <p:nvPr/>
        </p:nvSpPr>
        <p:spPr bwMode="auto">
          <a:xfrm>
            <a:off x="9287704" y="4063458"/>
            <a:ext cx="648483" cy="526721"/>
          </a:xfrm>
          <a:custGeom>
            <a:avLst/>
            <a:gdLst>
              <a:gd name="T0" fmla="*/ 200 w 200"/>
              <a:gd name="T1" fmla="*/ 93 h 165"/>
              <a:gd name="T2" fmla="*/ 199 w 200"/>
              <a:gd name="T3" fmla="*/ 93 h 165"/>
              <a:gd name="T4" fmla="*/ 184 w 200"/>
              <a:gd name="T5" fmla="*/ 62 h 165"/>
              <a:gd name="T6" fmla="*/ 175 w 200"/>
              <a:gd name="T7" fmla="*/ 55 h 165"/>
              <a:gd name="T8" fmla="*/ 165 w 200"/>
              <a:gd name="T9" fmla="*/ 44 h 165"/>
              <a:gd name="T10" fmla="*/ 156 w 200"/>
              <a:gd name="T11" fmla="*/ 29 h 165"/>
              <a:gd name="T12" fmla="*/ 143 w 200"/>
              <a:gd name="T13" fmla="*/ 20 h 165"/>
              <a:gd name="T14" fmla="*/ 110 w 200"/>
              <a:gd name="T15" fmla="*/ 18 h 165"/>
              <a:gd name="T16" fmla="*/ 85 w 200"/>
              <a:gd name="T17" fmla="*/ 1 h 165"/>
              <a:gd name="T18" fmla="*/ 40 w 200"/>
              <a:gd name="T19" fmla="*/ 0 h 165"/>
              <a:gd name="T20" fmla="*/ 18 w 200"/>
              <a:gd name="T21" fmla="*/ 2 h 165"/>
              <a:gd name="T22" fmla="*/ 18 w 200"/>
              <a:gd name="T23" fmla="*/ 4 h 165"/>
              <a:gd name="T24" fmla="*/ 18 w 200"/>
              <a:gd name="T25" fmla="*/ 4 h 165"/>
              <a:gd name="T26" fmla="*/ 0 w 200"/>
              <a:gd name="T27" fmla="*/ 8 h 165"/>
              <a:gd name="T28" fmla="*/ 15 w 200"/>
              <a:gd name="T29" fmla="*/ 41 h 165"/>
              <a:gd name="T30" fmla="*/ 26 w 200"/>
              <a:gd name="T31" fmla="*/ 56 h 165"/>
              <a:gd name="T32" fmla="*/ 37 w 200"/>
              <a:gd name="T33" fmla="*/ 70 h 165"/>
              <a:gd name="T34" fmla="*/ 44 w 200"/>
              <a:gd name="T35" fmla="*/ 80 h 165"/>
              <a:gd name="T36" fmla="*/ 54 w 200"/>
              <a:gd name="T37" fmla="*/ 85 h 165"/>
              <a:gd name="T38" fmla="*/ 60 w 200"/>
              <a:gd name="T39" fmla="*/ 94 h 165"/>
              <a:gd name="T40" fmla="*/ 68 w 200"/>
              <a:gd name="T41" fmla="*/ 108 h 165"/>
              <a:gd name="T42" fmla="*/ 77 w 200"/>
              <a:gd name="T43" fmla="*/ 117 h 165"/>
              <a:gd name="T44" fmla="*/ 84 w 200"/>
              <a:gd name="T45" fmla="*/ 141 h 165"/>
              <a:gd name="T46" fmla="*/ 90 w 200"/>
              <a:gd name="T47" fmla="*/ 153 h 165"/>
              <a:gd name="T48" fmla="*/ 102 w 200"/>
              <a:gd name="T49" fmla="*/ 163 h 165"/>
              <a:gd name="T50" fmla="*/ 105 w 200"/>
              <a:gd name="T51" fmla="*/ 165 h 165"/>
              <a:gd name="T52" fmla="*/ 99 w 200"/>
              <a:gd name="T53" fmla="*/ 156 h 165"/>
              <a:gd name="T54" fmla="*/ 122 w 200"/>
              <a:gd name="T55" fmla="*/ 156 h 165"/>
              <a:gd name="T56" fmla="*/ 141 w 200"/>
              <a:gd name="T57" fmla="*/ 145 h 165"/>
              <a:gd name="T58" fmla="*/ 145 w 200"/>
              <a:gd name="T59" fmla="*/ 141 h 165"/>
              <a:gd name="T60" fmla="*/ 157 w 200"/>
              <a:gd name="T61" fmla="*/ 133 h 165"/>
              <a:gd name="T62" fmla="*/ 161 w 200"/>
              <a:gd name="T63" fmla="*/ 125 h 165"/>
              <a:gd name="T64" fmla="*/ 165 w 200"/>
              <a:gd name="T65" fmla="*/ 117 h 165"/>
              <a:gd name="T66" fmla="*/ 173 w 200"/>
              <a:gd name="T67" fmla="*/ 106 h 165"/>
              <a:gd name="T68" fmla="*/ 184 w 200"/>
              <a:gd name="T69" fmla="*/ 98 h 165"/>
              <a:gd name="T70" fmla="*/ 200 w 200"/>
              <a:gd name="T71" fmla="*/ 9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 h="165">
                <a:moveTo>
                  <a:pt x="200" y="93"/>
                </a:moveTo>
                <a:cubicBezTo>
                  <a:pt x="200" y="93"/>
                  <a:pt x="200" y="93"/>
                  <a:pt x="200" y="93"/>
                </a:cubicBezTo>
                <a:cubicBezTo>
                  <a:pt x="200" y="93"/>
                  <a:pt x="200" y="93"/>
                  <a:pt x="200" y="93"/>
                </a:cubicBezTo>
                <a:cubicBezTo>
                  <a:pt x="199" y="93"/>
                  <a:pt x="199" y="93"/>
                  <a:pt x="199" y="93"/>
                </a:cubicBezTo>
                <a:cubicBezTo>
                  <a:pt x="184" y="74"/>
                  <a:pt x="184" y="74"/>
                  <a:pt x="184" y="74"/>
                </a:cubicBezTo>
                <a:cubicBezTo>
                  <a:pt x="184" y="62"/>
                  <a:pt x="184" y="62"/>
                  <a:pt x="184" y="62"/>
                </a:cubicBezTo>
                <a:cubicBezTo>
                  <a:pt x="175" y="55"/>
                  <a:pt x="175" y="55"/>
                  <a:pt x="175" y="55"/>
                </a:cubicBezTo>
                <a:cubicBezTo>
                  <a:pt x="175" y="55"/>
                  <a:pt x="175" y="55"/>
                  <a:pt x="175" y="55"/>
                </a:cubicBezTo>
                <a:cubicBezTo>
                  <a:pt x="171" y="52"/>
                  <a:pt x="171" y="52"/>
                  <a:pt x="171" y="52"/>
                </a:cubicBezTo>
                <a:cubicBezTo>
                  <a:pt x="165" y="44"/>
                  <a:pt x="165" y="44"/>
                  <a:pt x="165" y="44"/>
                </a:cubicBezTo>
                <a:cubicBezTo>
                  <a:pt x="156" y="37"/>
                  <a:pt x="156" y="37"/>
                  <a:pt x="156" y="37"/>
                </a:cubicBezTo>
                <a:cubicBezTo>
                  <a:pt x="156" y="29"/>
                  <a:pt x="156" y="29"/>
                  <a:pt x="156" y="29"/>
                </a:cubicBezTo>
                <a:cubicBezTo>
                  <a:pt x="151" y="25"/>
                  <a:pt x="151" y="25"/>
                  <a:pt x="151" y="25"/>
                </a:cubicBezTo>
                <a:cubicBezTo>
                  <a:pt x="143" y="20"/>
                  <a:pt x="143" y="20"/>
                  <a:pt x="143" y="20"/>
                </a:cubicBezTo>
                <a:cubicBezTo>
                  <a:pt x="138" y="18"/>
                  <a:pt x="138" y="18"/>
                  <a:pt x="138" y="18"/>
                </a:cubicBezTo>
                <a:cubicBezTo>
                  <a:pt x="110" y="18"/>
                  <a:pt x="110" y="18"/>
                  <a:pt x="110" y="18"/>
                </a:cubicBezTo>
                <a:cubicBezTo>
                  <a:pt x="99" y="8"/>
                  <a:pt x="99" y="8"/>
                  <a:pt x="99" y="8"/>
                </a:cubicBezTo>
                <a:cubicBezTo>
                  <a:pt x="85" y="1"/>
                  <a:pt x="85" y="1"/>
                  <a:pt x="85" y="1"/>
                </a:cubicBezTo>
                <a:cubicBezTo>
                  <a:pt x="85" y="1"/>
                  <a:pt x="85" y="1"/>
                  <a:pt x="85" y="1"/>
                </a:cubicBezTo>
                <a:cubicBezTo>
                  <a:pt x="72" y="0"/>
                  <a:pt x="54" y="0"/>
                  <a:pt x="40" y="0"/>
                </a:cubicBezTo>
                <a:cubicBezTo>
                  <a:pt x="23" y="0"/>
                  <a:pt x="21" y="1"/>
                  <a:pt x="20" y="1"/>
                </a:cubicBezTo>
                <a:cubicBezTo>
                  <a:pt x="19" y="1"/>
                  <a:pt x="18" y="2"/>
                  <a:pt x="18" y="2"/>
                </a:cubicBezTo>
                <a:cubicBezTo>
                  <a:pt x="15" y="4"/>
                  <a:pt x="15" y="4"/>
                  <a:pt x="15" y="4"/>
                </a:cubicBezTo>
                <a:cubicBezTo>
                  <a:pt x="18" y="4"/>
                  <a:pt x="18" y="4"/>
                  <a:pt x="18" y="4"/>
                </a:cubicBezTo>
                <a:cubicBezTo>
                  <a:pt x="18" y="4"/>
                  <a:pt x="18" y="4"/>
                  <a:pt x="18" y="4"/>
                </a:cubicBezTo>
                <a:cubicBezTo>
                  <a:pt x="18" y="4"/>
                  <a:pt x="18" y="4"/>
                  <a:pt x="18" y="4"/>
                </a:cubicBezTo>
                <a:cubicBezTo>
                  <a:pt x="0" y="8"/>
                  <a:pt x="0" y="8"/>
                  <a:pt x="0" y="8"/>
                </a:cubicBezTo>
                <a:cubicBezTo>
                  <a:pt x="0" y="8"/>
                  <a:pt x="0" y="8"/>
                  <a:pt x="0" y="8"/>
                </a:cubicBezTo>
                <a:cubicBezTo>
                  <a:pt x="0" y="25"/>
                  <a:pt x="0" y="25"/>
                  <a:pt x="0" y="25"/>
                </a:cubicBezTo>
                <a:cubicBezTo>
                  <a:pt x="15" y="41"/>
                  <a:pt x="15" y="41"/>
                  <a:pt x="15" y="41"/>
                </a:cubicBezTo>
                <a:cubicBezTo>
                  <a:pt x="25" y="44"/>
                  <a:pt x="25" y="44"/>
                  <a:pt x="25" y="44"/>
                </a:cubicBezTo>
                <a:cubicBezTo>
                  <a:pt x="26" y="56"/>
                  <a:pt x="26" y="56"/>
                  <a:pt x="26" y="56"/>
                </a:cubicBezTo>
                <a:cubicBezTo>
                  <a:pt x="29" y="65"/>
                  <a:pt x="29" y="65"/>
                  <a:pt x="29" y="65"/>
                </a:cubicBezTo>
                <a:cubicBezTo>
                  <a:pt x="37" y="70"/>
                  <a:pt x="37" y="70"/>
                  <a:pt x="37" y="70"/>
                </a:cubicBezTo>
                <a:cubicBezTo>
                  <a:pt x="37" y="76"/>
                  <a:pt x="37" y="76"/>
                  <a:pt x="37" y="76"/>
                </a:cubicBezTo>
                <a:cubicBezTo>
                  <a:pt x="44" y="80"/>
                  <a:pt x="44" y="80"/>
                  <a:pt x="44" y="80"/>
                </a:cubicBezTo>
                <a:cubicBezTo>
                  <a:pt x="49" y="80"/>
                  <a:pt x="49" y="80"/>
                  <a:pt x="49" y="80"/>
                </a:cubicBezTo>
                <a:cubicBezTo>
                  <a:pt x="54" y="85"/>
                  <a:pt x="54" y="85"/>
                  <a:pt x="54" y="85"/>
                </a:cubicBezTo>
                <a:cubicBezTo>
                  <a:pt x="54" y="94"/>
                  <a:pt x="54" y="94"/>
                  <a:pt x="54" y="94"/>
                </a:cubicBezTo>
                <a:cubicBezTo>
                  <a:pt x="60" y="94"/>
                  <a:pt x="60" y="94"/>
                  <a:pt x="60" y="94"/>
                </a:cubicBezTo>
                <a:cubicBezTo>
                  <a:pt x="60" y="103"/>
                  <a:pt x="60" y="103"/>
                  <a:pt x="60" y="103"/>
                </a:cubicBezTo>
                <a:cubicBezTo>
                  <a:pt x="68" y="108"/>
                  <a:pt x="68" y="108"/>
                  <a:pt x="68" y="108"/>
                </a:cubicBezTo>
                <a:cubicBezTo>
                  <a:pt x="73" y="113"/>
                  <a:pt x="73" y="113"/>
                  <a:pt x="73" y="113"/>
                </a:cubicBezTo>
                <a:cubicBezTo>
                  <a:pt x="77" y="117"/>
                  <a:pt x="77" y="117"/>
                  <a:pt x="77" y="117"/>
                </a:cubicBezTo>
                <a:cubicBezTo>
                  <a:pt x="77" y="134"/>
                  <a:pt x="77" y="134"/>
                  <a:pt x="77" y="134"/>
                </a:cubicBezTo>
                <a:cubicBezTo>
                  <a:pt x="84" y="141"/>
                  <a:pt x="84" y="141"/>
                  <a:pt x="84" y="141"/>
                </a:cubicBezTo>
                <a:cubicBezTo>
                  <a:pt x="84" y="149"/>
                  <a:pt x="84" y="149"/>
                  <a:pt x="84" y="149"/>
                </a:cubicBezTo>
                <a:cubicBezTo>
                  <a:pt x="90" y="153"/>
                  <a:pt x="90" y="153"/>
                  <a:pt x="90" y="153"/>
                </a:cubicBezTo>
                <a:cubicBezTo>
                  <a:pt x="95" y="153"/>
                  <a:pt x="95" y="153"/>
                  <a:pt x="95" y="153"/>
                </a:cubicBezTo>
                <a:cubicBezTo>
                  <a:pt x="102" y="163"/>
                  <a:pt x="102" y="163"/>
                  <a:pt x="102" y="163"/>
                </a:cubicBezTo>
                <a:cubicBezTo>
                  <a:pt x="104" y="165"/>
                  <a:pt x="104" y="165"/>
                  <a:pt x="104" y="165"/>
                </a:cubicBezTo>
                <a:cubicBezTo>
                  <a:pt x="105" y="165"/>
                  <a:pt x="105" y="165"/>
                  <a:pt x="105" y="165"/>
                </a:cubicBezTo>
                <a:cubicBezTo>
                  <a:pt x="102" y="160"/>
                  <a:pt x="102" y="160"/>
                  <a:pt x="102" y="160"/>
                </a:cubicBezTo>
                <a:cubicBezTo>
                  <a:pt x="99" y="156"/>
                  <a:pt x="99" y="156"/>
                  <a:pt x="99" y="156"/>
                </a:cubicBezTo>
                <a:cubicBezTo>
                  <a:pt x="102" y="156"/>
                  <a:pt x="102" y="156"/>
                  <a:pt x="102" y="156"/>
                </a:cubicBezTo>
                <a:cubicBezTo>
                  <a:pt x="122" y="156"/>
                  <a:pt x="122" y="156"/>
                  <a:pt x="122" y="156"/>
                </a:cubicBezTo>
                <a:cubicBezTo>
                  <a:pt x="126" y="156"/>
                  <a:pt x="126" y="156"/>
                  <a:pt x="126" y="156"/>
                </a:cubicBezTo>
                <a:cubicBezTo>
                  <a:pt x="141" y="145"/>
                  <a:pt x="141" y="145"/>
                  <a:pt x="141" y="145"/>
                </a:cubicBezTo>
                <a:cubicBezTo>
                  <a:pt x="145" y="145"/>
                  <a:pt x="145" y="145"/>
                  <a:pt x="145" y="145"/>
                </a:cubicBezTo>
                <a:cubicBezTo>
                  <a:pt x="145" y="141"/>
                  <a:pt x="145" y="141"/>
                  <a:pt x="145" y="141"/>
                </a:cubicBezTo>
                <a:cubicBezTo>
                  <a:pt x="149" y="137"/>
                  <a:pt x="149" y="137"/>
                  <a:pt x="149" y="137"/>
                </a:cubicBezTo>
                <a:cubicBezTo>
                  <a:pt x="157" y="133"/>
                  <a:pt x="157" y="133"/>
                  <a:pt x="157" y="133"/>
                </a:cubicBezTo>
                <a:cubicBezTo>
                  <a:pt x="161" y="129"/>
                  <a:pt x="161" y="129"/>
                  <a:pt x="161" y="129"/>
                </a:cubicBezTo>
                <a:cubicBezTo>
                  <a:pt x="161" y="125"/>
                  <a:pt x="161" y="125"/>
                  <a:pt x="161" y="125"/>
                </a:cubicBezTo>
                <a:cubicBezTo>
                  <a:pt x="161" y="121"/>
                  <a:pt x="161" y="121"/>
                  <a:pt x="161" y="121"/>
                </a:cubicBezTo>
                <a:cubicBezTo>
                  <a:pt x="165" y="117"/>
                  <a:pt x="165" y="117"/>
                  <a:pt x="165" y="117"/>
                </a:cubicBezTo>
                <a:cubicBezTo>
                  <a:pt x="169" y="110"/>
                  <a:pt x="169" y="110"/>
                  <a:pt x="169" y="110"/>
                </a:cubicBezTo>
                <a:cubicBezTo>
                  <a:pt x="173" y="106"/>
                  <a:pt x="173" y="106"/>
                  <a:pt x="173" y="106"/>
                </a:cubicBezTo>
                <a:cubicBezTo>
                  <a:pt x="184" y="102"/>
                  <a:pt x="184" y="102"/>
                  <a:pt x="184" y="102"/>
                </a:cubicBezTo>
                <a:cubicBezTo>
                  <a:pt x="184" y="98"/>
                  <a:pt x="184" y="98"/>
                  <a:pt x="184" y="98"/>
                </a:cubicBezTo>
                <a:cubicBezTo>
                  <a:pt x="200" y="94"/>
                  <a:pt x="200" y="94"/>
                  <a:pt x="200" y="94"/>
                </a:cubicBezTo>
                <a:cubicBezTo>
                  <a:pt x="200" y="93"/>
                  <a:pt x="200" y="93"/>
                  <a:pt x="200" y="93"/>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4" name="Rhode Island">
            <a:extLst>
              <a:ext uri="{FF2B5EF4-FFF2-40B4-BE49-F238E27FC236}">
                <a16:creationId xmlns:a16="http://schemas.microsoft.com/office/drawing/2014/main" id="{3A69D053-CDB2-4F01-D551-691F00313472}"/>
              </a:ext>
            </a:extLst>
          </p:cNvPr>
          <p:cNvSpPr>
            <a:spLocks/>
          </p:cNvSpPr>
          <p:nvPr/>
        </p:nvSpPr>
        <p:spPr bwMode="auto">
          <a:xfrm>
            <a:off x="10740964" y="3102965"/>
            <a:ext cx="78146" cy="107769"/>
          </a:xfrm>
          <a:custGeom>
            <a:avLst/>
            <a:gdLst>
              <a:gd name="T0" fmla="*/ 22 w 24"/>
              <a:gd name="T1" fmla="*/ 7 h 34"/>
              <a:gd name="T2" fmla="*/ 16 w 24"/>
              <a:gd name="T3" fmla="*/ 0 h 34"/>
              <a:gd name="T4" fmla="*/ 0 w 24"/>
              <a:gd name="T5" fmla="*/ 0 h 34"/>
              <a:gd name="T6" fmla="*/ 0 w 24"/>
              <a:gd name="T7" fmla="*/ 34 h 34"/>
              <a:gd name="T8" fmla="*/ 1 w 24"/>
              <a:gd name="T9" fmla="*/ 34 h 34"/>
              <a:gd name="T10" fmla="*/ 14 w 24"/>
              <a:gd name="T11" fmla="*/ 32 h 34"/>
              <a:gd name="T12" fmla="*/ 17 w 24"/>
              <a:gd name="T13" fmla="*/ 28 h 34"/>
              <a:gd name="T14" fmla="*/ 21 w 24"/>
              <a:gd name="T15" fmla="*/ 16 h 34"/>
              <a:gd name="T16" fmla="*/ 21 w 24"/>
              <a:gd name="T17" fmla="*/ 12 h 34"/>
              <a:gd name="T18" fmla="*/ 24 w 24"/>
              <a:gd name="T19" fmla="*/ 15 h 34"/>
              <a:gd name="T20" fmla="*/ 22 w 24"/>
              <a:gd name="T21" fmla="*/ 9 h 34"/>
              <a:gd name="T22" fmla="*/ 22 w 24"/>
              <a:gd name="T23"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4">
                <a:moveTo>
                  <a:pt x="22" y="7"/>
                </a:moveTo>
                <a:cubicBezTo>
                  <a:pt x="16" y="0"/>
                  <a:pt x="16" y="0"/>
                  <a:pt x="16" y="0"/>
                </a:cubicBezTo>
                <a:cubicBezTo>
                  <a:pt x="0" y="0"/>
                  <a:pt x="0" y="0"/>
                  <a:pt x="0" y="0"/>
                </a:cubicBezTo>
                <a:cubicBezTo>
                  <a:pt x="0" y="34"/>
                  <a:pt x="0" y="34"/>
                  <a:pt x="0" y="34"/>
                </a:cubicBezTo>
                <a:cubicBezTo>
                  <a:pt x="1" y="34"/>
                  <a:pt x="1" y="34"/>
                  <a:pt x="1" y="34"/>
                </a:cubicBezTo>
                <a:cubicBezTo>
                  <a:pt x="14" y="32"/>
                  <a:pt x="14" y="32"/>
                  <a:pt x="14" y="32"/>
                </a:cubicBezTo>
                <a:cubicBezTo>
                  <a:pt x="17" y="28"/>
                  <a:pt x="17" y="28"/>
                  <a:pt x="17" y="28"/>
                </a:cubicBezTo>
                <a:cubicBezTo>
                  <a:pt x="21" y="16"/>
                  <a:pt x="21" y="16"/>
                  <a:pt x="21" y="16"/>
                </a:cubicBezTo>
                <a:cubicBezTo>
                  <a:pt x="21" y="12"/>
                  <a:pt x="21" y="12"/>
                  <a:pt x="21" y="12"/>
                </a:cubicBezTo>
                <a:cubicBezTo>
                  <a:pt x="24" y="15"/>
                  <a:pt x="24" y="15"/>
                  <a:pt x="24" y="15"/>
                </a:cubicBezTo>
                <a:cubicBezTo>
                  <a:pt x="24" y="14"/>
                  <a:pt x="23" y="11"/>
                  <a:pt x="22" y="9"/>
                </a:cubicBezTo>
                <a:lnTo>
                  <a:pt x="22" y="7"/>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6" name="Oregon">
            <a:extLst>
              <a:ext uri="{FF2B5EF4-FFF2-40B4-BE49-F238E27FC236}">
                <a16:creationId xmlns:a16="http://schemas.microsoft.com/office/drawing/2014/main" id="{2731DCDD-A0F0-F16C-12BD-197846262C7C}"/>
              </a:ext>
            </a:extLst>
          </p:cNvPr>
          <p:cNvSpPr>
            <a:spLocks/>
          </p:cNvSpPr>
          <p:nvPr/>
        </p:nvSpPr>
        <p:spPr bwMode="auto">
          <a:xfrm>
            <a:off x="4114923" y="2296044"/>
            <a:ext cx="987120" cy="653350"/>
          </a:xfrm>
          <a:custGeom>
            <a:avLst/>
            <a:gdLst>
              <a:gd name="T0" fmla="*/ 287 w 304"/>
              <a:gd name="T1" fmla="*/ 205 h 205"/>
              <a:gd name="T2" fmla="*/ 287 w 304"/>
              <a:gd name="T3" fmla="*/ 179 h 205"/>
              <a:gd name="T4" fmla="*/ 285 w 304"/>
              <a:gd name="T5" fmla="*/ 160 h 205"/>
              <a:gd name="T6" fmla="*/ 287 w 304"/>
              <a:gd name="T7" fmla="*/ 130 h 205"/>
              <a:gd name="T8" fmla="*/ 292 w 304"/>
              <a:gd name="T9" fmla="*/ 115 h 205"/>
              <a:gd name="T10" fmla="*/ 292 w 304"/>
              <a:gd name="T11" fmla="*/ 103 h 205"/>
              <a:gd name="T12" fmla="*/ 289 w 304"/>
              <a:gd name="T13" fmla="*/ 82 h 205"/>
              <a:gd name="T14" fmla="*/ 287 w 304"/>
              <a:gd name="T15" fmla="*/ 78 h 205"/>
              <a:gd name="T16" fmla="*/ 289 w 304"/>
              <a:gd name="T17" fmla="*/ 68 h 205"/>
              <a:gd name="T18" fmla="*/ 304 w 304"/>
              <a:gd name="T19" fmla="*/ 56 h 205"/>
              <a:gd name="T20" fmla="*/ 304 w 304"/>
              <a:gd name="T21" fmla="*/ 30 h 205"/>
              <a:gd name="T22" fmla="*/ 300 w 304"/>
              <a:gd name="T23" fmla="*/ 21 h 205"/>
              <a:gd name="T24" fmla="*/ 294 w 304"/>
              <a:gd name="T25" fmla="*/ 15 h 205"/>
              <a:gd name="T26" fmla="*/ 288 w 304"/>
              <a:gd name="T27" fmla="*/ 15 h 205"/>
              <a:gd name="T28" fmla="*/ 287 w 304"/>
              <a:gd name="T29" fmla="*/ 16 h 205"/>
              <a:gd name="T30" fmla="*/ 287 w 304"/>
              <a:gd name="T31" fmla="*/ 16 h 205"/>
              <a:gd name="T32" fmla="*/ 287 w 304"/>
              <a:gd name="T33" fmla="*/ 16 h 205"/>
              <a:gd name="T34" fmla="*/ 287 w 304"/>
              <a:gd name="T35" fmla="*/ 16 h 205"/>
              <a:gd name="T36" fmla="*/ 286 w 304"/>
              <a:gd name="T37" fmla="*/ 16 h 205"/>
              <a:gd name="T38" fmla="*/ 281 w 304"/>
              <a:gd name="T39" fmla="*/ 16 h 205"/>
              <a:gd name="T40" fmla="*/ 270 w 304"/>
              <a:gd name="T41" fmla="*/ 15 h 205"/>
              <a:gd name="T42" fmla="*/ 260 w 304"/>
              <a:gd name="T43" fmla="*/ 15 h 205"/>
              <a:gd name="T44" fmla="*/ 249 w 304"/>
              <a:gd name="T45" fmla="*/ 15 h 205"/>
              <a:gd name="T46" fmla="*/ 210 w 304"/>
              <a:gd name="T47" fmla="*/ 15 h 205"/>
              <a:gd name="T48" fmla="*/ 193 w 304"/>
              <a:gd name="T49" fmla="*/ 30 h 205"/>
              <a:gd name="T50" fmla="*/ 67 w 304"/>
              <a:gd name="T51" fmla="*/ 30 h 205"/>
              <a:gd name="T52" fmla="*/ 67 w 304"/>
              <a:gd name="T53" fmla="*/ 19 h 205"/>
              <a:gd name="T54" fmla="*/ 56 w 304"/>
              <a:gd name="T55" fmla="*/ 0 h 205"/>
              <a:gd name="T56" fmla="*/ 23 w 304"/>
              <a:gd name="T57" fmla="*/ 0 h 205"/>
              <a:gd name="T58" fmla="*/ 23 w 304"/>
              <a:gd name="T59" fmla="*/ 8 h 205"/>
              <a:gd name="T60" fmla="*/ 19 w 304"/>
              <a:gd name="T61" fmla="*/ 12 h 205"/>
              <a:gd name="T62" fmla="*/ 19 w 304"/>
              <a:gd name="T63" fmla="*/ 4 h 205"/>
              <a:gd name="T64" fmla="*/ 15 w 304"/>
              <a:gd name="T65" fmla="*/ 0 h 205"/>
              <a:gd name="T66" fmla="*/ 15 w 304"/>
              <a:gd name="T67" fmla="*/ 16 h 205"/>
              <a:gd name="T68" fmla="*/ 23 w 304"/>
              <a:gd name="T69" fmla="*/ 20 h 205"/>
              <a:gd name="T70" fmla="*/ 35 w 304"/>
              <a:gd name="T71" fmla="*/ 20 h 205"/>
              <a:gd name="T72" fmla="*/ 46 w 304"/>
              <a:gd name="T73" fmla="*/ 27 h 205"/>
              <a:gd name="T74" fmla="*/ 43 w 304"/>
              <a:gd name="T75" fmla="*/ 27 h 205"/>
              <a:gd name="T76" fmla="*/ 35 w 304"/>
              <a:gd name="T77" fmla="*/ 27 h 205"/>
              <a:gd name="T78" fmla="*/ 23 w 304"/>
              <a:gd name="T79" fmla="*/ 27 h 205"/>
              <a:gd name="T80" fmla="*/ 19 w 304"/>
              <a:gd name="T81" fmla="*/ 27 h 205"/>
              <a:gd name="T82" fmla="*/ 19 w 304"/>
              <a:gd name="T83" fmla="*/ 47 h 205"/>
              <a:gd name="T84" fmla="*/ 23 w 304"/>
              <a:gd name="T85" fmla="*/ 51 h 205"/>
              <a:gd name="T86" fmla="*/ 19 w 304"/>
              <a:gd name="T87" fmla="*/ 55 h 205"/>
              <a:gd name="T88" fmla="*/ 19 w 304"/>
              <a:gd name="T89" fmla="*/ 63 h 205"/>
              <a:gd name="T90" fmla="*/ 19 w 304"/>
              <a:gd name="T91" fmla="*/ 70 h 205"/>
              <a:gd name="T92" fmla="*/ 7 w 304"/>
              <a:gd name="T93" fmla="*/ 168 h 205"/>
              <a:gd name="T94" fmla="*/ 11 w 304"/>
              <a:gd name="T95" fmla="*/ 172 h 205"/>
              <a:gd name="T96" fmla="*/ 11 w 304"/>
              <a:gd name="T97" fmla="*/ 180 h 205"/>
              <a:gd name="T98" fmla="*/ 7 w 304"/>
              <a:gd name="T99" fmla="*/ 180 h 205"/>
              <a:gd name="T100" fmla="*/ 4 w 304"/>
              <a:gd name="T101" fmla="*/ 187 h 205"/>
              <a:gd name="T102" fmla="*/ 0 w 304"/>
              <a:gd name="T103" fmla="*/ 205 h 205"/>
              <a:gd name="T104" fmla="*/ 169 w 304"/>
              <a:gd name="T105" fmla="*/ 205 h 205"/>
              <a:gd name="T106" fmla="*/ 287 w 304"/>
              <a:gd name="T10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05">
                <a:moveTo>
                  <a:pt x="287" y="205"/>
                </a:moveTo>
                <a:cubicBezTo>
                  <a:pt x="287" y="179"/>
                  <a:pt x="287" y="179"/>
                  <a:pt x="287" y="179"/>
                </a:cubicBezTo>
                <a:cubicBezTo>
                  <a:pt x="285" y="160"/>
                  <a:pt x="285" y="160"/>
                  <a:pt x="285" y="160"/>
                </a:cubicBezTo>
                <a:cubicBezTo>
                  <a:pt x="287" y="130"/>
                  <a:pt x="287" y="130"/>
                  <a:pt x="287" y="130"/>
                </a:cubicBezTo>
                <a:cubicBezTo>
                  <a:pt x="292" y="115"/>
                  <a:pt x="292" y="115"/>
                  <a:pt x="292" y="115"/>
                </a:cubicBezTo>
                <a:cubicBezTo>
                  <a:pt x="292" y="103"/>
                  <a:pt x="292" y="103"/>
                  <a:pt x="292" y="103"/>
                </a:cubicBezTo>
                <a:cubicBezTo>
                  <a:pt x="289" y="82"/>
                  <a:pt x="289" y="82"/>
                  <a:pt x="289" y="82"/>
                </a:cubicBezTo>
                <a:cubicBezTo>
                  <a:pt x="287" y="78"/>
                  <a:pt x="287" y="78"/>
                  <a:pt x="287" y="78"/>
                </a:cubicBezTo>
                <a:cubicBezTo>
                  <a:pt x="289" y="68"/>
                  <a:pt x="289" y="68"/>
                  <a:pt x="289" y="68"/>
                </a:cubicBezTo>
                <a:cubicBezTo>
                  <a:pt x="304" y="56"/>
                  <a:pt x="304" y="56"/>
                  <a:pt x="304" y="56"/>
                </a:cubicBezTo>
                <a:cubicBezTo>
                  <a:pt x="304" y="30"/>
                  <a:pt x="304" y="30"/>
                  <a:pt x="304" y="30"/>
                </a:cubicBezTo>
                <a:cubicBezTo>
                  <a:pt x="300" y="21"/>
                  <a:pt x="300" y="21"/>
                  <a:pt x="300" y="21"/>
                </a:cubicBezTo>
                <a:cubicBezTo>
                  <a:pt x="294" y="15"/>
                  <a:pt x="294" y="15"/>
                  <a:pt x="294" y="15"/>
                </a:cubicBezTo>
                <a:cubicBezTo>
                  <a:pt x="294" y="15"/>
                  <a:pt x="291" y="15"/>
                  <a:pt x="288" y="15"/>
                </a:cubicBezTo>
                <a:cubicBezTo>
                  <a:pt x="287" y="16"/>
                  <a:pt x="287" y="16"/>
                  <a:pt x="287" y="16"/>
                </a:cubicBezTo>
                <a:cubicBezTo>
                  <a:pt x="287" y="16"/>
                  <a:pt x="287" y="16"/>
                  <a:pt x="287" y="16"/>
                </a:cubicBezTo>
                <a:cubicBezTo>
                  <a:pt x="287" y="16"/>
                  <a:pt x="287" y="16"/>
                  <a:pt x="287" y="16"/>
                </a:cubicBezTo>
                <a:cubicBezTo>
                  <a:pt x="287" y="16"/>
                  <a:pt x="287" y="16"/>
                  <a:pt x="287" y="16"/>
                </a:cubicBezTo>
                <a:cubicBezTo>
                  <a:pt x="286" y="16"/>
                  <a:pt x="286" y="16"/>
                  <a:pt x="286" y="16"/>
                </a:cubicBezTo>
                <a:cubicBezTo>
                  <a:pt x="285" y="16"/>
                  <a:pt x="283" y="16"/>
                  <a:pt x="281" y="16"/>
                </a:cubicBezTo>
                <a:cubicBezTo>
                  <a:pt x="277" y="16"/>
                  <a:pt x="273" y="15"/>
                  <a:pt x="270" y="15"/>
                </a:cubicBezTo>
                <a:cubicBezTo>
                  <a:pt x="267" y="15"/>
                  <a:pt x="264" y="15"/>
                  <a:pt x="260" y="15"/>
                </a:cubicBezTo>
                <a:cubicBezTo>
                  <a:pt x="254" y="15"/>
                  <a:pt x="249" y="15"/>
                  <a:pt x="249" y="15"/>
                </a:cubicBezTo>
                <a:cubicBezTo>
                  <a:pt x="210" y="15"/>
                  <a:pt x="210" y="15"/>
                  <a:pt x="210" y="15"/>
                </a:cubicBezTo>
                <a:cubicBezTo>
                  <a:pt x="193" y="30"/>
                  <a:pt x="193" y="30"/>
                  <a:pt x="193" y="30"/>
                </a:cubicBezTo>
                <a:cubicBezTo>
                  <a:pt x="67" y="30"/>
                  <a:pt x="67" y="30"/>
                  <a:pt x="67" y="30"/>
                </a:cubicBezTo>
                <a:cubicBezTo>
                  <a:pt x="67" y="19"/>
                  <a:pt x="67" y="19"/>
                  <a:pt x="67" y="19"/>
                </a:cubicBezTo>
                <a:cubicBezTo>
                  <a:pt x="56" y="0"/>
                  <a:pt x="56" y="0"/>
                  <a:pt x="56" y="0"/>
                </a:cubicBezTo>
                <a:cubicBezTo>
                  <a:pt x="23" y="0"/>
                  <a:pt x="23" y="0"/>
                  <a:pt x="23" y="0"/>
                </a:cubicBezTo>
                <a:cubicBezTo>
                  <a:pt x="23" y="8"/>
                  <a:pt x="23" y="8"/>
                  <a:pt x="23" y="8"/>
                </a:cubicBezTo>
                <a:cubicBezTo>
                  <a:pt x="19" y="12"/>
                  <a:pt x="19" y="12"/>
                  <a:pt x="19" y="12"/>
                </a:cubicBezTo>
                <a:cubicBezTo>
                  <a:pt x="19" y="4"/>
                  <a:pt x="19" y="4"/>
                  <a:pt x="19" y="4"/>
                </a:cubicBezTo>
                <a:cubicBezTo>
                  <a:pt x="15" y="0"/>
                  <a:pt x="15" y="0"/>
                  <a:pt x="15" y="0"/>
                </a:cubicBezTo>
                <a:cubicBezTo>
                  <a:pt x="15" y="16"/>
                  <a:pt x="15" y="16"/>
                  <a:pt x="15" y="16"/>
                </a:cubicBezTo>
                <a:cubicBezTo>
                  <a:pt x="23" y="20"/>
                  <a:pt x="23" y="20"/>
                  <a:pt x="23" y="20"/>
                </a:cubicBezTo>
                <a:cubicBezTo>
                  <a:pt x="35" y="20"/>
                  <a:pt x="35" y="20"/>
                  <a:pt x="35" y="20"/>
                </a:cubicBezTo>
                <a:cubicBezTo>
                  <a:pt x="46" y="27"/>
                  <a:pt x="46" y="27"/>
                  <a:pt x="46" y="27"/>
                </a:cubicBezTo>
                <a:cubicBezTo>
                  <a:pt x="43" y="27"/>
                  <a:pt x="43" y="27"/>
                  <a:pt x="43" y="27"/>
                </a:cubicBezTo>
                <a:cubicBezTo>
                  <a:pt x="35" y="27"/>
                  <a:pt x="35" y="27"/>
                  <a:pt x="35" y="27"/>
                </a:cubicBezTo>
                <a:cubicBezTo>
                  <a:pt x="23" y="27"/>
                  <a:pt x="23" y="27"/>
                  <a:pt x="23" y="27"/>
                </a:cubicBezTo>
                <a:cubicBezTo>
                  <a:pt x="19" y="27"/>
                  <a:pt x="19" y="27"/>
                  <a:pt x="19" y="27"/>
                </a:cubicBezTo>
                <a:cubicBezTo>
                  <a:pt x="19" y="47"/>
                  <a:pt x="19" y="47"/>
                  <a:pt x="19" y="47"/>
                </a:cubicBezTo>
                <a:cubicBezTo>
                  <a:pt x="23" y="51"/>
                  <a:pt x="23" y="51"/>
                  <a:pt x="23" y="51"/>
                </a:cubicBezTo>
                <a:cubicBezTo>
                  <a:pt x="19" y="55"/>
                  <a:pt x="19" y="55"/>
                  <a:pt x="19" y="55"/>
                </a:cubicBezTo>
                <a:cubicBezTo>
                  <a:pt x="19" y="63"/>
                  <a:pt x="19" y="63"/>
                  <a:pt x="19" y="63"/>
                </a:cubicBezTo>
                <a:cubicBezTo>
                  <a:pt x="19" y="70"/>
                  <a:pt x="19" y="70"/>
                  <a:pt x="19" y="70"/>
                </a:cubicBezTo>
                <a:cubicBezTo>
                  <a:pt x="7" y="168"/>
                  <a:pt x="7" y="168"/>
                  <a:pt x="7" y="168"/>
                </a:cubicBezTo>
                <a:cubicBezTo>
                  <a:pt x="11" y="172"/>
                  <a:pt x="11" y="172"/>
                  <a:pt x="11" y="172"/>
                </a:cubicBezTo>
                <a:cubicBezTo>
                  <a:pt x="11" y="180"/>
                  <a:pt x="11" y="180"/>
                  <a:pt x="11" y="180"/>
                </a:cubicBezTo>
                <a:cubicBezTo>
                  <a:pt x="7" y="180"/>
                  <a:pt x="7" y="180"/>
                  <a:pt x="7" y="180"/>
                </a:cubicBezTo>
                <a:cubicBezTo>
                  <a:pt x="4" y="187"/>
                  <a:pt x="4" y="187"/>
                  <a:pt x="4" y="187"/>
                </a:cubicBezTo>
                <a:cubicBezTo>
                  <a:pt x="0" y="205"/>
                  <a:pt x="0" y="205"/>
                  <a:pt x="0" y="205"/>
                </a:cubicBezTo>
                <a:cubicBezTo>
                  <a:pt x="169" y="205"/>
                  <a:pt x="169" y="205"/>
                  <a:pt x="169" y="205"/>
                </a:cubicBezTo>
                <a:lnTo>
                  <a:pt x="287" y="205"/>
                </a:lnTo>
                <a:close/>
              </a:path>
            </a:pathLst>
          </a:custGeom>
          <a:solidFill>
            <a:srgbClr val="87205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7" name="Oklahoma">
            <a:extLst>
              <a:ext uri="{FF2B5EF4-FFF2-40B4-BE49-F238E27FC236}">
                <a16:creationId xmlns:a16="http://schemas.microsoft.com/office/drawing/2014/main" id="{CAC5FBE4-9990-32BA-E222-58DEE20E9650}"/>
              </a:ext>
            </a:extLst>
          </p:cNvPr>
          <p:cNvSpPr>
            <a:spLocks/>
          </p:cNvSpPr>
          <p:nvPr/>
        </p:nvSpPr>
        <p:spPr bwMode="auto">
          <a:xfrm>
            <a:off x="6800711" y="3728025"/>
            <a:ext cx="1092687" cy="571176"/>
          </a:xfrm>
          <a:custGeom>
            <a:avLst/>
            <a:gdLst>
              <a:gd name="T0" fmla="*/ 337 w 337"/>
              <a:gd name="T1" fmla="*/ 84 h 179"/>
              <a:gd name="T2" fmla="*/ 331 w 337"/>
              <a:gd name="T3" fmla="*/ 78 h 179"/>
              <a:gd name="T4" fmla="*/ 325 w 337"/>
              <a:gd name="T5" fmla="*/ 74 h 179"/>
              <a:gd name="T6" fmla="*/ 325 w 337"/>
              <a:gd name="T7" fmla="*/ 40 h 179"/>
              <a:gd name="T8" fmla="*/ 325 w 337"/>
              <a:gd name="T9" fmla="*/ 40 h 179"/>
              <a:gd name="T10" fmla="*/ 325 w 337"/>
              <a:gd name="T11" fmla="*/ 39 h 179"/>
              <a:gd name="T12" fmla="*/ 325 w 337"/>
              <a:gd name="T13" fmla="*/ 0 h 179"/>
              <a:gd name="T14" fmla="*/ 41 w 337"/>
              <a:gd name="T15" fmla="*/ 0 h 179"/>
              <a:gd name="T16" fmla="*/ 40 w 337"/>
              <a:gd name="T17" fmla="*/ 0 h 179"/>
              <a:gd name="T18" fmla="*/ 0 w 337"/>
              <a:gd name="T19" fmla="*/ 0 h 179"/>
              <a:gd name="T20" fmla="*/ 0 w 337"/>
              <a:gd name="T21" fmla="*/ 40 h 179"/>
              <a:gd name="T22" fmla="*/ 0 w 337"/>
              <a:gd name="T23" fmla="*/ 40 h 179"/>
              <a:gd name="T24" fmla="*/ 117 w 337"/>
              <a:gd name="T25" fmla="*/ 40 h 179"/>
              <a:gd name="T26" fmla="*/ 117 w 337"/>
              <a:gd name="T27" fmla="*/ 129 h 179"/>
              <a:gd name="T28" fmla="*/ 121 w 337"/>
              <a:gd name="T29" fmla="*/ 137 h 179"/>
              <a:gd name="T30" fmla="*/ 140 w 337"/>
              <a:gd name="T31" fmla="*/ 137 h 179"/>
              <a:gd name="T32" fmla="*/ 140 w 337"/>
              <a:gd name="T33" fmla="*/ 144 h 179"/>
              <a:gd name="T34" fmla="*/ 140 w 337"/>
              <a:gd name="T35" fmla="*/ 144 h 179"/>
              <a:gd name="T36" fmla="*/ 147 w 337"/>
              <a:gd name="T37" fmla="*/ 149 h 179"/>
              <a:gd name="T38" fmla="*/ 155 w 337"/>
              <a:gd name="T39" fmla="*/ 149 h 179"/>
              <a:gd name="T40" fmla="*/ 156 w 337"/>
              <a:gd name="T41" fmla="*/ 149 h 179"/>
              <a:gd name="T42" fmla="*/ 156 w 337"/>
              <a:gd name="T43" fmla="*/ 149 h 179"/>
              <a:gd name="T44" fmla="*/ 157 w 337"/>
              <a:gd name="T45" fmla="*/ 148 h 179"/>
              <a:gd name="T46" fmla="*/ 159 w 337"/>
              <a:gd name="T47" fmla="*/ 149 h 179"/>
              <a:gd name="T48" fmla="*/ 163 w 337"/>
              <a:gd name="T49" fmla="*/ 150 h 179"/>
              <a:gd name="T50" fmla="*/ 168 w 337"/>
              <a:gd name="T51" fmla="*/ 149 h 179"/>
              <a:gd name="T52" fmla="*/ 178 w 337"/>
              <a:gd name="T53" fmla="*/ 150 h 179"/>
              <a:gd name="T54" fmla="*/ 185 w 337"/>
              <a:gd name="T55" fmla="*/ 155 h 179"/>
              <a:gd name="T56" fmla="*/ 189 w 337"/>
              <a:gd name="T57" fmla="*/ 160 h 179"/>
              <a:gd name="T58" fmla="*/ 189 w 337"/>
              <a:gd name="T59" fmla="*/ 163 h 179"/>
              <a:gd name="T60" fmla="*/ 193 w 337"/>
              <a:gd name="T61" fmla="*/ 167 h 179"/>
              <a:gd name="T62" fmla="*/ 197 w 337"/>
              <a:gd name="T63" fmla="*/ 167 h 179"/>
              <a:gd name="T64" fmla="*/ 202 w 337"/>
              <a:gd name="T65" fmla="*/ 161 h 179"/>
              <a:gd name="T66" fmla="*/ 207 w 337"/>
              <a:gd name="T67" fmla="*/ 163 h 179"/>
              <a:gd name="T68" fmla="*/ 207 w 337"/>
              <a:gd name="T69" fmla="*/ 167 h 179"/>
              <a:gd name="T70" fmla="*/ 246 w 337"/>
              <a:gd name="T71" fmla="*/ 167 h 179"/>
              <a:gd name="T72" fmla="*/ 246 w 337"/>
              <a:gd name="T73" fmla="*/ 177 h 179"/>
              <a:gd name="T74" fmla="*/ 262 w 337"/>
              <a:gd name="T75" fmla="*/ 177 h 179"/>
              <a:gd name="T76" fmla="*/ 264 w 337"/>
              <a:gd name="T77" fmla="*/ 179 h 179"/>
              <a:gd name="T78" fmla="*/ 266 w 337"/>
              <a:gd name="T79" fmla="*/ 177 h 179"/>
              <a:gd name="T80" fmla="*/ 271 w 337"/>
              <a:gd name="T81" fmla="*/ 174 h 179"/>
              <a:gd name="T82" fmla="*/ 272 w 337"/>
              <a:gd name="T83" fmla="*/ 173 h 179"/>
              <a:gd name="T84" fmla="*/ 272 w 337"/>
              <a:gd name="T85" fmla="*/ 173 h 179"/>
              <a:gd name="T86" fmla="*/ 276 w 337"/>
              <a:gd name="T87" fmla="*/ 171 h 179"/>
              <a:gd name="T88" fmla="*/ 279 w 337"/>
              <a:gd name="T89" fmla="*/ 171 h 179"/>
              <a:gd name="T90" fmla="*/ 291 w 337"/>
              <a:gd name="T91" fmla="*/ 170 h 179"/>
              <a:gd name="T92" fmla="*/ 292 w 337"/>
              <a:gd name="T93" fmla="*/ 169 h 179"/>
              <a:gd name="T94" fmla="*/ 298 w 337"/>
              <a:gd name="T95" fmla="*/ 166 h 179"/>
              <a:gd name="T96" fmla="*/ 300 w 337"/>
              <a:gd name="T97" fmla="*/ 166 h 179"/>
              <a:gd name="T98" fmla="*/ 308 w 337"/>
              <a:gd name="T99" fmla="*/ 173 h 179"/>
              <a:gd name="T100" fmla="*/ 308 w 337"/>
              <a:gd name="T101" fmla="*/ 174 h 179"/>
              <a:gd name="T102" fmla="*/ 316 w 337"/>
              <a:gd name="T103" fmla="*/ 175 h 179"/>
              <a:gd name="T104" fmla="*/ 318 w 337"/>
              <a:gd name="T105" fmla="*/ 179 h 179"/>
              <a:gd name="T106" fmla="*/ 318 w 337"/>
              <a:gd name="T107" fmla="*/ 179 h 179"/>
              <a:gd name="T108" fmla="*/ 319 w 337"/>
              <a:gd name="T109" fmla="*/ 179 h 179"/>
              <a:gd name="T110" fmla="*/ 320 w 337"/>
              <a:gd name="T111" fmla="*/ 179 h 179"/>
              <a:gd name="T112" fmla="*/ 323 w 337"/>
              <a:gd name="T113" fmla="*/ 177 h 179"/>
              <a:gd name="T114" fmla="*/ 325 w 337"/>
              <a:gd name="T115" fmla="*/ 179 h 179"/>
              <a:gd name="T116" fmla="*/ 337 w 337"/>
              <a:gd name="T117" fmla="*/ 179 h 179"/>
              <a:gd name="T118" fmla="*/ 337 w 337"/>
              <a:gd name="T119" fmla="*/ 179 h 179"/>
              <a:gd name="T120" fmla="*/ 337 w 337"/>
              <a:gd name="T121" fmla="*/ 8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179">
                <a:moveTo>
                  <a:pt x="337" y="84"/>
                </a:moveTo>
                <a:cubicBezTo>
                  <a:pt x="331" y="78"/>
                  <a:pt x="331" y="78"/>
                  <a:pt x="331" y="78"/>
                </a:cubicBezTo>
                <a:cubicBezTo>
                  <a:pt x="325" y="74"/>
                  <a:pt x="325" y="74"/>
                  <a:pt x="325" y="74"/>
                </a:cubicBezTo>
                <a:cubicBezTo>
                  <a:pt x="325" y="40"/>
                  <a:pt x="325" y="40"/>
                  <a:pt x="325" y="40"/>
                </a:cubicBezTo>
                <a:cubicBezTo>
                  <a:pt x="325" y="40"/>
                  <a:pt x="325" y="40"/>
                  <a:pt x="325" y="40"/>
                </a:cubicBezTo>
                <a:cubicBezTo>
                  <a:pt x="325" y="39"/>
                  <a:pt x="325" y="39"/>
                  <a:pt x="325" y="39"/>
                </a:cubicBezTo>
                <a:cubicBezTo>
                  <a:pt x="325" y="0"/>
                  <a:pt x="325" y="0"/>
                  <a:pt x="325" y="0"/>
                </a:cubicBezTo>
                <a:cubicBezTo>
                  <a:pt x="41" y="0"/>
                  <a:pt x="41" y="0"/>
                  <a:pt x="41" y="0"/>
                </a:cubicBezTo>
                <a:cubicBezTo>
                  <a:pt x="40" y="0"/>
                  <a:pt x="40" y="0"/>
                  <a:pt x="40" y="0"/>
                </a:cubicBezTo>
                <a:cubicBezTo>
                  <a:pt x="0" y="0"/>
                  <a:pt x="0" y="0"/>
                  <a:pt x="0" y="0"/>
                </a:cubicBezTo>
                <a:cubicBezTo>
                  <a:pt x="0" y="40"/>
                  <a:pt x="0" y="40"/>
                  <a:pt x="0" y="40"/>
                </a:cubicBezTo>
                <a:cubicBezTo>
                  <a:pt x="0" y="40"/>
                  <a:pt x="0" y="40"/>
                  <a:pt x="0" y="40"/>
                </a:cubicBezTo>
                <a:cubicBezTo>
                  <a:pt x="117" y="40"/>
                  <a:pt x="117" y="40"/>
                  <a:pt x="117" y="40"/>
                </a:cubicBezTo>
                <a:cubicBezTo>
                  <a:pt x="117" y="129"/>
                  <a:pt x="117" y="129"/>
                  <a:pt x="117" y="129"/>
                </a:cubicBezTo>
                <a:cubicBezTo>
                  <a:pt x="121" y="137"/>
                  <a:pt x="121" y="137"/>
                  <a:pt x="121" y="137"/>
                </a:cubicBezTo>
                <a:cubicBezTo>
                  <a:pt x="140" y="137"/>
                  <a:pt x="140" y="137"/>
                  <a:pt x="140" y="137"/>
                </a:cubicBezTo>
                <a:cubicBezTo>
                  <a:pt x="140" y="144"/>
                  <a:pt x="140" y="144"/>
                  <a:pt x="140" y="144"/>
                </a:cubicBezTo>
                <a:cubicBezTo>
                  <a:pt x="140" y="144"/>
                  <a:pt x="140" y="144"/>
                  <a:pt x="140" y="144"/>
                </a:cubicBezTo>
                <a:cubicBezTo>
                  <a:pt x="141" y="145"/>
                  <a:pt x="144" y="149"/>
                  <a:pt x="147" y="149"/>
                </a:cubicBezTo>
                <a:cubicBezTo>
                  <a:pt x="155" y="149"/>
                  <a:pt x="155" y="149"/>
                  <a:pt x="155" y="149"/>
                </a:cubicBezTo>
                <a:cubicBezTo>
                  <a:pt x="156" y="149"/>
                  <a:pt x="156" y="149"/>
                  <a:pt x="156" y="149"/>
                </a:cubicBezTo>
                <a:cubicBezTo>
                  <a:pt x="156" y="149"/>
                  <a:pt x="156" y="149"/>
                  <a:pt x="156" y="149"/>
                </a:cubicBezTo>
                <a:cubicBezTo>
                  <a:pt x="156" y="148"/>
                  <a:pt x="156" y="148"/>
                  <a:pt x="157" y="148"/>
                </a:cubicBezTo>
                <a:cubicBezTo>
                  <a:pt x="157" y="148"/>
                  <a:pt x="158" y="149"/>
                  <a:pt x="159" y="149"/>
                </a:cubicBezTo>
                <a:cubicBezTo>
                  <a:pt x="161" y="150"/>
                  <a:pt x="162" y="150"/>
                  <a:pt x="163" y="150"/>
                </a:cubicBezTo>
                <a:cubicBezTo>
                  <a:pt x="165" y="150"/>
                  <a:pt x="167" y="149"/>
                  <a:pt x="168" y="149"/>
                </a:cubicBezTo>
                <a:cubicBezTo>
                  <a:pt x="178" y="150"/>
                  <a:pt x="178" y="150"/>
                  <a:pt x="178" y="150"/>
                </a:cubicBezTo>
                <a:cubicBezTo>
                  <a:pt x="185" y="155"/>
                  <a:pt x="185" y="155"/>
                  <a:pt x="185" y="155"/>
                </a:cubicBezTo>
                <a:cubicBezTo>
                  <a:pt x="189" y="160"/>
                  <a:pt x="189" y="160"/>
                  <a:pt x="189" y="160"/>
                </a:cubicBezTo>
                <a:cubicBezTo>
                  <a:pt x="189" y="163"/>
                  <a:pt x="189" y="163"/>
                  <a:pt x="189" y="163"/>
                </a:cubicBezTo>
                <a:cubicBezTo>
                  <a:pt x="193" y="167"/>
                  <a:pt x="193" y="167"/>
                  <a:pt x="193" y="167"/>
                </a:cubicBezTo>
                <a:cubicBezTo>
                  <a:pt x="197" y="167"/>
                  <a:pt x="197" y="167"/>
                  <a:pt x="197" y="167"/>
                </a:cubicBezTo>
                <a:cubicBezTo>
                  <a:pt x="202" y="161"/>
                  <a:pt x="202" y="161"/>
                  <a:pt x="202" y="161"/>
                </a:cubicBezTo>
                <a:cubicBezTo>
                  <a:pt x="207" y="163"/>
                  <a:pt x="207" y="163"/>
                  <a:pt x="207" y="163"/>
                </a:cubicBezTo>
                <a:cubicBezTo>
                  <a:pt x="207" y="167"/>
                  <a:pt x="207" y="167"/>
                  <a:pt x="207" y="167"/>
                </a:cubicBezTo>
                <a:cubicBezTo>
                  <a:pt x="246" y="167"/>
                  <a:pt x="246" y="167"/>
                  <a:pt x="246" y="167"/>
                </a:cubicBezTo>
                <a:cubicBezTo>
                  <a:pt x="246" y="177"/>
                  <a:pt x="246" y="177"/>
                  <a:pt x="246" y="177"/>
                </a:cubicBezTo>
                <a:cubicBezTo>
                  <a:pt x="262" y="177"/>
                  <a:pt x="262" y="177"/>
                  <a:pt x="262" y="177"/>
                </a:cubicBezTo>
                <a:cubicBezTo>
                  <a:pt x="262" y="178"/>
                  <a:pt x="263" y="178"/>
                  <a:pt x="264" y="179"/>
                </a:cubicBezTo>
                <a:cubicBezTo>
                  <a:pt x="265" y="179"/>
                  <a:pt x="266" y="178"/>
                  <a:pt x="266" y="177"/>
                </a:cubicBezTo>
                <a:cubicBezTo>
                  <a:pt x="268" y="175"/>
                  <a:pt x="271" y="174"/>
                  <a:pt x="271" y="174"/>
                </a:cubicBezTo>
                <a:cubicBezTo>
                  <a:pt x="272" y="173"/>
                  <a:pt x="272" y="173"/>
                  <a:pt x="272" y="173"/>
                </a:cubicBezTo>
                <a:cubicBezTo>
                  <a:pt x="272" y="173"/>
                  <a:pt x="272" y="173"/>
                  <a:pt x="272" y="173"/>
                </a:cubicBezTo>
                <a:cubicBezTo>
                  <a:pt x="273" y="172"/>
                  <a:pt x="275" y="171"/>
                  <a:pt x="276" y="171"/>
                </a:cubicBezTo>
                <a:cubicBezTo>
                  <a:pt x="279" y="171"/>
                  <a:pt x="279" y="171"/>
                  <a:pt x="279" y="171"/>
                </a:cubicBezTo>
                <a:cubicBezTo>
                  <a:pt x="291" y="170"/>
                  <a:pt x="291" y="170"/>
                  <a:pt x="291" y="170"/>
                </a:cubicBezTo>
                <a:cubicBezTo>
                  <a:pt x="292" y="169"/>
                  <a:pt x="292" y="169"/>
                  <a:pt x="292" y="169"/>
                </a:cubicBezTo>
                <a:cubicBezTo>
                  <a:pt x="292" y="168"/>
                  <a:pt x="295" y="166"/>
                  <a:pt x="298" y="166"/>
                </a:cubicBezTo>
                <a:cubicBezTo>
                  <a:pt x="298" y="166"/>
                  <a:pt x="299" y="166"/>
                  <a:pt x="300" y="166"/>
                </a:cubicBezTo>
                <a:cubicBezTo>
                  <a:pt x="304" y="168"/>
                  <a:pt x="307" y="172"/>
                  <a:pt x="308" y="173"/>
                </a:cubicBezTo>
                <a:cubicBezTo>
                  <a:pt x="308" y="174"/>
                  <a:pt x="308" y="174"/>
                  <a:pt x="308" y="174"/>
                </a:cubicBezTo>
                <a:cubicBezTo>
                  <a:pt x="316" y="175"/>
                  <a:pt x="316" y="175"/>
                  <a:pt x="316" y="175"/>
                </a:cubicBezTo>
                <a:cubicBezTo>
                  <a:pt x="316" y="176"/>
                  <a:pt x="316" y="178"/>
                  <a:pt x="318" y="179"/>
                </a:cubicBezTo>
                <a:cubicBezTo>
                  <a:pt x="318" y="179"/>
                  <a:pt x="318" y="179"/>
                  <a:pt x="318" y="179"/>
                </a:cubicBezTo>
                <a:cubicBezTo>
                  <a:pt x="319" y="179"/>
                  <a:pt x="319" y="179"/>
                  <a:pt x="319" y="179"/>
                </a:cubicBezTo>
                <a:cubicBezTo>
                  <a:pt x="319" y="179"/>
                  <a:pt x="319" y="179"/>
                  <a:pt x="320" y="179"/>
                </a:cubicBezTo>
                <a:cubicBezTo>
                  <a:pt x="323" y="177"/>
                  <a:pt x="323" y="177"/>
                  <a:pt x="323" y="177"/>
                </a:cubicBezTo>
                <a:cubicBezTo>
                  <a:pt x="325" y="179"/>
                  <a:pt x="325" y="179"/>
                  <a:pt x="325" y="179"/>
                </a:cubicBezTo>
                <a:cubicBezTo>
                  <a:pt x="337" y="179"/>
                  <a:pt x="337" y="179"/>
                  <a:pt x="337" y="179"/>
                </a:cubicBezTo>
                <a:cubicBezTo>
                  <a:pt x="337" y="179"/>
                  <a:pt x="337" y="179"/>
                  <a:pt x="337" y="179"/>
                </a:cubicBezTo>
                <a:lnTo>
                  <a:pt x="337" y="84"/>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38" name="Ohio">
            <a:extLst>
              <a:ext uri="{FF2B5EF4-FFF2-40B4-BE49-F238E27FC236}">
                <a16:creationId xmlns:a16="http://schemas.microsoft.com/office/drawing/2014/main" id="{7737BEB0-927F-04FD-2B67-6F3F331C984F}"/>
              </a:ext>
            </a:extLst>
          </p:cNvPr>
          <p:cNvSpPr>
            <a:spLocks/>
          </p:cNvSpPr>
          <p:nvPr/>
        </p:nvSpPr>
        <p:spPr bwMode="auto">
          <a:xfrm>
            <a:off x="9080683" y="3098923"/>
            <a:ext cx="544287" cy="536152"/>
          </a:xfrm>
          <a:custGeom>
            <a:avLst/>
            <a:gdLst>
              <a:gd name="T0" fmla="*/ 0 w 168"/>
              <a:gd name="T1" fmla="*/ 13 h 168"/>
              <a:gd name="T2" fmla="*/ 0 w 168"/>
              <a:gd name="T3" fmla="*/ 138 h 168"/>
              <a:gd name="T4" fmla="*/ 0 w 168"/>
              <a:gd name="T5" fmla="*/ 138 h 168"/>
              <a:gd name="T6" fmla="*/ 10 w 168"/>
              <a:gd name="T7" fmla="*/ 138 h 168"/>
              <a:gd name="T8" fmla="*/ 15 w 168"/>
              <a:gd name="T9" fmla="*/ 144 h 168"/>
              <a:gd name="T10" fmla="*/ 20 w 168"/>
              <a:gd name="T11" fmla="*/ 150 h 168"/>
              <a:gd name="T12" fmla="*/ 44 w 168"/>
              <a:gd name="T13" fmla="*/ 150 h 168"/>
              <a:gd name="T14" fmla="*/ 49 w 168"/>
              <a:gd name="T15" fmla="*/ 156 h 168"/>
              <a:gd name="T16" fmla="*/ 52 w 168"/>
              <a:gd name="T17" fmla="*/ 156 h 168"/>
              <a:gd name="T18" fmla="*/ 57 w 168"/>
              <a:gd name="T19" fmla="*/ 155 h 168"/>
              <a:gd name="T20" fmla="*/ 60 w 168"/>
              <a:gd name="T21" fmla="*/ 156 h 168"/>
              <a:gd name="T22" fmla="*/ 69 w 168"/>
              <a:gd name="T23" fmla="*/ 159 h 168"/>
              <a:gd name="T24" fmla="*/ 82 w 168"/>
              <a:gd name="T25" fmla="*/ 159 h 168"/>
              <a:gd name="T26" fmla="*/ 89 w 168"/>
              <a:gd name="T27" fmla="*/ 166 h 168"/>
              <a:gd name="T28" fmla="*/ 91 w 168"/>
              <a:gd name="T29" fmla="*/ 168 h 168"/>
              <a:gd name="T30" fmla="*/ 91 w 168"/>
              <a:gd name="T31" fmla="*/ 167 h 168"/>
              <a:gd name="T32" fmla="*/ 91 w 168"/>
              <a:gd name="T33" fmla="*/ 165 h 168"/>
              <a:gd name="T34" fmla="*/ 105 w 168"/>
              <a:gd name="T35" fmla="*/ 157 h 168"/>
              <a:gd name="T36" fmla="*/ 107 w 168"/>
              <a:gd name="T37" fmla="*/ 152 h 168"/>
              <a:gd name="T38" fmla="*/ 110 w 168"/>
              <a:gd name="T39" fmla="*/ 150 h 168"/>
              <a:gd name="T40" fmla="*/ 123 w 168"/>
              <a:gd name="T41" fmla="*/ 145 h 168"/>
              <a:gd name="T42" fmla="*/ 130 w 168"/>
              <a:gd name="T43" fmla="*/ 139 h 168"/>
              <a:gd name="T44" fmla="*/ 131 w 168"/>
              <a:gd name="T45" fmla="*/ 140 h 168"/>
              <a:gd name="T46" fmla="*/ 134 w 168"/>
              <a:gd name="T47" fmla="*/ 139 h 168"/>
              <a:gd name="T48" fmla="*/ 136 w 168"/>
              <a:gd name="T49" fmla="*/ 136 h 168"/>
              <a:gd name="T50" fmla="*/ 141 w 168"/>
              <a:gd name="T51" fmla="*/ 129 h 168"/>
              <a:gd name="T52" fmla="*/ 146 w 168"/>
              <a:gd name="T53" fmla="*/ 129 h 168"/>
              <a:gd name="T54" fmla="*/ 152 w 168"/>
              <a:gd name="T55" fmla="*/ 122 h 168"/>
              <a:gd name="T56" fmla="*/ 156 w 168"/>
              <a:gd name="T57" fmla="*/ 118 h 168"/>
              <a:gd name="T58" fmla="*/ 156 w 168"/>
              <a:gd name="T59" fmla="*/ 106 h 168"/>
              <a:gd name="T60" fmla="*/ 161 w 168"/>
              <a:gd name="T61" fmla="*/ 106 h 168"/>
              <a:gd name="T62" fmla="*/ 161 w 168"/>
              <a:gd name="T63" fmla="*/ 98 h 168"/>
              <a:gd name="T64" fmla="*/ 161 w 168"/>
              <a:gd name="T65" fmla="*/ 94 h 168"/>
              <a:gd name="T66" fmla="*/ 161 w 168"/>
              <a:gd name="T67" fmla="*/ 89 h 168"/>
              <a:gd name="T68" fmla="*/ 161 w 168"/>
              <a:gd name="T69" fmla="*/ 82 h 168"/>
              <a:gd name="T70" fmla="*/ 161 w 168"/>
              <a:gd name="T71" fmla="*/ 78 h 168"/>
              <a:gd name="T72" fmla="*/ 166 w 168"/>
              <a:gd name="T73" fmla="*/ 65 h 168"/>
              <a:gd name="T74" fmla="*/ 168 w 168"/>
              <a:gd name="T75" fmla="*/ 61 h 168"/>
              <a:gd name="T76" fmla="*/ 168 w 168"/>
              <a:gd name="T77" fmla="*/ 2 h 168"/>
              <a:gd name="T78" fmla="*/ 168 w 168"/>
              <a:gd name="T79" fmla="*/ 0 h 168"/>
              <a:gd name="T80" fmla="*/ 124 w 168"/>
              <a:gd name="T81" fmla="*/ 25 h 168"/>
              <a:gd name="T82" fmla="*/ 112 w 168"/>
              <a:gd name="T83" fmla="*/ 25 h 168"/>
              <a:gd name="T84" fmla="*/ 100 w 168"/>
              <a:gd name="T85" fmla="*/ 29 h 168"/>
              <a:gd name="T86" fmla="*/ 84 w 168"/>
              <a:gd name="T87" fmla="*/ 25 h 168"/>
              <a:gd name="T88" fmla="*/ 77 w 168"/>
              <a:gd name="T89" fmla="*/ 25 h 168"/>
              <a:gd name="T90" fmla="*/ 69 w 168"/>
              <a:gd name="T91" fmla="*/ 17 h 168"/>
              <a:gd name="T92" fmla="*/ 61 w 168"/>
              <a:gd name="T93" fmla="*/ 13 h 168"/>
              <a:gd name="T94" fmla="*/ 62 w 168"/>
              <a:gd name="T95" fmla="*/ 13 h 168"/>
              <a:gd name="T96" fmla="*/ 1 w 168"/>
              <a:gd name="T97" fmla="*/ 13 h 168"/>
              <a:gd name="T98" fmla="*/ 0 w 168"/>
              <a:gd name="T99" fmla="*/ 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68">
                <a:moveTo>
                  <a:pt x="0" y="13"/>
                </a:moveTo>
                <a:cubicBezTo>
                  <a:pt x="0" y="138"/>
                  <a:pt x="0" y="138"/>
                  <a:pt x="0" y="138"/>
                </a:cubicBezTo>
                <a:cubicBezTo>
                  <a:pt x="0" y="138"/>
                  <a:pt x="0" y="138"/>
                  <a:pt x="0" y="138"/>
                </a:cubicBezTo>
                <a:cubicBezTo>
                  <a:pt x="10" y="138"/>
                  <a:pt x="10" y="138"/>
                  <a:pt x="10" y="138"/>
                </a:cubicBezTo>
                <a:cubicBezTo>
                  <a:pt x="15" y="144"/>
                  <a:pt x="15" y="144"/>
                  <a:pt x="15" y="144"/>
                </a:cubicBezTo>
                <a:cubicBezTo>
                  <a:pt x="20" y="150"/>
                  <a:pt x="20" y="150"/>
                  <a:pt x="20" y="150"/>
                </a:cubicBezTo>
                <a:cubicBezTo>
                  <a:pt x="44" y="150"/>
                  <a:pt x="44" y="150"/>
                  <a:pt x="44" y="150"/>
                </a:cubicBezTo>
                <a:cubicBezTo>
                  <a:pt x="45" y="151"/>
                  <a:pt x="46" y="156"/>
                  <a:pt x="49" y="156"/>
                </a:cubicBezTo>
                <a:cubicBezTo>
                  <a:pt x="52" y="156"/>
                  <a:pt x="52" y="156"/>
                  <a:pt x="52" y="156"/>
                </a:cubicBezTo>
                <a:cubicBezTo>
                  <a:pt x="52" y="156"/>
                  <a:pt x="54" y="155"/>
                  <a:pt x="57" y="155"/>
                </a:cubicBezTo>
                <a:cubicBezTo>
                  <a:pt x="58" y="155"/>
                  <a:pt x="59" y="156"/>
                  <a:pt x="60" y="156"/>
                </a:cubicBezTo>
                <a:cubicBezTo>
                  <a:pt x="63" y="159"/>
                  <a:pt x="69" y="159"/>
                  <a:pt x="69" y="159"/>
                </a:cubicBezTo>
                <a:cubicBezTo>
                  <a:pt x="82" y="159"/>
                  <a:pt x="82" y="159"/>
                  <a:pt x="82" y="159"/>
                </a:cubicBezTo>
                <a:cubicBezTo>
                  <a:pt x="89" y="166"/>
                  <a:pt x="89" y="166"/>
                  <a:pt x="89" y="166"/>
                </a:cubicBezTo>
                <a:cubicBezTo>
                  <a:pt x="91" y="168"/>
                  <a:pt x="91" y="168"/>
                  <a:pt x="91" y="168"/>
                </a:cubicBezTo>
                <a:cubicBezTo>
                  <a:pt x="91" y="167"/>
                  <a:pt x="91" y="167"/>
                  <a:pt x="91" y="167"/>
                </a:cubicBezTo>
                <a:cubicBezTo>
                  <a:pt x="91" y="165"/>
                  <a:pt x="91" y="165"/>
                  <a:pt x="91" y="165"/>
                </a:cubicBezTo>
                <a:cubicBezTo>
                  <a:pt x="92" y="165"/>
                  <a:pt x="100" y="160"/>
                  <a:pt x="105" y="157"/>
                </a:cubicBezTo>
                <a:cubicBezTo>
                  <a:pt x="107" y="156"/>
                  <a:pt x="108" y="154"/>
                  <a:pt x="107" y="152"/>
                </a:cubicBezTo>
                <a:cubicBezTo>
                  <a:pt x="107" y="151"/>
                  <a:pt x="107" y="150"/>
                  <a:pt x="110" y="150"/>
                </a:cubicBezTo>
                <a:cubicBezTo>
                  <a:pt x="116" y="148"/>
                  <a:pt x="123" y="145"/>
                  <a:pt x="123" y="145"/>
                </a:cubicBezTo>
                <a:cubicBezTo>
                  <a:pt x="130" y="139"/>
                  <a:pt x="130" y="139"/>
                  <a:pt x="130" y="139"/>
                </a:cubicBezTo>
                <a:cubicBezTo>
                  <a:pt x="131" y="140"/>
                  <a:pt x="131" y="140"/>
                  <a:pt x="131" y="140"/>
                </a:cubicBezTo>
                <a:cubicBezTo>
                  <a:pt x="132" y="140"/>
                  <a:pt x="133" y="140"/>
                  <a:pt x="134" y="139"/>
                </a:cubicBezTo>
                <a:cubicBezTo>
                  <a:pt x="136" y="136"/>
                  <a:pt x="136" y="136"/>
                  <a:pt x="136" y="136"/>
                </a:cubicBezTo>
                <a:cubicBezTo>
                  <a:pt x="141" y="129"/>
                  <a:pt x="141" y="129"/>
                  <a:pt x="141" y="129"/>
                </a:cubicBezTo>
                <a:cubicBezTo>
                  <a:pt x="146" y="129"/>
                  <a:pt x="146" y="129"/>
                  <a:pt x="146" y="129"/>
                </a:cubicBezTo>
                <a:cubicBezTo>
                  <a:pt x="152" y="122"/>
                  <a:pt x="152" y="122"/>
                  <a:pt x="152" y="122"/>
                </a:cubicBezTo>
                <a:cubicBezTo>
                  <a:pt x="156" y="118"/>
                  <a:pt x="156" y="118"/>
                  <a:pt x="156" y="118"/>
                </a:cubicBezTo>
                <a:cubicBezTo>
                  <a:pt x="156" y="106"/>
                  <a:pt x="156" y="106"/>
                  <a:pt x="156" y="106"/>
                </a:cubicBezTo>
                <a:cubicBezTo>
                  <a:pt x="161" y="106"/>
                  <a:pt x="161" y="106"/>
                  <a:pt x="161" y="106"/>
                </a:cubicBezTo>
                <a:cubicBezTo>
                  <a:pt x="161" y="98"/>
                  <a:pt x="161" y="98"/>
                  <a:pt x="161" y="98"/>
                </a:cubicBezTo>
                <a:cubicBezTo>
                  <a:pt x="161" y="96"/>
                  <a:pt x="161" y="95"/>
                  <a:pt x="161" y="94"/>
                </a:cubicBezTo>
                <a:cubicBezTo>
                  <a:pt x="161" y="92"/>
                  <a:pt x="161" y="91"/>
                  <a:pt x="161" y="89"/>
                </a:cubicBezTo>
                <a:cubicBezTo>
                  <a:pt x="162" y="87"/>
                  <a:pt x="161" y="84"/>
                  <a:pt x="161" y="82"/>
                </a:cubicBezTo>
                <a:cubicBezTo>
                  <a:pt x="161" y="78"/>
                  <a:pt x="161" y="78"/>
                  <a:pt x="161" y="78"/>
                </a:cubicBezTo>
                <a:cubicBezTo>
                  <a:pt x="166" y="65"/>
                  <a:pt x="166" y="65"/>
                  <a:pt x="166" y="65"/>
                </a:cubicBezTo>
                <a:cubicBezTo>
                  <a:pt x="168" y="61"/>
                  <a:pt x="168" y="61"/>
                  <a:pt x="168" y="61"/>
                </a:cubicBezTo>
                <a:cubicBezTo>
                  <a:pt x="168" y="2"/>
                  <a:pt x="168" y="2"/>
                  <a:pt x="168" y="2"/>
                </a:cubicBezTo>
                <a:cubicBezTo>
                  <a:pt x="168" y="0"/>
                  <a:pt x="168" y="0"/>
                  <a:pt x="168" y="0"/>
                </a:cubicBezTo>
                <a:cubicBezTo>
                  <a:pt x="124" y="25"/>
                  <a:pt x="124" y="25"/>
                  <a:pt x="124" y="25"/>
                </a:cubicBezTo>
                <a:cubicBezTo>
                  <a:pt x="112" y="25"/>
                  <a:pt x="112" y="25"/>
                  <a:pt x="112" y="25"/>
                </a:cubicBezTo>
                <a:cubicBezTo>
                  <a:pt x="100" y="29"/>
                  <a:pt x="100" y="29"/>
                  <a:pt x="100" y="29"/>
                </a:cubicBezTo>
                <a:cubicBezTo>
                  <a:pt x="84" y="25"/>
                  <a:pt x="84" y="25"/>
                  <a:pt x="84" y="25"/>
                </a:cubicBezTo>
                <a:cubicBezTo>
                  <a:pt x="77" y="25"/>
                  <a:pt x="77" y="25"/>
                  <a:pt x="77" y="25"/>
                </a:cubicBezTo>
                <a:cubicBezTo>
                  <a:pt x="69" y="17"/>
                  <a:pt x="69" y="17"/>
                  <a:pt x="69" y="17"/>
                </a:cubicBezTo>
                <a:cubicBezTo>
                  <a:pt x="61" y="13"/>
                  <a:pt x="61" y="13"/>
                  <a:pt x="61" y="13"/>
                </a:cubicBezTo>
                <a:cubicBezTo>
                  <a:pt x="62" y="13"/>
                  <a:pt x="62" y="13"/>
                  <a:pt x="62" y="13"/>
                </a:cubicBezTo>
                <a:cubicBezTo>
                  <a:pt x="1" y="13"/>
                  <a:pt x="1" y="13"/>
                  <a:pt x="1" y="13"/>
                </a:cubicBezTo>
                <a:lnTo>
                  <a:pt x="0" y="13"/>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0" name="North Carolina">
            <a:extLst>
              <a:ext uri="{FF2B5EF4-FFF2-40B4-BE49-F238E27FC236}">
                <a16:creationId xmlns:a16="http://schemas.microsoft.com/office/drawing/2014/main" id="{3E02ED4D-338A-FCA5-9C85-29D6EF58A3B7}"/>
              </a:ext>
            </a:extLst>
          </p:cNvPr>
          <p:cNvSpPr>
            <a:spLocks/>
          </p:cNvSpPr>
          <p:nvPr/>
        </p:nvSpPr>
        <p:spPr bwMode="auto">
          <a:xfrm>
            <a:off x="9109474" y="3839836"/>
            <a:ext cx="1144785" cy="522680"/>
          </a:xfrm>
          <a:custGeom>
            <a:avLst/>
            <a:gdLst>
              <a:gd name="T0" fmla="*/ 103 w 353"/>
              <a:gd name="T1" fmla="*/ 22 h 164"/>
              <a:gd name="T2" fmla="*/ 95 w 353"/>
              <a:gd name="T3" fmla="*/ 25 h 164"/>
              <a:gd name="T4" fmla="*/ 94 w 353"/>
              <a:gd name="T5" fmla="*/ 29 h 164"/>
              <a:gd name="T6" fmla="*/ 66 w 353"/>
              <a:gd name="T7" fmla="*/ 34 h 164"/>
              <a:gd name="T8" fmla="*/ 50 w 353"/>
              <a:gd name="T9" fmla="*/ 45 h 164"/>
              <a:gd name="T10" fmla="*/ 42 w 353"/>
              <a:gd name="T11" fmla="*/ 48 h 164"/>
              <a:gd name="T12" fmla="*/ 31 w 353"/>
              <a:gd name="T13" fmla="*/ 52 h 164"/>
              <a:gd name="T14" fmla="*/ 19 w 353"/>
              <a:gd name="T15" fmla="*/ 58 h 164"/>
              <a:gd name="T16" fmla="*/ 7 w 353"/>
              <a:gd name="T17" fmla="*/ 65 h 164"/>
              <a:gd name="T18" fmla="*/ 3 w 353"/>
              <a:gd name="T19" fmla="*/ 70 h 164"/>
              <a:gd name="T20" fmla="*/ 0 w 353"/>
              <a:gd name="T21" fmla="*/ 73 h 164"/>
              <a:gd name="T22" fmla="*/ 0 w 353"/>
              <a:gd name="T23" fmla="*/ 78 h 164"/>
              <a:gd name="T24" fmla="*/ 73 w 353"/>
              <a:gd name="T25" fmla="*/ 74 h 164"/>
              <a:gd name="T26" fmla="*/ 70 w 353"/>
              <a:gd name="T27" fmla="*/ 74 h 164"/>
              <a:gd name="T28" fmla="*/ 75 w 353"/>
              <a:gd name="T29" fmla="*/ 71 h 164"/>
              <a:gd name="T30" fmla="*/ 140 w 353"/>
              <a:gd name="T31" fmla="*/ 71 h 164"/>
              <a:gd name="T32" fmla="*/ 154 w 353"/>
              <a:gd name="T33" fmla="*/ 78 h 164"/>
              <a:gd name="T34" fmla="*/ 193 w 353"/>
              <a:gd name="T35" fmla="*/ 88 h 164"/>
              <a:gd name="T36" fmla="*/ 206 w 353"/>
              <a:gd name="T37" fmla="*/ 95 h 164"/>
              <a:gd name="T38" fmla="*/ 211 w 353"/>
              <a:gd name="T39" fmla="*/ 107 h 164"/>
              <a:gd name="T40" fmla="*/ 226 w 353"/>
              <a:gd name="T41" fmla="*/ 122 h 164"/>
              <a:gd name="T42" fmla="*/ 230 w 353"/>
              <a:gd name="T43" fmla="*/ 125 h 164"/>
              <a:gd name="T44" fmla="*/ 239 w 353"/>
              <a:gd name="T45" fmla="*/ 144 h 164"/>
              <a:gd name="T46" fmla="*/ 255 w 353"/>
              <a:gd name="T47" fmla="*/ 163 h 164"/>
              <a:gd name="T48" fmla="*/ 255 w 353"/>
              <a:gd name="T49" fmla="*/ 163 h 164"/>
              <a:gd name="T50" fmla="*/ 255 w 353"/>
              <a:gd name="T51" fmla="*/ 164 h 164"/>
              <a:gd name="T52" fmla="*/ 271 w 353"/>
              <a:gd name="T53" fmla="*/ 152 h 164"/>
              <a:gd name="T54" fmla="*/ 298 w 353"/>
              <a:gd name="T55" fmla="*/ 133 h 164"/>
              <a:gd name="T56" fmla="*/ 325 w 353"/>
              <a:gd name="T57" fmla="*/ 125 h 164"/>
              <a:gd name="T58" fmla="*/ 325 w 353"/>
              <a:gd name="T59" fmla="*/ 113 h 164"/>
              <a:gd name="T60" fmla="*/ 317 w 353"/>
              <a:gd name="T61" fmla="*/ 117 h 164"/>
              <a:gd name="T62" fmla="*/ 314 w 353"/>
              <a:gd name="T63" fmla="*/ 113 h 164"/>
              <a:gd name="T64" fmla="*/ 317 w 353"/>
              <a:gd name="T65" fmla="*/ 105 h 164"/>
              <a:gd name="T66" fmla="*/ 321 w 353"/>
              <a:gd name="T67" fmla="*/ 98 h 164"/>
              <a:gd name="T68" fmla="*/ 317 w 353"/>
              <a:gd name="T69" fmla="*/ 94 h 164"/>
              <a:gd name="T70" fmla="*/ 325 w 353"/>
              <a:gd name="T71" fmla="*/ 94 h 164"/>
              <a:gd name="T72" fmla="*/ 337 w 353"/>
              <a:gd name="T73" fmla="*/ 98 h 164"/>
              <a:gd name="T74" fmla="*/ 349 w 353"/>
              <a:gd name="T75" fmla="*/ 86 h 164"/>
              <a:gd name="T76" fmla="*/ 349 w 353"/>
              <a:gd name="T77" fmla="*/ 74 h 164"/>
              <a:gd name="T78" fmla="*/ 341 w 353"/>
              <a:gd name="T79" fmla="*/ 82 h 164"/>
              <a:gd name="T80" fmla="*/ 337 w 353"/>
              <a:gd name="T81" fmla="*/ 70 h 164"/>
              <a:gd name="T82" fmla="*/ 314 w 353"/>
              <a:gd name="T83" fmla="*/ 55 h 164"/>
              <a:gd name="T84" fmla="*/ 317 w 353"/>
              <a:gd name="T85" fmla="*/ 62 h 164"/>
              <a:gd name="T86" fmla="*/ 325 w 353"/>
              <a:gd name="T87" fmla="*/ 66 h 164"/>
              <a:gd name="T88" fmla="*/ 337 w 353"/>
              <a:gd name="T89" fmla="*/ 59 h 164"/>
              <a:gd name="T90" fmla="*/ 346 w 353"/>
              <a:gd name="T91" fmla="*/ 59 h 164"/>
              <a:gd name="T92" fmla="*/ 347 w 353"/>
              <a:gd name="T93" fmla="*/ 57 h 164"/>
              <a:gd name="T94" fmla="*/ 341 w 353"/>
              <a:gd name="T95" fmla="*/ 47 h 164"/>
              <a:gd name="T96" fmla="*/ 345 w 353"/>
              <a:gd name="T97" fmla="*/ 23 h 164"/>
              <a:gd name="T98" fmla="*/ 329 w 353"/>
              <a:gd name="T99" fmla="*/ 23 h 164"/>
              <a:gd name="T100" fmla="*/ 321 w 353"/>
              <a:gd name="T101" fmla="*/ 16 h 164"/>
              <a:gd name="T102" fmla="*/ 333 w 353"/>
              <a:gd name="T103" fmla="*/ 16 h 164"/>
              <a:gd name="T104" fmla="*/ 325 w 353"/>
              <a:gd name="T105" fmla="*/ 12 h 164"/>
              <a:gd name="T106" fmla="*/ 325 w 353"/>
              <a:gd name="T107" fmla="*/ 4 h 164"/>
              <a:gd name="T108" fmla="*/ 106 w 353"/>
              <a:gd name="T10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3" h="164">
                <a:moveTo>
                  <a:pt x="106" y="15"/>
                </a:moveTo>
                <a:cubicBezTo>
                  <a:pt x="103" y="22"/>
                  <a:pt x="103" y="22"/>
                  <a:pt x="103" y="22"/>
                </a:cubicBezTo>
                <a:cubicBezTo>
                  <a:pt x="97" y="22"/>
                  <a:pt x="97" y="22"/>
                  <a:pt x="97" y="22"/>
                </a:cubicBezTo>
                <a:cubicBezTo>
                  <a:pt x="95" y="25"/>
                  <a:pt x="95" y="25"/>
                  <a:pt x="95" y="25"/>
                </a:cubicBezTo>
                <a:cubicBezTo>
                  <a:pt x="94" y="26"/>
                  <a:pt x="94" y="27"/>
                  <a:pt x="94" y="28"/>
                </a:cubicBezTo>
                <a:cubicBezTo>
                  <a:pt x="94" y="29"/>
                  <a:pt x="94" y="29"/>
                  <a:pt x="94" y="29"/>
                </a:cubicBezTo>
                <a:cubicBezTo>
                  <a:pt x="84" y="34"/>
                  <a:pt x="84" y="34"/>
                  <a:pt x="84" y="34"/>
                </a:cubicBezTo>
                <a:cubicBezTo>
                  <a:pt x="66" y="34"/>
                  <a:pt x="66" y="34"/>
                  <a:pt x="66" y="34"/>
                </a:cubicBezTo>
                <a:cubicBezTo>
                  <a:pt x="50" y="41"/>
                  <a:pt x="50" y="41"/>
                  <a:pt x="50" y="41"/>
                </a:cubicBezTo>
                <a:cubicBezTo>
                  <a:pt x="50" y="45"/>
                  <a:pt x="50" y="45"/>
                  <a:pt x="50" y="45"/>
                </a:cubicBezTo>
                <a:cubicBezTo>
                  <a:pt x="46" y="45"/>
                  <a:pt x="46" y="45"/>
                  <a:pt x="46" y="45"/>
                </a:cubicBezTo>
                <a:cubicBezTo>
                  <a:pt x="42" y="48"/>
                  <a:pt x="42" y="48"/>
                  <a:pt x="42" y="48"/>
                </a:cubicBezTo>
                <a:cubicBezTo>
                  <a:pt x="39" y="48"/>
                  <a:pt x="39" y="48"/>
                  <a:pt x="39" y="48"/>
                </a:cubicBezTo>
                <a:cubicBezTo>
                  <a:pt x="31" y="52"/>
                  <a:pt x="31" y="52"/>
                  <a:pt x="31" y="52"/>
                </a:cubicBezTo>
                <a:cubicBezTo>
                  <a:pt x="27" y="58"/>
                  <a:pt x="27" y="58"/>
                  <a:pt x="27" y="58"/>
                </a:cubicBezTo>
                <a:cubicBezTo>
                  <a:pt x="19" y="58"/>
                  <a:pt x="19" y="58"/>
                  <a:pt x="19" y="58"/>
                </a:cubicBezTo>
                <a:cubicBezTo>
                  <a:pt x="15" y="61"/>
                  <a:pt x="15" y="61"/>
                  <a:pt x="15" y="61"/>
                </a:cubicBezTo>
                <a:cubicBezTo>
                  <a:pt x="15" y="61"/>
                  <a:pt x="9" y="65"/>
                  <a:pt x="7" y="65"/>
                </a:cubicBezTo>
                <a:cubicBezTo>
                  <a:pt x="5" y="65"/>
                  <a:pt x="4" y="68"/>
                  <a:pt x="3" y="70"/>
                </a:cubicBezTo>
                <a:cubicBezTo>
                  <a:pt x="3" y="70"/>
                  <a:pt x="3" y="70"/>
                  <a:pt x="3" y="70"/>
                </a:cubicBezTo>
                <a:cubicBezTo>
                  <a:pt x="1" y="72"/>
                  <a:pt x="1" y="72"/>
                  <a:pt x="1" y="72"/>
                </a:cubicBezTo>
                <a:cubicBezTo>
                  <a:pt x="0" y="73"/>
                  <a:pt x="0" y="73"/>
                  <a:pt x="0" y="73"/>
                </a:cubicBezTo>
                <a:cubicBezTo>
                  <a:pt x="0" y="73"/>
                  <a:pt x="0" y="74"/>
                  <a:pt x="0" y="75"/>
                </a:cubicBezTo>
                <a:cubicBezTo>
                  <a:pt x="0" y="78"/>
                  <a:pt x="0" y="78"/>
                  <a:pt x="0" y="78"/>
                </a:cubicBezTo>
                <a:cubicBezTo>
                  <a:pt x="55" y="78"/>
                  <a:pt x="55" y="78"/>
                  <a:pt x="55" y="78"/>
                </a:cubicBezTo>
                <a:cubicBezTo>
                  <a:pt x="73" y="74"/>
                  <a:pt x="73" y="74"/>
                  <a:pt x="73" y="74"/>
                </a:cubicBezTo>
                <a:cubicBezTo>
                  <a:pt x="73" y="74"/>
                  <a:pt x="73" y="74"/>
                  <a:pt x="73" y="74"/>
                </a:cubicBezTo>
                <a:cubicBezTo>
                  <a:pt x="70" y="74"/>
                  <a:pt x="70" y="74"/>
                  <a:pt x="70" y="74"/>
                </a:cubicBezTo>
                <a:cubicBezTo>
                  <a:pt x="73" y="72"/>
                  <a:pt x="73" y="72"/>
                  <a:pt x="73" y="72"/>
                </a:cubicBezTo>
                <a:cubicBezTo>
                  <a:pt x="73" y="72"/>
                  <a:pt x="74" y="71"/>
                  <a:pt x="75" y="71"/>
                </a:cubicBezTo>
                <a:cubicBezTo>
                  <a:pt x="76" y="71"/>
                  <a:pt x="78" y="70"/>
                  <a:pt x="95" y="70"/>
                </a:cubicBezTo>
                <a:cubicBezTo>
                  <a:pt x="109" y="70"/>
                  <a:pt x="127" y="70"/>
                  <a:pt x="140" y="71"/>
                </a:cubicBezTo>
                <a:cubicBezTo>
                  <a:pt x="140" y="71"/>
                  <a:pt x="140" y="71"/>
                  <a:pt x="140" y="71"/>
                </a:cubicBezTo>
                <a:cubicBezTo>
                  <a:pt x="154" y="78"/>
                  <a:pt x="154" y="78"/>
                  <a:pt x="154" y="78"/>
                </a:cubicBezTo>
                <a:cubicBezTo>
                  <a:pt x="165" y="88"/>
                  <a:pt x="165" y="88"/>
                  <a:pt x="165" y="88"/>
                </a:cubicBezTo>
                <a:cubicBezTo>
                  <a:pt x="193" y="88"/>
                  <a:pt x="193" y="88"/>
                  <a:pt x="193" y="88"/>
                </a:cubicBezTo>
                <a:cubicBezTo>
                  <a:pt x="198" y="90"/>
                  <a:pt x="198" y="90"/>
                  <a:pt x="198" y="90"/>
                </a:cubicBezTo>
                <a:cubicBezTo>
                  <a:pt x="206" y="95"/>
                  <a:pt x="206" y="95"/>
                  <a:pt x="206" y="95"/>
                </a:cubicBezTo>
                <a:cubicBezTo>
                  <a:pt x="211" y="99"/>
                  <a:pt x="211" y="99"/>
                  <a:pt x="211" y="99"/>
                </a:cubicBezTo>
                <a:cubicBezTo>
                  <a:pt x="211" y="107"/>
                  <a:pt x="211" y="107"/>
                  <a:pt x="211" y="107"/>
                </a:cubicBezTo>
                <a:cubicBezTo>
                  <a:pt x="220" y="114"/>
                  <a:pt x="220" y="114"/>
                  <a:pt x="220" y="114"/>
                </a:cubicBezTo>
                <a:cubicBezTo>
                  <a:pt x="226" y="122"/>
                  <a:pt x="226" y="122"/>
                  <a:pt x="226" y="122"/>
                </a:cubicBezTo>
                <a:cubicBezTo>
                  <a:pt x="230" y="125"/>
                  <a:pt x="230" y="125"/>
                  <a:pt x="230" y="125"/>
                </a:cubicBezTo>
                <a:cubicBezTo>
                  <a:pt x="230" y="125"/>
                  <a:pt x="230" y="125"/>
                  <a:pt x="230" y="125"/>
                </a:cubicBezTo>
                <a:cubicBezTo>
                  <a:pt x="239" y="132"/>
                  <a:pt x="239" y="132"/>
                  <a:pt x="239" y="132"/>
                </a:cubicBezTo>
                <a:cubicBezTo>
                  <a:pt x="239" y="144"/>
                  <a:pt x="239" y="144"/>
                  <a:pt x="239" y="144"/>
                </a:cubicBezTo>
                <a:cubicBezTo>
                  <a:pt x="254" y="163"/>
                  <a:pt x="254" y="163"/>
                  <a:pt x="254"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4"/>
                  <a:pt x="255" y="164"/>
                  <a:pt x="255" y="164"/>
                </a:cubicBezTo>
                <a:cubicBezTo>
                  <a:pt x="271" y="160"/>
                  <a:pt x="271" y="160"/>
                  <a:pt x="271" y="160"/>
                </a:cubicBezTo>
                <a:cubicBezTo>
                  <a:pt x="271" y="152"/>
                  <a:pt x="271" y="152"/>
                  <a:pt x="271" y="152"/>
                </a:cubicBezTo>
                <a:cubicBezTo>
                  <a:pt x="278" y="141"/>
                  <a:pt x="278" y="141"/>
                  <a:pt x="278" y="141"/>
                </a:cubicBezTo>
                <a:cubicBezTo>
                  <a:pt x="298" y="133"/>
                  <a:pt x="298" y="133"/>
                  <a:pt x="298" y="133"/>
                </a:cubicBezTo>
                <a:cubicBezTo>
                  <a:pt x="314" y="133"/>
                  <a:pt x="314" y="133"/>
                  <a:pt x="314" y="133"/>
                </a:cubicBezTo>
                <a:cubicBezTo>
                  <a:pt x="325" y="125"/>
                  <a:pt x="325" y="125"/>
                  <a:pt x="325" y="125"/>
                </a:cubicBezTo>
                <a:cubicBezTo>
                  <a:pt x="325" y="121"/>
                  <a:pt x="325" y="121"/>
                  <a:pt x="325" y="121"/>
                </a:cubicBezTo>
                <a:cubicBezTo>
                  <a:pt x="325" y="113"/>
                  <a:pt x="325" y="113"/>
                  <a:pt x="325" y="113"/>
                </a:cubicBezTo>
                <a:cubicBezTo>
                  <a:pt x="317" y="113"/>
                  <a:pt x="317" y="113"/>
                  <a:pt x="317" y="113"/>
                </a:cubicBezTo>
                <a:cubicBezTo>
                  <a:pt x="317" y="117"/>
                  <a:pt x="317" y="117"/>
                  <a:pt x="317" y="117"/>
                </a:cubicBezTo>
                <a:cubicBezTo>
                  <a:pt x="314" y="117"/>
                  <a:pt x="314" y="117"/>
                  <a:pt x="314" y="117"/>
                </a:cubicBezTo>
                <a:cubicBezTo>
                  <a:pt x="314" y="113"/>
                  <a:pt x="314" y="113"/>
                  <a:pt x="314" y="113"/>
                </a:cubicBezTo>
                <a:cubicBezTo>
                  <a:pt x="317" y="109"/>
                  <a:pt x="317" y="109"/>
                  <a:pt x="317" y="109"/>
                </a:cubicBezTo>
                <a:cubicBezTo>
                  <a:pt x="317" y="105"/>
                  <a:pt x="317" y="105"/>
                  <a:pt x="317" y="105"/>
                </a:cubicBezTo>
                <a:cubicBezTo>
                  <a:pt x="321" y="102"/>
                  <a:pt x="321" y="102"/>
                  <a:pt x="321" y="102"/>
                </a:cubicBezTo>
                <a:cubicBezTo>
                  <a:pt x="321" y="98"/>
                  <a:pt x="321" y="98"/>
                  <a:pt x="321" y="98"/>
                </a:cubicBezTo>
                <a:cubicBezTo>
                  <a:pt x="310" y="94"/>
                  <a:pt x="310" y="94"/>
                  <a:pt x="310" y="94"/>
                </a:cubicBezTo>
                <a:cubicBezTo>
                  <a:pt x="317" y="94"/>
                  <a:pt x="317" y="94"/>
                  <a:pt x="317" y="94"/>
                </a:cubicBezTo>
                <a:cubicBezTo>
                  <a:pt x="321" y="90"/>
                  <a:pt x="321" y="90"/>
                  <a:pt x="321" y="90"/>
                </a:cubicBezTo>
                <a:cubicBezTo>
                  <a:pt x="325" y="94"/>
                  <a:pt x="325" y="94"/>
                  <a:pt x="325" y="94"/>
                </a:cubicBezTo>
                <a:cubicBezTo>
                  <a:pt x="329" y="98"/>
                  <a:pt x="329" y="98"/>
                  <a:pt x="329" y="98"/>
                </a:cubicBezTo>
                <a:cubicBezTo>
                  <a:pt x="337" y="98"/>
                  <a:pt x="337" y="98"/>
                  <a:pt x="337" y="98"/>
                </a:cubicBezTo>
                <a:cubicBezTo>
                  <a:pt x="341" y="98"/>
                  <a:pt x="341" y="98"/>
                  <a:pt x="341" y="98"/>
                </a:cubicBezTo>
                <a:cubicBezTo>
                  <a:pt x="349" y="86"/>
                  <a:pt x="349" y="86"/>
                  <a:pt x="349" y="86"/>
                </a:cubicBezTo>
                <a:cubicBezTo>
                  <a:pt x="353" y="86"/>
                  <a:pt x="353" y="86"/>
                  <a:pt x="353" y="86"/>
                </a:cubicBezTo>
                <a:cubicBezTo>
                  <a:pt x="349" y="74"/>
                  <a:pt x="349" y="74"/>
                  <a:pt x="349" y="74"/>
                </a:cubicBezTo>
                <a:cubicBezTo>
                  <a:pt x="349" y="70"/>
                  <a:pt x="349" y="70"/>
                  <a:pt x="349" y="70"/>
                </a:cubicBezTo>
                <a:cubicBezTo>
                  <a:pt x="341" y="82"/>
                  <a:pt x="341" y="82"/>
                  <a:pt x="341" y="82"/>
                </a:cubicBezTo>
                <a:cubicBezTo>
                  <a:pt x="337" y="78"/>
                  <a:pt x="337" y="78"/>
                  <a:pt x="337" y="78"/>
                </a:cubicBezTo>
                <a:cubicBezTo>
                  <a:pt x="337" y="70"/>
                  <a:pt x="337" y="70"/>
                  <a:pt x="337" y="70"/>
                </a:cubicBezTo>
                <a:cubicBezTo>
                  <a:pt x="317" y="70"/>
                  <a:pt x="317" y="70"/>
                  <a:pt x="317" y="70"/>
                </a:cubicBezTo>
                <a:cubicBezTo>
                  <a:pt x="314" y="55"/>
                  <a:pt x="314" y="55"/>
                  <a:pt x="314" y="55"/>
                </a:cubicBezTo>
                <a:cubicBezTo>
                  <a:pt x="317" y="55"/>
                  <a:pt x="317" y="55"/>
                  <a:pt x="317" y="55"/>
                </a:cubicBezTo>
                <a:cubicBezTo>
                  <a:pt x="317" y="62"/>
                  <a:pt x="317" y="62"/>
                  <a:pt x="317" y="62"/>
                </a:cubicBezTo>
                <a:cubicBezTo>
                  <a:pt x="321" y="66"/>
                  <a:pt x="321" y="66"/>
                  <a:pt x="321" y="66"/>
                </a:cubicBezTo>
                <a:cubicBezTo>
                  <a:pt x="325" y="66"/>
                  <a:pt x="325" y="66"/>
                  <a:pt x="325" y="66"/>
                </a:cubicBezTo>
                <a:cubicBezTo>
                  <a:pt x="333" y="59"/>
                  <a:pt x="333" y="59"/>
                  <a:pt x="333" y="59"/>
                </a:cubicBezTo>
                <a:cubicBezTo>
                  <a:pt x="337" y="59"/>
                  <a:pt x="337" y="59"/>
                  <a:pt x="337" y="59"/>
                </a:cubicBezTo>
                <a:cubicBezTo>
                  <a:pt x="341" y="59"/>
                  <a:pt x="341" y="59"/>
                  <a:pt x="341" y="59"/>
                </a:cubicBezTo>
                <a:cubicBezTo>
                  <a:pt x="346" y="59"/>
                  <a:pt x="346" y="59"/>
                  <a:pt x="346" y="59"/>
                </a:cubicBezTo>
                <a:cubicBezTo>
                  <a:pt x="346" y="57"/>
                  <a:pt x="346" y="57"/>
                  <a:pt x="346" y="57"/>
                </a:cubicBezTo>
                <a:cubicBezTo>
                  <a:pt x="347" y="57"/>
                  <a:pt x="347" y="57"/>
                  <a:pt x="347" y="57"/>
                </a:cubicBezTo>
                <a:cubicBezTo>
                  <a:pt x="345" y="47"/>
                  <a:pt x="345" y="47"/>
                  <a:pt x="345" y="47"/>
                </a:cubicBezTo>
                <a:cubicBezTo>
                  <a:pt x="341" y="47"/>
                  <a:pt x="341" y="47"/>
                  <a:pt x="341" y="47"/>
                </a:cubicBezTo>
                <a:cubicBezTo>
                  <a:pt x="345" y="35"/>
                  <a:pt x="345" y="35"/>
                  <a:pt x="345" y="35"/>
                </a:cubicBezTo>
                <a:cubicBezTo>
                  <a:pt x="345" y="23"/>
                  <a:pt x="345" y="23"/>
                  <a:pt x="345" y="23"/>
                </a:cubicBezTo>
                <a:cubicBezTo>
                  <a:pt x="333" y="23"/>
                  <a:pt x="333" y="23"/>
                  <a:pt x="333" y="23"/>
                </a:cubicBezTo>
                <a:cubicBezTo>
                  <a:pt x="329" y="23"/>
                  <a:pt x="329" y="23"/>
                  <a:pt x="329" y="23"/>
                </a:cubicBezTo>
                <a:cubicBezTo>
                  <a:pt x="321" y="20"/>
                  <a:pt x="321" y="20"/>
                  <a:pt x="321" y="20"/>
                </a:cubicBezTo>
                <a:cubicBezTo>
                  <a:pt x="321" y="16"/>
                  <a:pt x="321" y="16"/>
                  <a:pt x="321" y="16"/>
                </a:cubicBezTo>
                <a:cubicBezTo>
                  <a:pt x="329" y="16"/>
                  <a:pt x="329" y="16"/>
                  <a:pt x="329" y="16"/>
                </a:cubicBezTo>
                <a:cubicBezTo>
                  <a:pt x="333" y="16"/>
                  <a:pt x="333" y="16"/>
                  <a:pt x="333" y="16"/>
                </a:cubicBezTo>
                <a:cubicBezTo>
                  <a:pt x="329" y="12"/>
                  <a:pt x="329" y="12"/>
                  <a:pt x="329" y="12"/>
                </a:cubicBezTo>
                <a:cubicBezTo>
                  <a:pt x="325" y="12"/>
                  <a:pt x="325" y="12"/>
                  <a:pt x="325" y="12"/>
                </a:cubicBezTo>
                <a:cubicBezTo>
                  <a:pt x="325" y="8"/>
                  <a:pt x="325" y="8"/>
                  <a:pt x="325" y="8"/>
                </a:cubicBezTo>
                <a:cubicBezTo>
                  <a:pt x="325" y="4"/>
                  <a:pt x="325" y="4"/>
                  <a:pt x="325" y="4"/>
                </a:cubicBezTo>
                <a:cubicBezTo>
                  <a:pt x="329" y="0"/>
                  <a:pt x="329" y="0"/>
                  <a:pt x="329" y="0"/>
                </a:cubicBezTo>
                <a:cubicBezTo>
                  <a:pt x="106" y="0"/>
                  <a:pt x="106" y="0"/>
                  <a:pt x="106" y="0"/>
                </a:cubicBezTo>
                <a:lnTo>
                  <a:pt x="106" y="15"/>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1" name="New York">
            <a:extLst>
              <a:ext uri="{FF2B5EF4-FFF2-40B4-BE49-F238E27FC236}">
                <a16:creationId xmlns:a16="http://schemas.microsoft.com/office/drawing/2014/main" id="{E3DC8C4C-079F-33E4-2637-0369AB850BA2}"/>
              </a:ext>
            </a:extLst>
          </p:cNvPr>
          <p:cNvSpPr>
            <a:spLocks noEditPoints="1"/>
          </p:cNvSpPr>
          <p:nvPr/>
        </p:nvSpPr>
        <p:spPr bwMode="auto">
          <a:xfrm>
            <a:off x="9705858" y="2595102"/>
            <a:ext cx="987120" cy="722053"/>
          </a:xfrm>
          <a:custGeom>
            <a:avLst/>
            <a:gdLst>
              <a:gd name="T0" fmla="*/ 269 w 304"/>
              <a:gd name="T1" fmla="*/ 190 h 226"/>
              <a:gd name="T2" fmla="*/ 269 w 304"/>
              <a:gd name="T3" fmla="*/ 135 h 226"/>
              <a:gd name="T4" fmla="*/ 273 w 304"/>
              <a:gd name="T5" fmla="*/ 106 h 226"/>
              <a:gd name="T6" fmla="*/ 269 w 304"/>
              <a:gd name="T7" fmla="*/ 0 h 226"/>
              <a:gd name="T8" fmla="*/ 169 w 304"/>
              <a:gd name="T9" fmla="*/ 19 h 226"/>
              <a:gd name="T10" fmla="*/ 141 w 304"/>
              <a:gd name="T11" fmla="*/ 47 h 226"/>
              <a:gd name="T12" fmla="*/ 149 w 304"/>
              <a:gd name="T13" fmla="*/ 54 h 226"/>
              <a:gd name="T14" fmla="*/ 145 w 304"/>
              <a:gd name="T15" fmla="*/ 62 h 226"/>
              <a:gd name="T16" fmla="*/ 149 w 304"/>
              <a:gd name="T17" fmla="*/ 78 h 226"/>
              <a:gd name="T18" fmla="*/ 118 w 304"/>
              <a:gd name="T19" fmla="*/ 90 h 226"/>
              <a:gd name="T20" fmla="*/ 94 w 304"/>
              <a:gd name="T21" fmla="*/ 93 h 226"/>
              <a:gd name="T22" fmla="*/ 36 w 304"/>
              <a:gd name="T23" fmla="*/ 93 h 226"/>
              <a:gd name="T24" fmla="*/ 32 w 304"/>
              <a:gd name="T25" fmla="*/ 129 h 226"/>
              <a:gd name="T26" fmla="*/ 0 w 304"/>
              <a:gd name="T27" fmla="*/ 148 h 226"/>
              <a:gd name="T28" fmla="*/ 179 w 304"/>
              <a:gd name="T29" fmla="*/ 150 h 226"/>
              <a:gd name="T30" fmla="*/ 179 w 304"/>
              <a:gd name="T31" fmla="*/ 172 h 226"/>
              <a:gd name="T32" fmla="*/ 188 w 304"/>
              <a:gd name="T33" fmla="*/ 178 h 226"/>
              <a:gd name="T34" fmla="*/ 198 w 304"/>
              <a:gd name="T35" fmla="*/ 193 h 226"/>
              <a:gd name="T36" fmla="*/ 214 w 304"/>
              <a:gd name="T37" fmla="*/ 202 h 226"/>
              <a:gd name="T38" fmla="*/ 236 w 304"/>
              <a:gd name="T39" fmla="*/ 219 h 226"/>
              <a:gd name="T40" fmla="*/ 247 w 304"/>
              <a:gd name="T41" fmla="*/ 210 h 226"/>
              <a:gd name="T42" fmla="*/ 239 w 304"/>
              <a:gd name="T43" fmla="*/ 220 h 226"/>
              <a:gd name="T44" fmla="*/ 238 w 304"/>
              <a:gd name="T45" fmla="*/ 222 h 226"/>
              <a:gd name="T46" fmla="*/ 236 w 304"/>
              <a:gd name="T47" fmla="*/ 225 h 226"/>
              <a:gd name="T48" fmla="*/ 239 w 304"/>
              <a:gd name="T49" fmla="*/ 225 h 226"/>
              <a:gd name="T50" fmla="*/ 241 w 304"/>
              <a:gd name="T51" fmla="*/ 223 h 226"/>
              <a:gd name="T52" fmla="*/ 242 w 304"/>
              <a:gd name="T53" fmla="*/ 221 h 226"/>
              <a:gd name="T54" fmla="*/ 299 w 304"/>
              <a:gd name="T55" fmla="*/ 200 h 226"/>
              <a:gd name="T56" fmla="*/ 298 w 304"/>
              <a:gd name="T57" fmla="*/ 200 h 226"/>
              <a:gd name="T58" fmla="*/ 299 w 304"/>
              <a:gd name="T59" fmla="*/ 200 h 226"/>
              <a:gd name="T60" fmla="*/ 302 w 304"/>
              <a:gd name="T61" fmla="*/ 207 h 226"/>
              <a:gd name="T62" fmla="*/ 298 w 304"/>
              <a:gd name="T63" fmla="*/ 209 h 226"/>
              <a:gd name="T64" fmla="*/ 296 w 304"/>
              <a:gd name="T65" fmla="*/ 208 h 226"/>
              <a:gd name="T66" fmla="*/ 294 w 304"/>
              <a:gd name="T67" fmla="*/ 209 h 226"/>
              <a:gd name="T68" fmla="*/ 291 w 304"/>
              <a:gd name="T69" fmla="*/ 209 h 226"/>
              <a:gd name="T70" fmla="*/ 288 w 304"/>
              <a:gd name="T71" fmla="*/ 212 h 226"/>
              <a:gd name="T72" fmla="*/ 284 w 304"/>
              <a:gd name="T73" fmla="*/ 212 h 226"/>
              <a:gd name="T74" fmla="*/ 290 w 304"/>
              <a:gd name="T75" fmla="*/ 207 h 226"/>
              <a:gd name="T76" fmla="*/ 290 w 304"/>
              <a:gd name="T77" fmla="*/ 205 h 226"/>
              <a:gd name="T78" fmla="*/ 284 w 304"/>
              <a:gd name="T79" fmla="*/ 209 h 226"/>
              <a:gd name="T80" fmla="*/ 270 w 304"/>
              <a:gd name="T81" fmla="*/ 211 h 226"/>
              <a:gd name="T82" fmla="*/ 264 w 304"/>
              <a:gd name="T83" fmla="*/ 212 h 226"/>
              <a:gd name="T84" fmla="*/ 259 w 304"/>
              <a:gd name="T85" fmla="*/ 212 h 226"/>
              <a:gd name="T86" fmla="*/ 251 w 304"/>
              <a:gd name="T87" fmla="*/ 216 h 226"/>
              <a:gd name="T88" fmla="*/ 247 w 304"/>
              <a:gd name="T89" fmla="*/ 216 h 226"/>
              <a:gd name="T90" fmla="*/ 244 w 304"/>
              <a:gd name="T91" fmla="*/ 219 h 226"/>
              <a:gd name="T92" fmla="*/ 244 w 304"/>
              <a:gd name="T93" fmla="*/ 221 h 226"/>
              <a:gd name="T94" fmla="*/ 245 w 304"/>
              <a:gd name="T95" fmla="*/ 223 h 226"/>
              <a:gd name="T96" fmla="*/ 250 w 304"/>
              <a:gd name="T97" fmla="*/ 223 h 226"/>
              <a:gd name="T98" fmla="*/ 253 w 304"/>
              <a:gd name="T99" fmla="*/ 222 h 226"/>
              <a:gd name="T100" fmla="*/ 256 w 304"/>
              <a:gd name="T101" fmla="*/ 222 h 226"/>
              <a:gd name="T102" fmla="*/ 259 w 304"/>
              <a:gd name="T103" fmla="*/ 222 h 226"/>
              <a:gd name="T104" fmla="*/ 264 w 304"/>
              <a:gd name="T105" fmla="*/ 221 h 226"/>
              <a:gd name="T106" fmla="*/ 269 w 304"/>
              <a:gd name="T107" fmla="*/ 221 h 226"/>
              <a:gd name="T108" fmla="*/ 273 w 304"/>
              <a:gd name="T109" fmla="*/ 219 h 226"/>
              <a:gd name="T110" fmla="*/ 279 w 304"/>
              <a:gd name="T111" fmla="*/ 218 h 226"/>
              <a:gd name="T112" fmla="*/ 285 w 304"/>
              <a:gd name="T113" fmla="*/ 216 h 226"/>
              <a:gd name="T114" fmla="*/ 288 w 304"/>
              <a:gd name="T115" fmla="*/ 216 h 226"/>
              <a:gd name="T116" fmla="*/ 292 w 304"/>
              <a:gd name="T117" fmla="*/ 214 h 226"/>
              <a:gd name="T118" fmla="*/ 295 w 304"/>
              <a:gd name="T119" fmla="*/ 212 h 226"/>
              <a:gd name="T120" fmla="*/ 298 w 304"/>
              <a:gd name="T121" fmla="*/ 210 h 226"/>
              <a:gd name="T122" fmla="*/ 302 w 304"/>
              <a:gd name="T123" fmla="*/ 209 h 226"/>
              <a:gd name="T124" fmla="*/ 304 w 304"/>
              <a:gd name="T125" fmla="*/ 20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26">
                <a:moveTo>
                  <a:pt x="262" y="205"/>
                </a:moveTo>
                <a:cubicBezTo>
                  <a:pt x="262" y="195"/>
                  <a:pt x="262" y="195"/>
                  <a:pt x="262" y="195"/>
                </a:cubicBezTo>
                <a:cubicBezTo>
                  <a:pt x="269" y="190"/>
                  <a:pt x="269" y="190"/>
                  <a:pt x="269" y="190"/>
                </a:cubicBezTo>
                <a:cubicBezTo>
                  <a:pt x="269" y="189"/>
                  <a:pt x="269" y="189"/>
                  <a:pt x="269" y="189"/>
                </a:cubicBezTo>
                <a:cubicBezTo>
                  <a:pt x="269" y="186"/>
                  <a:pt x="270" y="172"/>
                  <a:pt x="270" y="158"/>
                </a:cubicBezTo>
                <a:cubicBezTo>
                  <a:pt x="270" y="147"/>
                  <a:pt x="270" y="137"/>
                  <a:pt x="269" y="135"/>
                </a:cubicBezTo>
                <a:cubicBezTo>
                  <a:pt x="268" y="135"/>
                  <a:pt x="267" y="132"/>
                  <a:pt x="272" y="112"/>
                </a:cubicBezTo>
                <a:cubicBezTo>
                  <a:pt x="273" y="108"/>
                  <a:pt x="273" y="108"/>
                  <a:pt x="273" y="108"/>
                </a:cubicBezTo>
                <a:cubicBezTo>
                  <a:pt x="273" y="106"/>
                  <a:pt x="273" y="106"/>
                  <a:pt x="273" y="106"/>
                </a:cubicBezTo>
                <a:cubicBezTo>
                  <a:pt x="274" y="102"/>
                  <a:pt x="275" y="98"/>
                  <a:pt x="276" y="96"/>
                </a:cubicBezTo>
                <a:cubicBezTo>
                  <a:pt x="269" y="85"/>
                  <a:pt x="269" y="85"/>
                  <a:pt x="269" y="85"/>
                </a:cubicBezTo>
                <a:cubicBezTo>
                  <a:pt x="269" y="0"/>
                  <a:pt x="269" y="0"/>
                  <a:pt x="269" y="0"/>
                </a:cubicBezTo>
                <a:cubicBezTo>
                  <a:pt x="268" y="0"/>
                  <a:pt x="268" y="0"/>
                  <a:pt x="268" y="0"/>
                </a:cubicBezTo>
                <a:cubicBezTo>
                  <a:pt x="192" y="0"/>
                  <a:pt x="192" y="0"/>
                  <a:pt x="192" y="0"/>
                </a:cubicBezTo>
                <a:cubicBezTo>
                  <a:pt x="169" y="19"/>
                  <a:pt x="169" y="19"/>
                  <a:pt x="169" y="19"/>
                </a:cubicBezTo>
                <a:cubicBezTo>
                  <a:pt x="161" y="35"/>
                  <a:pt x="161" y="35"/>
                  <a:pt x="161" y="35"/>
                </a:cubicBezTo>
                <a:cubicBezTo>
                  <a:pt x="145" y="43"/>
                  <a:pt x="145" y="43"/>
                  <a:pt x="145" y="43"/>
                </a:cubicBezTo>
                <a:cubicBezTo>
                  <a:pt x="141" y="47"/>
                  <a:pt x="141" y="47"/>
                  <a:pt x="141" y="47"/>
                </a:cubicBezTo>
                <a:cubicBezTo>
                  <a:pt x="145" y="50"/>
                  <a:pt x="145" y="50"/>
                  <a:pt x="145" y="50"/>
                </a:cubicBezTo>
                <a:cubicBezTo>
                  <a:pt x="149" y="50"/>
                  <a:pt x="149" y="50"/>
                  <a:pt x="149" y="50"/>
                </a:cubicBezTo>
                <a:cubicBezTo>
                  <a:pt x="149" y="54"/>
                  <a:pt x="149" y="54"/>
                  <a:pt x="149" y="54"/>
                </a:cubicBezTo>
                <a:cubicBezTo>
                  <a:pt x="149" y="58"/>
                  <a:pt x="149" y="58"/>
                  <a:pt x="149" y="58"/>
                </a:cubicBezTo>
                <a:cubicBezTo>
                  <a:pt x="145" y="58"/>
                  <a:pt x="145" y="58"/>
                  <a:pt x="145" y="58"/>
                </a:cubicBezTo>
                <a:cubicBezTo>
                  <a:pt x="145" y="62"/>
                  <a:pt x="145" y="62"/>
                  <a:pt x="145" y="62"/>
                </a:cubicBezTo>
                <a:cubicBezTo>
                  <a:pt x="149" y="66"/>
                  <a:pt x="149" y="66"/>
                  <a:pt x="149" y="66"/>
                </a:cubicBezTo>
                <a:cubicBezTo>
                  <a:pt x="149" y="70"/>
                  <a:pt x="149" y="70"/>
                  <a:pt x="149" y="70"/>
                </a:cubicBezTo>
                <a:cubicBezTo>
                  <a:pt x="149" y="78"/>
                  <a:pt x="149" y="78"/>
                  <a:pt x="149" y="78"/>
                </a:cubicBezTo>
                <a:cubicBezTo>
                  <a:pt x="137" y="78"/>
                  <a:pt x="137" y="78"/>
                  <a:pt x="137" y="78"/>
                </a:cubicBezTo>
                <a:cubicBezTo>
                  <a:pt x="126" y="90"/>
                  <a:pt x="126" y="90"/>
                  <a:pt x="126" y="90"/>
                </a:cubicBezTo>
                <a:cubicBezTo>
                  <a:pt x="118" y="90"/>
                  <a:pt x="118" y="90"/>
                  <a:pt x="118" y="90"/>
                </a:cubicBezTo>
                <a:cubicBezTo>
                  <a:pt x="106" y="90"/>
                  <a:pt x="106" y="90"/>
                  <a:pt x="106" y="90"/>
                </a:cubicBezTo>
                <a:cubicBezTo>
                  <a:pt x="102" y="90"/>
                  <a:pt x="102" y="90"/>
                  <a:pt x="102" y="90"/>
                </a:cubicBezTo>
                <a:cubicBezTo>
                  <a:pt x="94" y="93"/>
                  <a:pt x="94" y="93"/>
                  <a:pt x="94" y="93"/>
                </a:cubicBezTo>
                <a:cubicBezTo>
                  <a:pt x="91" y="90"/>
                  <a:pt x="91" y="90"/>
                  <a:pt x="91" y="90"/>
                </a:cubicBezTo>
                <a:cubicBezTo>
                  <a:pt x="75" y="86"/>
                  <a:pt x="75" y="86"/>
                  <a:pt x="75" y="86"/>
                </a:cubicBezTo>
                <a:cubicBezTo>
                  <a:pt x="36" y="93"/>
                  <a:pt x="36" y="93"/>
                  <a:pt x="36" y="93"/>
                </a:cubicBezTo>
                <a:cubicBezTo>
                  <a:pt x="44" y="117"/>
                  <a:pt x="44" y="117"/>
                  <a:pt x="44" y="117"/>
                </a:cubicBezTo>
                <a:cubicBezTo>
                  <a:pt x="36" y="121"/>
                  <a:pt x="36" y="121"/>
                  <a:pt x="36" y="121"/>
                </a:cubicBezTo>
                <a:cubicBezTo>
                  <a:pt x="32" y="129"/>
                  <a:pt x="32" y="129"/>
                  <a:pt x="32" y="129"/>
                </a:cubicBezTo>
                <a:cubicBezTo>
                  <a:pt x="28" y="129"/>
                  <a:pt x="28" y="129"/>
                  <a:pt x="28" y="129"/>
                </a:cubicBezTo>
                <a:cubicBezTo>
                  <a:pt x="1" y="148"/>
                  <a:pt x="1" y="148"/>
                  <a:pt x="1" y="148"/>
                </a:cubicBezTo>
                <a:cubicBezTo>
                  <a:pt x="0" y="148"/>
                  <a:pt x="0" y="148"/>
                  <a:pt x="0" y="148"/>
                </a:cubicBezTo>
                <a:cubicBezTo>
                  <a:pt x="0" y="149"/>
                  <a:pt x="0" y="149"/>
                  <a:pt x="0" y="149"/>
                </a:cubicBezTo>
                <a:cubicBezTo>
                  <a:pt x="1" y="150"/>
                  <a:pt x="1" y="150"/>
                  <a:pt x="1" y="150"/>
                </a:cubicBezTo>
                <a:cubicBezTo>
                  <a:pt x="179" y="150"/>
                  <a:pt x="179" y="150"/>
                  <a:pt x="179" y="150"/>
                </a:cubicBezTo>
                <a:cubicBezTo>
                  <a:pt x="179" y="151"/>
                  <a:pt x="180" y="156"/>
                  <a:pt x="180" y="164"/>
                </a:cubicBezTo>
                <a:cubicBezTo>
                  <a:pt x="180" y="166"/>
                  <a:pt x="180" y="168"/>
                  <a:pt x="181" y="169"/>
                </a:cubicBezTo>
                <a:cubicBezTo>
                  <a:pt x="179" y="172"/>
                  <a:pt x="179" y="172"/>
                  <a:pt x="179" y="172"/>
                </a:cubicBezTo>
                <a:cubicBezTo>
                  <a:pt x="183" y="169"/>
                  <a:pt x="183" y="169"/>
                  <a:pt x="183" y="169"/>
                </a:cubicBezTo>
                <a:cubicBezTo>
                  <a:pt x="183" y="169"/>
                  <a:pt x="183" y="169"/>
                  <a:pt x="184" y="169"/>
                </a:cubicBezTo>
                <a:cubicBezTo>
                  <a:pt x="188" y="178"/>
                  <a:pt x="188" y="178"/>
                  <a:pt x="188" y="178"/>
                </a:cubicBezTo>
                <a:cubicBezTo>
                  <a:pt x="190" y="185"/>
                  <a:pt x="190" y="185"/>
                  <a:pt x="190" y="185"/>
                </a:cubicBezTo>
                <a:cubicBezTo>
                  <a:pt x="197" y="193"/>
                  <a:pt x="197" y="193"/>
                  <a:pt x="197" y="193"/>
                </a:cubicBezTo>
                <a:cubicBezTo>
                  <a:pt x="198" y="193"/>
                  <a:pt x="198" y="193"/>
                  <a:pt x="198" y="193"/>
                </a:cubicBezTo>
                <a:cubicBezTo>
                  <a:pt x="199" y="193"/>
                  <a:pt x="199" y="193"/>
                  <a:pt x="199" y="193"/>
                </a:cubicBezTo>
                <a:cubicBezTo>
                  <a:pt x="203" y="193"/>
                  <a:pt x="203" y="193"/>
                  <a:pt x="203" y="193"/>
                </a:cubicBezTo>
                <a:cubicBezTo>
                  <a:pt x="214" y="202"/>
                  <a:pt x="214" y="202"/>
                  <a:pt x="214" y="202"/>
                </a:cubicBezTo>
                <a:cubicBezTo>
                  <a:pt x="224" y="211"/>
                  <a:pt x="224" y="211"/>
                  <a:pt x="224" y="211"/>
                </a:cubicBezTo>
                <a:cubicBezTo>
                  <a:pt x="230" y="211"/>
                  <a:pt x="230" y="211"/>
                  <a:pt x="230" y="211"/>
                </a:cubicBezTo>
                <a:cubicBezTo>
                  <a:pt x="236" y="219"/>
                  <a:pt x="236" y="219"/>
                  <a:pt x="236" y="219"/>
                </a:cubicBezTo>
                <a:cubicBezTo>
                  <a:pt x="239" y="214"/>
                  <a:pt x="239" y="214"/>
                  <a:pt x="239" y="214"/>
                </a:cubicBezTo>
                <a:cubicBezTo>
                  <a:pt x="243" y="214"/>
                  <a:pt x="243" y="214"/>
                  <a:pt x="243" y="214"/>
                </a:cubicBezTo>
                <a:cubicBezTo>
                  <a:pt x="247" y="210"/>
                  <a:pt x="247" y="210"/>
                  <a:pt x="247" y="210"/>
                </a:cubicBezTo>
                <a:cubicBezTo>
                  <a:pt x="262" y="205"/>
                  <a:pt x="262" y="205"/>
                  <a:pt x="262" y="205"/>
                </a:cubicBezTo>
                <a:close/>
                <a:moveTo>
                  <a:pt x="240" y="221"/>
                </a:moveTo>
                <a:cubicBezTo>
                  <a:pt x="239" y="220"/>
                  <a:pt x="239" y="220"/>
                  <a:pt x="239" y="220"/>
                </a:cubicBezTo>
                <a:cubicBezTo>
                  <a:pt x="238" y="221"/>
                  <a:pt x="238" y="221"/>
                  <a:pt x="238" y="221"/>
                </a:cubicBezTo>
                <a:cubicBezTo>
                  <a:pt x="238" y="222"/>
                  <a:pt x="238" y="222"/>
                  <a:pt x="238" y="222"/>
                </a:cubicBezTo>
                <a:cubicBezTo>
                  <a:pt x="238" y="222"/>
                  <a:pt x="238" y="222"/>
                  <a:pt x="238" y="222"/>
                </a:cubicBezTo>
                <a:cubicBezTo>
                  <a:pt x="237" y="223"/>
                  <a:pt x="237" y="223"/>
                  <a:pt x="237" y="223"/>
                </a:cubicBezTo>
                <a:cubicBezTo>
                  <a:pt x="237" y="224"/>
                  <a:pt x="237" y="224"/>
                  <a:pt x="237" y="224"/>
                </a:cubicBezTo>
                <a:cubicBezTo>
                  <a:pt x="236" y="225"/>
                  <a:pt x="236" y="225"/>
                  <a:pt x="236" y="225"/>
                </a:cubicBezTo>
                <a:cubicBezTo>
                  <a:pt x="236" y="226"/>
                  <a:pt x="236" y="226"/>
                  <a:pt x="236" y="226"/>
                </a:cubicBezTo>
                <a:cubicBezTo>
                  <a:pt x="238" y="226"/>
                  <a:pt x="238" y="226"/>
                  <a:pt x="238" y="226"/>
                </a:cubicBezTo>
                <a:cubicBezTo>
                  <a:pt x="239" y="225"/>
                  <a:pt x="239" y="225"/>
                  <a:pt x="239" y="225"/>
                </a:cubicBezTo>
                <a:cubicBezTo>
                  <a:pt x="240" y="225"/>
                  <a:pt x="240" y="225"/>
                  <a:pt x="240" y="225"/>
                </a:cubicBezTo>
                <a:cubicBezTo>
                  <a:pt x="240" y="224"/>
                  <a:pt x="240" y="224"/>
                  <a:pt x="240" y="224"/>
                </a:cubicBezTo>
                <a:cubicBezTo>
                  <a:pt x="241" y="223"/>
                  <a:pt x="241" y="223"/>
                  <a:pt x="241" y="223"/>
                </a:cubicBezTo>
                <a:cubicBezTo>
                  <a:pt x="242" y="223"/>
                  <a:pt x="242" y="223"/>
                  <a:pt x="242" y="223"/>
                </a:cubicBezTo>
                <a:cubicBezTo>
                  <a:pt x="242" y="222"/>
                  <a:pt x="242" y="222"/>
                  <a:pt x="242" y="222"/>
                </a:cubicBezTo>
                <a:cubicBezTo>
                  <a:pt x="242" y="221"/>
                  <a:pt x="242" y="221"/>
                  <a:pt x="242" y="221"/>
                </a:cubicBezTo>
                <a:cubicBezTo>
                  <a:pt x="241" y="221"/>
                  <a:pt x="241" y="221"/>
                  <a:pt x="241" y="221"/>
                </a:cubicBezTo>
                <a:lnTo>
                  <a:pt x="240" y="221"/>
                </a:lnTo>
                <a:close/>
                <a:moveTo>
                  <a:pt x="299" y="200"/>
                </a:moveTo>
                <a:cubicBezTo>
                  <a:pt x="300" y="199"/>
                  <a:pt x="300" y="199"/>
                  <a:pt x="300" y="199"/>
                </a:cubicBezTo>
                <a:cubicBezTo>
                  <a:pt x="298" y="199"/>
                  <a:pt x="298" y="199"/>
                  <a:pt x="298" y="199"/>
                </a:cubicBezTo>
                <a:cubicBezTo>
                  <a:pt x="298" y="200"/>
                  <a:pt x="298" y="200"/>
                  <a:pt x="298" y="200"/>
                </a:cubicBezTo>
                <a:cubicBezTo>
                  <a:pt x="298" y="201"/>
                  <a:pt x="298" y="201"/>
                  <a:pt x="298" y="201"/>
                </a:cubicBezTo>
                <a:cubicBezTo>
                  <a:pt x="299" y="201"/>
                  <a:pt x="299" y="201"/>
                  <a:pt x="299" y="201"/>
                </a:cubicBezTo>
                <a:lnTo>
                  <a:pt x="299" y="200"/>
                </a:lnTo>
                <a:close/>
                <a:moveTo>
                  <a:pt x="303" y="207"/>
                </a:moveTo>
                <a:cubicBezTo>
                  <a:pt x="302" y="207"/>
                  <a:pt x="302" y="207"/>
                  <a:pt x="302" y="207"/>
                </a:cubicBezTo>
                <a:cubicBezTo>
                  <a:pt x="302" y="207"/>
                  <a:pt x="302" y="207"/>
                  <a:pt x="302" y="207"/>
                </a:cubicBezTo>
                <a:cubicBezTo>
                  <a:pt x="301" y="208"/>
                  <a:pt x="301" y="208"/>
                  <a:pt x="301" y="208"/>
                </a:cubicBezTo>
                <a:cubicBezTo>
                  <a:pt x="300" y="208"/>
                  <a:pt x="300" y="208"/>
                  <a:pt x="300" y="208"/>
                </a:cubicBezTo>
                <a:cubicBezTo>
                  <a:pt x="298" y="209"/>
                  <a:pt x="298" y="209"/>
                  <a:pt x="298" y="209"/>
                </a:cubicBezTo>
                <a:cubicBezTo>
                  <a:pt x="297" y="209"/>
                  <a:pt x="297" y="209"/>
                  <a:pt x="297" y="209"/>
                </a:cubicBezTo>
                <a:cubicBezTo>
                  <a:pt x="297" y="208"/>
                  <a:pt x="297" y="208"/>
                  <a:pt x="297" y="208"/>
                </a:cubicBezTo>
                <a:cubicBezTo>
                  <a:pt x="296" y="208"/>
                  <a:pt x="296" y="208"/>
                  <a:pt x="296" y="208"/>
                </a:cubicBezTo>
                <a:cubicBezTo>
                  <a:pt x="296" y="208"/>
                  <a:pt x="296" y="208"/>
                  <a:pt x="296" y="208"/>
                </a:cubicBezTo>
                <a:cubicBezTo>
                  <a:pt x="296" y="209"/>
                  <a:pt x="295" y="208"/>
                  <a:pt x="295" y="208"/>
                </a:cubicBezTo>
                <a:cubicBezTo>
                  <a:pt x="294" y="209"/>
                  <a:pt x="294" y="209"/>
                  <a:pt x="294" y="209"/>
                </a:cubicBezTo>
                <a:cubicBezTo>
                  <a:pt x="293" y="209"/>
                  <a:pt x="293" y="209"/>
                  <a:pt x="293" y="209"/>
                </a:cubicBezTo>
                <a:cubicBezTo>
                  <a:pt x="292" y="209"/>
                  <a:pt x="292" y="209"/>
                  <a:pt x="292" y="209"/>
                </a:cubicBezTo>
                <a:cubicBezTo>
                  <a:pt x="291" y="209"/>
                  <a:pt x="291" y="209"/>
                  <a:pt x="291" y="209"/>
                </a:cubicBezTo>
                <a:cubicBezTo>
                  <a:pt x="291" y="209"/>
                  <a:pt x="291" y="209"/>
                  <a:pt x="291" y="209"/>
                </a:cubicBezTo>
                <a:cubicBezTo>
                  <a:pt x="291" y="209"/>
                  <a:pt x="291" y="209"/>
                  <a:pt x="290" y="210"/>
                </a:cubicBezTo>
                <a:cubicBezTo>
                  <a:pt x="289" y="211"/>
                  <a:pt x="288" y="212"/>
                  <a:pt x="288" y="212"/>
                </a:cubicBezTo>
                <a:cubicBezTo>
                  <a:pt x="286" y="213"/>
                  <a:pt x="288" y="214"/>
                  <a:pt x="288" y="214"/>
                </a:cubicBezTo>
                <a:cubicBezTo>
                  <a:pt x="287" y="215"/>
                  <a:pt x="286" y="213"/>
                  <a:pt x="286" y="213"/>
                </a:cubicBezTo>
                <a:cubicBezTo>
                  <a:pt x="284" y="212"/>
                  <a:pt x="284" y="212"/>
                  <a:pt x="284" y="212"/>
                </a:cubicBezTo>
                <a:cubicBezTo>
                  <a:pt x="283" y="212"/>
                  <a:pt x="284" y="212"/>
                  <a:pt x="284" y="212"/>
                </a:cubicBezTo>
                <a:cubicBezTo>
                  <a:pt x="287" y="209"/>
                  <a:pt x="287" y="209"/>
                  <a:pt x="287" y="209"/>
                </a:cubicBezTo>
                <a:cubicBezTo>
                  <a:pt x="288" y="209"/>
                  <a:pt x="290" y="207"/>
                  <a:pt x="290" y="207"/>
                </a:cubicBezTo>
                <a:cubicBezTo>
                  <a:pt x="290" y="206"/>
                  <a:pt x="293" y="205"/>
                  <a:pt x="293" y="205"/>
                </a:cubicBezTo>
                <a:cubicBezTo>
                  <a:pt x="294" y="205"/>
                  <a:pt x="292" y="204"/>
                  <a:pt x="292" y="204"/>
                </a:cubicBezTo>
                <a:cubicBezTo>
                  <a:pt x="292" y="205"/>
                  <a:pt x="290" y="205"/>
                  <a:pt x="290" y="205"/>
                </a:cubicBezTo>
                <a:cubicBezTo>
                  <a:pt x="288" y="207"/>
                  <a:pt x="288" y="207"/>
                  <a:pt x="288" y="207"/>
                </a:cubicBezTo>
                <a:cubicBezTo>
                  <a:pt x="287" y="207"/>
                  <a:pt x="286" y="208"/>
                  <a:pt x="286" y="208"/>
                </a:cubicBezTo>
                <a:cubicBezTo>
                  <a:pt x="284" y="209"/>
                  <a:pt x="284" y="209"/>
                  <a:pt x="284" y="209"/>
                </a:cubicBezTo>
                <a:cubicBezTo>
                  <a:pt x="283" y="210"/>
                  <a:pt x="282" y="210"/>
                  <a:pt x="282" y="210"/>
                </a:cubicBezTo>
                <a:cubicBezTo>
                  <a:pt x="281" y="210"/>
                  <a:pt x="277" y="210"/>
                  <a:pt x="277" y="210"/>
                </a:cubicBezTo>
                <a:cubicBezTo>
                  <a:pt x="275" y="211"/>
                  <a:pt x="270" y="211"/>
                  <a:pt x="270" y="211"/>
                </a:cubicBezTo>
                <a:cubicBezTo>
                  <a:pt x="269" y="210"/>
                  <a:pt x="268" y="211"/>
                  <a:pt x="268" y="211"/>
                </a:cubicBezTo>
                <a:cubicBezTo>
                  <a:pt x="268" y="212"/>
                  <a:pt x="265" y="213"/>
                  <a:pt x="265" y="213"/>
                </a:cubicBezTo>
                <a:cubicBezTo>
                  <a:pt x="265" y="212"/>
                  <a:pt x="264" y="212"/>
                  <a:pt x="264" y="212"/>
                </a:cubicBezTo>
                <a:cubicBezTo>
                  <a:pt x="261" y="212"/>
                  <a:pt x="261" y="212"/>
                  <a:pt x="261" y="212"/>
                </a:cubicBezTo>
                <a:cubicBezTo>
                  <a:pt x="260" y="212"/>
                  <a:pt x="260" y="212"/>
                  <a:pt x="260" y="212"/>
                </a:cubicBezTo>
                <a:cubicBezTo>
                  <a:pt x="259" y="212"/>
                  <a:pt x="259" y="212"/>
                  <a:pt x="259" y="212"/>
                </a:cubicBezTo>
                <a:cubicBezTo>
                  <a:pt x="259" y="213"/>
                  <a:pt x="258" y="213"/>
                  <a:pt x="258" y="213"/>
                </a:cubicBezTo>
                <a:cubicBezTo>
                  <a:pt x="256" y="212"/>
                  <a:pt x="256" y="213"/>
                  <a:pt x="255" y="213"/>
                </a:cubicBezTo>
                <a:cubicBezTo>
                  <a:pt x="254" y="213"/>
                  <a:pt x="252" y="216"/>
                  <a:pt x="251" y="216"/>
                </a:cubicBezTo>
                <a:cubicBezTo>
                  <a:pt x="251" y="215"/>
                  <a:pt x="246" y="217"/>
                  <a:pt x="246" y="217"/>
                </a:cubicBezTo>
                <a:cubicBezTo>
                  <a:pt x="246" y="217"/>
                  <a:pt x="246" y="217"/>
                  <a:pt x="246" y="217"/>
                </a:cubicBezTo>
                <a:cubicBezTo>
                  <a:pt x="247" y="216"/>
                  <a:pt x="247" y="216"/>
                  <a:pt x="247" y="216"/>
                </a:cubicBezTo>
                <a:cubicBezTo>
                  <a:pt x="246" y="216"/>
                  <a:pt x="246" y="216"/>
                  <a:pt x="246" y="216"/>
                </a:cubicBezTo>
                <a:cubicBezTo>
                  <a:pt x="244" y="218"/>
                  <a:pt x="244" y="218"/>
                  <a:pt x="244" y="218"/>
                </a:cubicBezTo>
                <a:cubicBezTo>
                  <a:pt x="244" y="219"/>
                  <a:pt x="244" y="219"/>
                  <a:pt x="244" y="219"/>
                </a:cubicBezTo>
                <a:cubicBezTo>
                  <a:pt x="244" y="220"/>
                  <a:pt x="244" y="220"/>
                  <a:pt x="244" y="220"/>
                </a:cubicBezTo>
                <a:cubicBezTo>
                  <a:pt x="244" y="220"/>
                  <a:pt x="244" y="220"/>
                  <a:pt x="244" y="220"/>
                </a:cubicBezTo>
                <a:cubicBezTo>
                  <a:pt x="244" y="221"/>
                  <a:pt x="244" y="221"/>
                  <a:pt x="244" y="221"/>
                </a:cubicBezTo>
                <a:cubicBezTo>
                  <a:pt x="244" y="222"/>
                  <a:pt x="244" y="222"/>
                  <a:pt x="244" y="222"/>
                </a:cubicBezTo>
                <a:cubicBezTo>
                  <a:pt x="244" y="223"/>
                  <a:pt x="244" y="223"/>
                  <a:pt x="244" y="223"/>
                </a:cubicBezTo>
                <a:cubicBezTo>
                  <a:pt x="245" y="223"/>
                  <a:pt x="245" y="223"/>
                  <a:pt x="245" y="223"/>
                </a:cubicBezTo>
                <a:cubicBezTo>
                  <a:pt x="247" y="223"/>
                  <a:pt x="247" y="223"/>
                  <a:pt x="247" y="223"/>
                </a:cubicBezTo>
                <a:cubicBezTo>
                  <a:pt x="248" y="223"/>
                  <a:pt x="248" y="223"/>
                  <a:pt x="248" y="223"/>
                </a:cubicBezTo>
                <a:cubicBezTo>
                  <a:pt x="250" y="223"/>
                  <a:pt x="250" y="223"/>
                  <a:pt x="250" y="223"/>
                </a:cubicBezTo>
                <a:cubicBezTo>
                  <a:pt x="251" y="223"/>
                  <a:pt x="251" y="223"/>
                  <a:pt x="251" y="223"/>
                </a:cubicBezTo>
                <a:cubicBezTo>
                  <a:pt x="252" y="222"/>
                  <a:pt x="252" y="222"/>
                  <a:pt x="252" y="222"/>
                </a:cubicBezTo>
                <a:cubicBezTo>
                  <a:pt x="253" y="222"/>
                  <a:pt x="253" y="222"/>
                  <a:pt x="253" y="222"/>
                </a:cubicBezTo>
                <a:cubicBezTo>
                  <a:pt x="254" y="222"/>
                  <a:pt x="254" y="222"/>
                  <a:pt x="254" y="222"/>
                </a:cubicBezTo>
                <a:cubicBezTo>
                  <a:pt x="255" y="222"/>
                  <a:pt x="255" y="222"/>
                  <a:pt x="255" y="222"/>
                </a:cubicBezTo>
                <a:cubicBezTo>
                  <a:pt x="256" y="222"/>
                  <a:pt x="256" y="222"/>
                  <a:pt x="256" y="222"/>
                </a:cubicBezTo>
                <a:cubicBezTo>
                  <a:pt x="258" y="222"/>
                  <a:pt x="258" y="222"/>
                  <a:pt x="258" y="222"/>
                </a:cubicBezTo>
                <a:cubicBezTo>
                  <a:pt x="258" y="222"/>
                  <a:pt x="258" y="222"/>
                  <a:pt x="258" y="222"/>
                </a:cubicBezTo>
                <a:cubicBezTo>
                  <a:pt x="259" y="222"/>
                  <a:pt x="259" y="222"/>
                  <a:pt x="259" y="222"/>
                </a:cubicBezTo>
                <a:cubicBezTo>
                  <a:pt x="260" y="221"/>
                  <a:pt x="260" y="221"/>
                  <a:pt x="260" y="221"/>
                </a:cubicBezTo>
                <a:cubicBezTo>
                  <a:pt x="262" y="221"/>
                  <a:pt x="262" y="221"/>
                  <a:pt x="262" y="221"/>
                </a:cubicBezTo>
                <a:cubicBezTo>
                  <a:pt x="264" y="221"/>
                  <a:pt x="264" y="221"/>
                  <a:pt x="264" y="221"/>
                </a:cubicBezTo>
                <a:cubicBezTo>
                  <a:pt x="265" y="221"/>
                  <a:pt x="265" y="221"/>
                  <a:pt x="265" y="221"/>
                </a:cubicBezTo>
                <a:cubicBezTo>
                  <a:pt x="267" y="221"/>
                  <a:pt x="267" y="221"/>
                  <a:pt x="267" y="221"/>
                </a:cubicBezTo>
                <a:cubicBezTo>
                  <a:pt x="269" y="221"/>
                  <a:pt x="269" y="221"/>
                  <a:pt x="269" y="221"/>
                </a:cubicBezTo>
                <a:cubicBezTo>
                  <a:pt x="271" y="220"/>
                  <a:pt x="271" y="220"/>
                  <a:pt x="271" y="220"/>
                </a:cubicBezTo>
                <a:cubicBezTo>
                  <a:pt x="272" y="220"/>
                  <a:pt x="272" y="220"/>
                  <a:pt x="272" y="220"/>
                </a:cubicBezTo>
                <a:cubicBezTo>
                  <a:pt x="273" y="219"/>
                  <a:pt x="273" y="219"/>
                  <a:pt x="273" y="219"/>
                </a:cubicBezTo>
                <a:cubicBezTo>
                  <a:pt x="276" y="219"/>
                  <a:pt x="276" y="219"/>
                  <a:pt x="276" y="219"/>
                </a:cubicBezTo>
                <a:cubicBezTo>
                  <a:pt x="277" y="219"/>
                  <a:pt x="277" y="219"/>
                  <a:pt x="277" y="219"/>
                </a:cubicBezTo>
                <a:cubicBezTo>
                  <a:pt x="279" y="218"/>
                  <a:pt x="279" y="218"/>
                  <a:pt x="279" y="218"/>
                </a:cubicBezTo>
                <a:cubicBezTo>
                  <a:pt x="281" y="218"/>
                  <a:pt x="281" y="218"/>
                  <a:pt x="281" y="218"/>
                </a:cubicBezTo>
                <a:cubicBezTo>
                  <a:pt x="282" y="217"/>
                  <a:pt x="282" y="217"/>
                  <a:pt x="282" y="217"/>
                </a:cubicBezTo>
                <a:cubicBezTo>
                  <a:pt x="285" y="216"/>
                  <a:pt x="285" y="216"/>
                  <a:pt x="285" y="216"/>
                </a:cubicBezTo>
                <a:cubicBezTo>
                  <a:pt x="285" y="216"/>
                  <a:pt x="285" y="216"/>
                  <a:pt x="285" y="216"/>
                </a:cubicBezTo>
                <a:cubicBezTo>
                  <a:pt x="286" y="216"/>
                  <a:pt x="286" y="216"/>
                  <a:pt x="286" y="216"/>
                </a:cubicBezTo>
                <a:cubicBezTo>
                  <a:pt x="288" y="216"/>
                  <a:pt x="288" y="216"/>
                  <a:pt x="288" y="216"/>
                </a:cubicBezTo>
                <a:cubicBezTo>
                  <a:pt x="290" y="215"/>
                  <a:pt x="290" y="215"/>
                  <a:pt x="290" y="215"/>
                </a:cubicBezTo>
                <a:cubicBezTo>
                  <a:pt x="291" y="214"/>
                  <a:pt x="291" y="214"/>
                  <a:pt x="291" y="214"/>
                </a:cubicBezTo>
                <a:cubicBezTo>
                  <a:pt x="292" y="214"/>
                  <a:pt x="292" y="214"/>
                  <a:pt x="292" y="214"/>
                </a:cubicBezTo>
                <a:cubicBezTo>
                  <a:pt x="293" y="213"/>
                  <a:pt x="293" y="213"/>
                  <a:pt x="293" y="213"/>
                </a:cubicBezTo>
                <a:cubicBezTo>
                  <a:pt x="294" y="213"/>
                  <a:pt x="294" y="213"/>
                  <a:pt x="294" y="213"/>
                </a:cubicBezTo>
                <a:cubicBezTo>
                  <a:pt x="295" y="212"/>
                  <a:pt x="295" y="212"/>
                  <a:pt x="295" y="212"/>
                </a:cubicBezTo>
                <a:cubicBezTo>
                  <a:pt x="296" y="211"/>
                  <a:pt x="296" y="211"/>
                  <a:pt x="296" y="211"/>
                </a:cubicBezTo>
                <a:cubicBezTo>
                  <a:pt x="297" y="211"/>
                  <a:pt x="297" y="211"/>
                  <a:pt x="297" y="211"/>
                </a:cubicBezTo>
                <a:cubicBezTo>
                  <a:pt x="298" y="210"/>
                  <a:pt x="298" y="210"/>
                  <a:pt x="298" y="210"/>
                </a:cubicBezTo>
                <a:cubicBezTo>
                  <a:pt x="300" y="209"/>
                  <a:pt x="300" y="209"/>
                  <a:pt x="300" y="209"/>
                </a:cubicBezTo>
                <a:cubicBezTo>
                  <a:pt x="301" y="209"/>
                  <a:pt x="301" y="209"/>
                  <a:pt x="301" y="209"/>
                </a:cubicBezTo>
                <a:cubicBezTo>
                  <a:pt x="302" y="209"/>
                  <a:pt x="302" y="209"/>
                  <a:pt x="302" y="209"/>
                </a:cubicBezTo>
                <a:cubicBezTo>
                  <a:pt x="303" y="208"/>
                  <a:pt x="303" y="208"/>
                  <a:pt x="303" y="208"/>
                </a:cubicBezTo>
                <a:cubicBezTo>
                  <a:pt x="304" y="208"/>
                  <a:pt x="304" y="208"/>
                  <a:pt x="304" y="208"/>
                </a:cubicBezTo>
                <a:cubicBezTo>
                  <a:pt x="304" y="207"/>
                  <a:pt x="304" y="207"/>
                  <a:pt x="304" y="207"/>
                </a:cubicBezTo>
                <a:lnTo>
                  <a:pt x="303" y="207"/>
                </a:lnTo>
                <a:close/>
              </a:path>
            </a:pathLst>
          </a:cu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4" name="New Hampshire">
            <a:extLst>
              <a:ext uri="{FF2B5EF4-FFF2-40B4-BE49-F238E27FC236}">
                <a16:creationId xmlns:a16="http://schemas.microsoft.com/office/drawing/2014/main" id="{FA3BD0B5-E666-8F1B-C750-6C4B513A58E8}"/>
              </a:ext>
            </a:extLst>
          </p:cNvPr>
          <p:cNvSpPr>
            <a:spLocks/>
          </p:cNvSpPr>
          <p:nvPr/>
        </p:nvSpPr>
        <p:spPr bwMode="auto">
          <a:xfrm>
            <a:off x="10653220" y="2531788"/>
            <a:ext cx="256377" cy="433771"/>
          </a:xfrm>
          <a:custGeom>
            <a:avLst/>
            <a:gdLst>
              <a:gd name="T0" fmla="*/ 74 w 79"/>
              <a:gd name="T1" fmla="*/ 101 h 136"/>
              <a:gd name="T2" fmla="*/ 74 w 79"/>
              <a:gd name="T3" fmla="*/ 75 h 136"/>
              <a:gd name="T4" fmla="*/ 67 w 79"/>
              <a:gd name="T5" fmla="*/ 48 h 136"/>
              <a:gd name="T6" fmla="*/ 67 w 79"/>
              <a:gd name="T7" fmla="*/ 42 h 136"/>
              <a:gd name="T8" fmla="*/ 66 w 79"/>
              <a:gd name="T9" fmla="*/ 36 h 136"/>
              <a:gd name="T10" fmla="*/ 66 w 79"/>
              <a:gd name="T11" fmla="*/ 17 h 136"/>
              <a:gd name="T12" fmla="*/ 66 w 79"/>
              <a:gd name="T13" fmla="*/ 6 h 136"/>
              <a:gd name="T14" fmla="*/ 66 w 79"/>
              <a:gd name="T15" fmla="*/ 3 h 136"/>
              <a:gd name="T16" fmla="*/ 60 w 79"/>
              <a:gd name="T17" fmla="*/ 0 h 136"/>
              <a:gd name="T18" fmla="*/ 52 w 79"/>
              <a:gd name="T19" fmla="*/ 4 h 136"/>
              <a:gd name="T20" fmla="*/ 44 w 79"/>
              <a:gd name="T21" fmla="*/ 4 h 136"/>
              <a:gd name="T22" fmla="*/ 41 w 79"/>
              <a:gd name="T23" fmla="*/ 8 h 136"/>
              <a:gd name="T24" fmla="*/ 39 w 79"/>
              <a:gd name="T25" fmla="*/ 12 h 136"/>
              <a:gd name="T26" fmla="*/ 38 w 79"/>
              <a:gd name="T27" fmla="*/ 16 h 136"/>
              <a:gd name="T28" fmla="*/ 38 w 79"/>
              <a:gd name="T29" fmla="*/ 18 h 136"/>
              <a:gd name="T30" fmla="*/ 38 w 79"/>
              <a:gd name="T31" fmla="*/ 30 h 136"/>
              <a:gd name="T32" fmla="*/ 32 w 79"/>
              <a:gd name="T33" fmla="*/ 36 h 136"/>
              <a:gd name="T34" fmla="*/ 31 w 79"/>
              <a:gd name="T35" fmla="*/ 36 h 136"/>
              <a:gd name="T36" fmla="*/ 31 w 79"/>
              <a:gd name="T37" fmla="*/ 42 h 136"/>
              <a:gd name="T38" fmla="*/ 26 w 79"/>
              <a:gd name="T39" fmla="*/ 48 h 136"/>
              <a:gd name="T40" fmla="*/ 26 w 79"/>
              <a:gd name="T41" fmla="*/ 49 h 136"/>
              <a:gd name="T42" fmla="*/ 21 w 79"/>
              <a:gd name="T43" fmla="*/ 56 h 136"/>
              <a:gd name="T44" fmla="*/ 19 w 79"/>
              <a:gd name="T45" fmla="*/ 60 h 136"/>
              <a:gd name="T46" fmla="*/ 21 w 79"/>
              <a:gd name="T47" fmla="*/ 61 h 136"/>
              <a:gd name="T48" fmla="*/ 15 w 79"/>
              <a:gd name="T49" fmla="*/ 72 h 136"/>
              <a:gd name="T50" fmla="*/ 15 w 79"/>
              <a:gd name="T51" fmla="*/ 73 h 136"/>
              <a:gd name="T52" fmla="*/ 10 w 79"/>
              <a:gd name="T53" fmla="*/ 81 h 136"/>
              <a:gd name="T54" fmla="*/ 7 w 79"/>
              <a:gd name="T55" fmla="*/ 85 h 136"/>
              <a:gd name="T56" fmla="*/ 7 w 79"/>
              <a:gd name="T57" fmla="*/ 85 h 136"/>
              <a:gd name="T58" fmla="*/ 8 w 79"/>
              <a:gd name="T59" fmla="*/ 85 h 136"/>
              <a:gd name="T60" fmla="*/ 10 w 79"/>
              <a:gd name="T61" fmla="*/ 86 h 136"/>
              <a:gd name="T62" fmla="*/ 10 w 79"/>
              <a:gd name="T63" fmla="*/ 99 h 136"/>
              <a:gd name="T64" fmla="*/ 10 w 79"/>
              <a:gd name="T65" fmla="*/ 102 h 136"/>
              <a:gd name="T66" fmla="*/ 10 w 79"/>
              <a:gd name="T67" fmla="*/ 102 h 136"/>
              <a:gd name="T68" fmla="*/ 10 w 79"/>
              <a:gd name="T69" fmla="*/ 102 h 136"/>
              <a:gd name="T70" fmla="*/ 10 w 79"/>
              <a:gd name="T71" fmla="*/ 103 h 136"/>
              <a:gd name="T72" fmla="*/ 10 w 79"/>
              <a:gd name="T73" fmla="*/ 103 h 136"/>
              <a:gd name="T74" fmla="*/ 9 w 79"/>
              <a:gd name="T75" fmla="*/ 108 h 136"/>
              <a:gd name="T76" fmla="*/ 8 w 79"/>
              <a:gd name="T77" fmla="*/ 111 h 136"/>
              <a:gd name="T78" fmla="*/ 8 w 79"/>
              <a:gd name="T79" fmla="*/ 112 h 136"/>
              <a:gd name="T80" fmla="*/ 8 w 79"/>
              <a:gd name="T81" fmla="*/ 112 h 136"/>
              <a:gd name="T82" fmla="*/ 7 w 79"/>
              <a:gd name="T83" fmla="*/ 112 h 136"/>
              <a:gd name="T84" fmla="*/ 7 w 79"/>
              <a:gd name="T85" fmla="*/ 112 h 136"/>
              <a:gd name="T86" fmla="*/ 7 w 79"/>
              <a:gd name="T87" fmla="*/ 113 h 136"/>
              <a:gd name="T88" fmla="*/ 1 w 79"/>
              <a:gd name="T89" fmla="*/ 120 h 136"/>
              <a:gd name="T90" fmla="*/ 0 w 79"/>
              <a:gd name="T91" fmla="*/ 120 h 136"/>
              <a:gd name="T92" fmla="*/ 0 w 79"/>
              <a:gd name="T93" fmla="*/ 128 h 136"/>
              <a:gd name="T94" fmla="*/ 0 w 79"/>
              <a:gd name="T95" fmla="*/ 128 h 136"/>
              <a:gd name="T96" fmla="*/ 1 w 79"/>
              <a:gd name="T97" fmla="*/ 128 h 136"/>
              <a:gd name="T98" fmla="*/ 39 w 79"/>
              <a:gd name="T99" fmla="*/ 128 h 136"/>
              <a:gd name="T100" fmla="*/ 39 w 79"/>
              <a:gd name="T101" fmla="*/ 136 h 136"/>
              <a:gd name="T102" fmla="*/ 55 w 79"/>
              <a:gd name="T103" fmla="*/ 136 h 136"/>
              <a:gd name="T104" fmla="*/ 66 w 79"/>
              <a:gd name="T105" fmla="*/ 127 h 136"/>
              <a:gd name="T106" fmla="*/ 67 w 79"/>
              <a:gd name="T107" fmla="*/ 125 h 136"/>
              <a:gd name="T108" fmla="*/ 68 w 79"/>
              <a:gd name="T109" fmla="*/ 121 h 136"/>
              <a:gd name="T110" fmla="*/ 76 w 79"/>
              <a:gd name="T111" fmla="*/ 113 h 136"/>
              <a:gd name="T112" fmla="*/ 79 w 79"/>
              <a:gd name="T113" fmla="*/ 109 h 136"/>
              <a:gd name="T114" fmla="*/ 78 w 79"/>
              <a:gd name="T115" fmla="*/ 108 h 136"/>
              <a:gd name="T116" fmla="*/ 74 w 79"/>
              <a:gd name="T117"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36">
                <a:moveTo>
                  <a:pt x="74" y="101"/>
                </a:moveTo>
                <a:cubicBezTo>
                  <a:pt x="74" y="75"/>
                  <a:pt x="74" y="75"/>
                  <a:pt x="74" y="75"/>
                </a:cubicBezTo>
                <a:cubicBezTo>
                  <a:pt x="67" y="48"/>
                  <a:pt x="67" y="48"/>
                  <a:pt x="67" y="48"/>
                </a:cubicBezTo>
                <a:cubicBezTo>
                  <a:pt x="67" y="42"/>
                  <a:pt x="67" y="42"/>
                  <a:pt x="67" y="42"/>
                </a:cubicBezTo>
                <a:cubicBezTo>
                  <a:pt x="66" y="36"/>
                  <a:pt x="66" y="36"/>
                  <a:pt x="66" y="36"/>
                </a:cubicBezTo>
                <a:cubicBezTo>
                  <a:pt x="66" y="34"/>
                  <a:pt x="67" y="20"/>
                  <a:pt x="66" y="17"/>
                </a:cubicBezTo>
                <a:cubicBezTo>
                  <a:pt x="65" y="14"/>
                  <a:pt x="66" y="7"/>
                  <a:pt x="66" y="6"/>
                </a:cubicBezTo>
                <a:cubicBezTo>
                  <a:pt x="66" y="3"/>
                  <a:pt x="66" y="3"/>
                  <a:pt x="66" y="3"/>
                </a:cubicBezTo>
                <a:cubicBezTo>
                  <a:pt x="60" y="0"/>
                  <a:pt x="60" y="0"/>
                  <a:pt x="60" y="0"/>
                </a:cubicBezTo>
                <a:cubicBezTo>
                  <a:pt x="52" y="4"/>
                  <a:pt x="52" y="4"/>
                  <a:pt x="52" y="4"/>
                </a:cubicBezTo>
                <a:cubicBezTo>
                  <a:pt x="44" y="4"/>
                  <a:pt x="44" y="4"/>
                  <a:pt x="44" y="4"/>
                </a:cubicBezTo>
                <a:cubicBezTo>
                  <a:pt x="41" y="8"/>
                  <a:pt x="41" y="8"/>
                  <a:pt x="41" y="8"/>
                </a:cubicBezTo>
                <a:cubicBezTo>
                  <a:pt x="39" y="12"/>
                  <a:pt x="39" y="12"/>
                  <a:pt x="39" y="12"/>
                </a:cubicBezTo>
                <a:cubicBezTo>
                  <a:pt x="38" y="16"/>
                  <a:pt x="38" y="16"/>
                  <a:pt x="38" y="16"/>
                </a:cubicBezTo>
                <a:cubicBezTo>
                  <a:pt x="38" y="18"/>
                  <a:pt x="38" y="18"/>
                  <a:pt x="38" y="18"/>
                </a:cubicBezTo>
                <a:cubicBezTo>
                  <a:pt x="38" y="30"/>
                  <a:pt x="38" y="30"/>
                  <a:pt x="38" y="30"/>
                </a:cubicBezTo>
                <a:cubicBezTo>
                  <a:pt x="38" y="32"/>
                  <a:pt x="35" y="34"/>
                  <a:pt x="32" y="36"/>
                </a:cubicBezTo>
                <a:cubicBezTo>
                  <a:pt x="31" y="36"/>
                  <a:pt x="31" y="36"/>
                  <a:pt x="31" y="36"/>
                </a:cubicBezTo>
                <a:cubicBezTo>
                  <a:pt x="31" y="42"/>
                  <a:pt x="31" y="42"/>
                  <a:pt x="31" y="42"/>
                </a:cubicBezTo>
                <a:cubicBezTo>
                  <a:pt x="26" y="48"/>
                  <a:pt x="26" y="48"/>
                  <a:pt x="26" y="48"/>
                </a:cubicBezTo>
                <a:cubicBezTo>
                  <a:pt x="26" y="49"/>
                  <a:pt x="26" y="49"/>
                  <a:pt x="26" y="49"/>
                </a:cubicBezTo>
                <a:cubicBezTo>
                  <a:pt x="26" y="50"/>
                  <a:pt x="24" y="53"/>
                  <a:pt x="21" y="56"/>
                </a:cubicBezTo>
                <a:cubicBezTo>
                  <a:pt x="19" y="58"/>
                  <a:pt x="19" y="59"/>
                  <a:pt x="19" y="60"/>
                </a:cubicBezTo>
                <a:cubicBezTo>
                  <a:pt x="19" y="61"/>
                  <a:pt x="20" y="61"/>
                  <a:pt x="21" y="61"/>
                </a:cubicBezTo>
                <a:cubicBezTo>
                  <a:pt x="15" y="72"/>
                  <a:pt x="15" y="72"/>
                  <a:pt x="15" y="72"/>
                </a:cubicBezTo>
                <a:cubicBezTo>
                  <a:pt x="15" y="73"/>
                  <a:pt x="15" y="73"/>
                  <a:pt x="15" y="73"/>
                </a:cubicBezTo>
                <a:cubicBezTo>
                  <a:pt x="15" y="73"/>
                  <a:pt x="15" y="77"/>
                  <a:pt x="10" y="81"/>
                </a:cubicBezTo>
                <a:cubicBezTo>
                  <a:pt x="8" y="83"/>
                  <a:pt x="7" y="84"/>
                  <a:pt x="7" y="85"/>
                </a:cubicBezTo>
                <a:cubicBezTo>
                  <a:pt x="7" y="85"/>
                  <a:pt x="7" y="85"/>
                  <a:pt x="7" y="85"/>
                </a:cubicBezTo>
                <a:cubicBezTo>
                  <a:pt x="8" y="85"/>
                  <a:pt x="8" y="85"/>
                  <a:pt x="8" y="85"/>
                </a:cubicBezTo>
                <a:cubicBezTo>
                  <a:pt x="8" y="86"/>
                  <a:pt x="9" y="86"/>
                  <a:pt x="10" y="86"/>
                </a:cubicBezTo>
                <a:cubicBezTo>
                  <a:pt x="10" y="99"/>
                  <a:pt x="10" y="99"/>
                  <a:pt x="10" y="99"/>
                </a:cubicBezTo>
                <a:cubicBezTo>
                  <a:pt x="10" y="100"/>
                  <a:pt x="10" y="101"/>
                  <a:pt x="10" y="102"/>
                </a:cubicBezTo>
                <a:cubicBezTo>
                  <a:pt x="10" y="102"/>
                  <a:pt x="10" y="102"/>
                  <a:pt x="10" y="102"/>
                </a:cubicBezTo>
                <a:cubicBezTo>
                  <a:pt x="10" y="102"/>
                  <a:pt x="10" y="102"/>
                  <a:pt x="10" y="102"/>
                </a:cubicBezTo>
                <a:cubicBezTo>
                  <a:pt x="10" y="103"/>
                  <a:pt x="10" y="103"/>
                  <a:pt x="10" y="103"/>
                </a:cubicBezTo>
                <a:cubicBezTo>
                  <a:pt x="10" y="103"/>
                  <a:pt x="10" y="103"/>
                  <a:pt x="10" y="103"/>
                </a:cubicBezTo>
                <a:cubicBezTo>
                  <a:pt x="9" y="104"/>
                  <a:pt x="9" y="105"/>
                  <a:pt x="9" y="108"/>
                </a:cubicBezTo>
                <a:cubicBezTo>
                  <a:pt x="9" y="109"/>
                  <a:pt x="8" y="111"/>
                  <a:pt x="8" y="111"/>
                </a:cubicBezTo>
                <a:cubicBezTo>
                  <a:pt x="8" y="112"/>
                  <a:pt x="8" y="112"/>
                  <a:pt x="8" y="112"/>
                </a:cubicBezTo>
                <a:cubicBezTo>
                  <a:pt x="8" y="112"/>
                  <a:pt x="8" y="112"/>
                  <a:pt x="8" y="112"/>
                </a:cubicBezTo>
                <a:cubicBezTo>
                  <a:pt x="7" y="112"/>
                  <a:pt x="7" y="112"/>
                  <a:pt x="7" y="112"/>
                </a:cubicBezTo>
                <a:cubicBezTo>
                  <a:pt x="7" y="112"/>
                  <a:pt x="7" y="112"/>
                  <a:pt x="7" y="112"/>
                </a:cubicBezTo>
                <a:cubicBezTo>
                  <a:pt x="7" y="113"/>
                  <a:pt x="7" y="113"/>
                  <a:pt x="7" y="113"/>
                </a:cubicBezTo>
                <a:cubicBezTo>
                  <a:pt x="5" y="117"/>
                  <a:pt x="2" y="119"/>
                  <a:pt x="1" y="120"/>
                </a:cubicBezTo>
                <a:cubicBezTo>
                  <a:pt x="0" y="120"/>
                  <a:pt x="0" y="120"/>
                  <a:pt x="0" y="120"/>
                </a:cubicBezTo>
                <a:cubicBezTo>
                  <a:pt x="0" y="128"/>
                  <a:pt x="0" y="128"/>
                  <a:pt x="0" y="128"/>
                </a:cubicBezTo>
                <a:cubicBezTo>
                  <a:pt x="0" y="128"/>
                  <a:pt x="0" y="128"/>
                  <a:pt x="0" y="128"/>
                </a:cubicBezTo>
                <a:cubicBezTo>
                  <a:pt x="1" y="128"/>
                  <a:pt x="1" y="128"/>
                  <a:pt x="1" y="128"/>
                </a:cubicBezTo>
                <a:cubicBezTo>
                  <a:pt x="39" y="128"/>
                  <a:pt x="39" y="128"/>
                  <a:pt x="39" y="128"/>
                </a:cubicBezTo>
                <a:cubicBezTo>
                  <a:pt x="39" y="136"/>
                  <a:pt x="39" y="136"/>
                  <a:pt x="39" y="136"/>
                </a:cubicBezTo>
                <a:cubicBezTo>
                  <a:pt x="55" y="136"/>
                  <a:pt x="55" y="136"/>
                  <a:pt x="55" y="136"/>
                </a:cubicBezTo>
                <a:cubicBezTo>
                  <a:pt x="66" y="127"/>
                  <a:pt x="66" y="127"/>
                  <a:pt x="66" y="127"/>
                </a:cubicBezTo>
                <a:cubicBezTo>
                  <a:pt x="67" y="125"/>
                  <a:pt x="67" y="125"/>
                  <a:pt x="67" y="125"/>
                </a:cubicBezTo>
                <a:cubicBezTo>
                  <a:pt x="68" y="121"/>
                  <a:pt x="68" y="121"/>
                  <a:pt x="68" y="121"/>
                </a:cubicBezTo>
                <a:cubicBezTo>
                  <a:pt x="76" y="113"/>
                  <a:pt x="76" y="113"/>
                  <a:pt x="76" y="113"/>
                </a:cubicBezTo>
                <a:cubicBezTo>
                  <a:pt x="79" y="109"/>
                  <a:pt x="79" y="109"/>
                  <a:pt x="79" y="109"/>
                </a:cubicBezTo>
                <a:cubicBezTo>
                  <a:pt x="78" y="108"/>
                  <a:pt x="78" y="108"/>
                  <a:pt x="78" y="108"/>
                </a:cubicBezTo>
                <a:lnTo>
                  <a:pt x="74" y="101"/>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5" name="Nevada">
            <a:extLst>
              <a:ext uri="{FF2B5EF4-FFF2-40B4-BE49-F238E27FC236}">
                <a16:creationId xmlns:a16="http://schemas.microsoft.com/office/drawing/2014/main" id="{0834F8A9-D058-28D2-EC9C-19B9199E5C2B}"/>
              </a:ext>
            </a:extLst>
          </p:cNvPr>
          <p:cNvSpPr>
            <a:spLocks/>
          </p:cNvSpPr>
          <p:nvPr/>
        </p:nvSpPr>
        <p:spPr bwMode="auto">
          <a:xfrm>
            <a:off x="4663323" y="2949394"/>
            <a:ext cx="759534" cy="1139658"/>
          </a:xfrm>
          <a:custGeom>
            <a:avLst/>
            <a:gdLst>
              <a:gd name="T0" fmla="*/ 118 w 234"/>
              <a:gd name="T1" fmla="*/ 0 h 357"/>
              <a:gd name="T2" fmla="*/ 118 w 234"/>
              <a:gd name="T3" fmla="*/ 0 h 357"/>
              <a:gd name="T4" fmla="*/ 0 w 234"/>
              <a:gd name="T5" fmla="*/ 0 h 357"/>
              <a:gd name="T6" fmla="*/ 0 w 234"/>
              <a:gd name="T7" fmla="*/ 142 h 357"/>
              <a:gd name="T8" fmla="*/ 217 w 234"/>
              <a:gd name="T9" fmla="*/ 357 h 357"/>
              <a:gd name="T10" fmla="*/ 217 w 234"/>
              <a:gd name="T11" fmla="*/ 357 h 357"/>
              <a:gd name="T12" fmla="*/ 217 w 234"/>
              <a:gd name="T13" fmla="*/ 326 h 357"/>
              <a:gd name="T14" fmla="*/ 220 w 234"/>
              <a:gd name="T15" fmla="*/ 323 h 357"/>
              <a:gd name="T16" fmla="*/ 217 w 234"/>
              <a:gd name="T17" fmla="*/ 317 h 357"/>
              <a:gd name="T18" fmla="*/ 210 w 234"/>
              <a:gd name="T19" fmla="*/ 310 h 357"/>
              <a:gd name="T20" fmla="*/ 214 w 234"/>
              <a:gd name="T21" fmla="*/ 288 h 357"/>
              <a:gd name="T22" fmla="*/ 234 w 234"/>
              <a:gd name="T23" fmla="*/ 301 h 357"/>
              <a:gd name="T24" fmla="*/ 234 w 234"/>
              <a:gd name="T25" fmla="*/ 244 h 357"/>
              <a:gd name="T26" fmla="*/ 234 w 234"/>
              <a:gd name="T27" fmla="*/ 0 h 357"/>
              <a:gd name="T28" fmla="*/ 118 w 234"/>
              <a:gd name="T2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357">
                <a:moveTo>
                  <a:pt x="118" y="0"/>
                </a:moveTo>
                <a:cubicBezTo>
                  <a:pt x="118" y="0"/>
                  <a:pt x="118" y="0"/>
                  <a:pt x="118" y="0"/>
                </a:cubicBezTo>
                <a:cubicBezTo>
                  <a:pt x="0" y="0"/>
                  <a:pt x="0" y="0"/>
                  <a:pt x="0" y="0"/>
                </a:cubicBezTo>
                <a:cubicBezTo>
                  <a:pt x="0" y="142"/>
                  <a:pt x="0" y="142"/>
                  <a:pt x="0" y="142"/>
                </a:cubicBezTo>
                <a:cubicBezTo>
                  <a:pt x="217" y="357"/>
                  <a:pt x="217" y="357"/>
                  <a:pt x="217" y="357"/>
                </a:cubicBezTo>
                <a:cubicBezTo>
                  <a:pt x="217" y="357"/>
                  <a:pt x="217" y="357"/>
                  <a:pt x="217" y="357"/>
                </a:cubicBezTo>
                <a:cubicBezTo>
                  <a:pt x="217" y="326"/>
                  <a:pt x="217" y="326"/>
                  <a:pt x="217" y="326"/>
                </a:cubicBezTo>
                <a:cubicBezTo>
                  <a:pt x="218" y="326"/>
                  <a:pt x="220" y="325"/>
                  <a:pt x="220" y="323"/>
                </a:cubicBezTo>
                <a:cubicBezTo>
                  <a:pt x="221" y="321"/>
                  <a:pt x="220" y="319"/>
                  <a:pt x="217" y="317"/>
                </a:cubicBezTo>
                <a:cubicBezTo>
                  <a:pt x="210" y="310"/>
                  <a:pt x="210" y="310"/>
                  <a:pt x="210" y="310"/>
                </a:cubicBezTo>
                <a:cubicBezTo>
                  <a:pt x="214" y="288"/>
                  <a:pt x="214" y="288"/>
                  <a:pt x="214" y="288"/>
                </a:cubicBezTo>
                <a:cubicBezTo>
                  <a:pt x="234" y="301"/>
                  <a:pt x="234" y="301"/>
                  <a:pt x="234" y="301"/>
                </a:cubicBezTo>
                <a:cubicBezTo>
                  <a:pt x="234" y="244"/>
                  <a:pt x="234" y="244"/>
                  <a:pt x="234" y="244"/>
                </a:cubicBezTo>
                <a:cubicBezTo>
                  <a:pt x="234" y="0"/>
                  <a:pt x="234" y="0"/>
                  <a:pt x="234" y="0"/>
                </a:cubicBezTo>
                <a:lnTo>
                  <a:pt x="118" y="0"/>
                </a:lnTo>
                <a:close/>
              </a:path>
            </a:pathLst>
          </a:custGeom>
          <a:solidFill>
            <a:srgbClr val="87205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6" name="Nebraska">
            <a:extLst>
              <a:ext uri="{FF2B5EF4-FFF2-40B4-BE49-F238E27FC236}">
                <a16:creationId xmlns:a16="http://schemas.microsoft.com/office/drawing/2014/main" id="{AB9BE678-727D-0557-22E4-A30345A1E863}"/>
              </a:ext>
            </a:extLst>
          </p:cNvPr>
          <p:cNvSpPr>
            <a:spLocks/>
          </p:cNvSpPr>
          <p:nvPr/>
        </p:nvSpPr>
        <p:spPr bwMode="auto">
          <a:xfrm>
            <a:off x="6664983" y="2795822"/>
            <a:ext cx="1078976" cy="470142"/>
          </a:xfrm>
          <a:custGeom>
            <a:avLst/>
            <a:gdLst>
              <a:gd name="T0" fmla="*/ 787 w 787"/>
              <a:gd name="T1" fmla="*/ 323 h 349"/>
              <a:gd name="T2" fmla="*/ 740 w 787"/>
              <a:gd name="T3" fmla="*/ 294 h 349"/>
              <a:gd name="T4" fmla="*/ 740 w 787"/>
              <a:gd name="T5" fmla="*/ 294 h 349"/>
              <a:gd name="T6" fmla="*/ 740 w 787"/>
              <a:gd name="T7" fmla="*/ 294 h 349"/>
              <a:gd name="T8" fmla="*/ 738 w 787"/>
              <a:gd name="T9" fmla="*/ 292 h 349"/>
              <a:gd name="T10" fmla="*/ 740 w 787"/>
              <a:gd name="T11" fmla="*/ 292 h 349"/>
              <a:gd name="T12" fmla="*/ 735 w 787"/>
              <a:gd name="T13" fmla="*/ 249 h 349"/>
              <a:gd name="T14" fmla="*/ 735 w 787"/>
              <a:gd name="T15" fmla="*/ 188 h 349"/>
              <a:gd name="T16" fmla="*/ 707 w 787"/>
              <a:gd name="T17" fmla="*/ 176 h 349"/>
              <a:gd name="T18" fmla="*/ 707 w 787"/>
              <a:gd name="T19" fmla="*/ 105 h 349"/>
              <a:gd name="T20" fmla="*/ 679 w 787"/>
              <a:gd name="T21" fmla="*/ 60 h 349"/>
              <a:gd name="T22" fmla="*/ 650 w 787"/>
              <a:gd name="T23" fmla="*/ 48 h 349"/>
              <a:gd name="T24" fmla="*/ 622 w 787"/>
              <a:gd name="T25" fmla="*/ 27 h 349"/>
              <a:gd name="T26" fmla="*/ 525 w 787"/>
              <a:gd name="T27" fmla="*/ 27 h 349"/>
              <a:gd name="T28" fmla="*/ 492 w 787"/>
              <a:gd name="T29" fmla="*/ 0 h 349"/>
              <a:gd name="T30" fmla="*/ 0 w 787"/>
              <a:gd name="T31" fmla="*/ 0 h 349"/>
              <a:gd name="T32" fmla="*/ 0 w 787"/>
              <a:gd name="T33" fmla="*/ 249 h 349"/>
              <a:gd name="T34" fmla="*/ 196 w 787"/>
              <a:gd name="T35" fmla="*/ 249 h 349"/>
              <a:gd name="T36" fmla="*/ 196 w 787"/>
              <a:gd name="T37" fmla="*/ 349 h 349"/>
              <a:gd name="T38" fmla="*/ 787 w 787"/>
              <a:gd name="T39" fmla="*/ 349 h 349"/>
              <a:gd name="T40" fmla="*/ 787 w 787"/>
              <a:gd name="T41" fmla="*/ 323 h 349"/>
              <a:gd name="T42" fmla="*/ 787 w 787"/>
              <a:gd name="T43" fmla="*/ 323 h 349"/>
              <a:gd name="T44" fmla="*/ 787 w 787"/>
              <a:gd name="T45" fmla="*/ 32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7" h="349">
                <a:moveTo>
                  <a:pt x="787" y="323"/>
                </a:moveTo>
                <a:lnTo>
                  <a:pt x="740" y="294"/>
                </a:lnTo>
                <a:lnTo>
                  <a:pt x="740" y="294"/>
                </a:lnTo>
                <a:lnTo>
                  <a:pt x="740" y="294"/>
                </a:lnTo>
                <a:lnTo>
                  <a:pt x="738" y="292"/>
                </a:lnTo>
                <a:lnTo>
                  <a:pt x="740" y="292"/>
                </a:lnTo>
                <a:lnTo>
                  <a:pt x="735" y="249"/>
                </a:lnTo>
                <a:lnTo>
                  <a:pt x="735" y="188"/>
                </a:lnTo>
                <a:lnTo>
                  <a:pt x="707" y="176"/>
                </a:lnTo>
                <a:lnTo>
                  <a:pt x="707" y="105"/>
                </a:lnTo>
                <a:lnTo>
                  <a:pt x="679" y="60"/>
                </a:lnTo>
                <a:lnTo>
                  <a:pt x="650" y="48"/>
                </a:lnTo>
                <a:lnTo>
                  <a:pt x="622" y="27"/>
                </a:lnTo>
                <a:lnTo>
                  <a:pt x="525" y="27"/>
                </a:lnTo>
                <a:lnTo>
                  <a:pt x="492" y="0"/>
                </a:lnTo>
                <a:lnTo>
                  <a:pt x="0" y="0"/>
                </a:lnTo>
                <a:lnTo>
                  <a:pt x="0" y="249"/>
                </a:lnTo>
                <a:lnTo>
                  <a:pt x="196" y="249"/>
                </a:lnTo>
                <a:lnTo>
                  <a:pt x="196" y="349"/>
                </a:lnTo>
                <a:lnTo>
                  <a:pt x="787" y="349"/>
                </a:lnTo>
                <a:lnTo>
                  <a:pt x="787" y="323"/>
                </a:lnTo>
                <a:lnTo>
                  <a:pt x="787" y="323"/>
                </a:lnTo>
                <a:lnTo>
                  <a:pt x="787" y="323"/>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7" name="Montana">
            <a:extLst>
              <a:ext uri="{FF2B5EF4-FFF2-40B4-BE49-F238E27FC236}">
                <a16:creationId xmlns:a16="http://schemas.microsoft.com/office/drawing/2014/main" id="{FC2951ED-89B5-0443-A27E-ED58D22153F2}"/>
              </a:ext>
            </a:extLst>
          </p:cNvPr>
          <p:cNvSpPr>
            <a:spLocks/>
          </p:cNvSpPr>
          <p:nvPr/>
        </p:nvSpPr>
        <p:spPr bwMode="auto">
          <a:xfrm>
            <a:off x="5169222" y="1871701"/>
            <a:ext cx="1498502" cy="718013"/>
          </a:xfrm>
          <a:custGeom>
            <a:avLst/>
            <a:gdLst>
              <a:gd name="T0" fmla="*/ 10 w 462"/>
              <a:gd name="T1" fmla="*/ 63 h 225"/>
              <a:gd name="T2" fmla="*/ 13 w 462"/>
              <a:gd name="T3" fmla="*/ 77 h 225"/>
              <a:gd name="T4" fmla="*/ 23 w 462"/>
              <a:gd name="T5" fmla="*/ 82 h 225"/>
              <a:gd name="T6" fmla="*/ 31 w 462"/>
              <a:gd name="T7" fmla="*/ 87 h 225"/>
              <a:gd name="T8" fmla="*/ 38 w 462"/>
              <a:gd name="T9" fmla="*/ 97 h 225"/>
              <a:gd name="T10" fmla="*/ 38 w 462"/>
              <a:gd name="T11" fmla="*/ 101 h 225"/>
              <a:gd name="T12" fmla="*/ 53 w 462"/>
              <a:gd name="T13" fmla="*/ 107 h 225"/>
              <a:gd name="T14" fmla="*/ 59 w 462"/>
              <a:gd name="T15" fmla="*/ 141 h 225"/>
              <a:gd name="T16" fmla="*/ 60 w 462"/>
              <a:gd name="T17" fmla="*/ 151 h 225"/>
              <a:gd name="T18" fmla="*/ 60 w 462"/>
              <a:gd name="T19" fmla="*/ 153 h 225"/>
              <a:gd name="T20" fmla="*/ 60 w 462"/>
              <a:gd name="T21" fmla="*/ 167 h 225"/>
              <a:gd name="T22" fmla="*/ 70 w 462"/>
              <a:gd name="T23" fmla="*/ 166 h 225"/>
              <a:gd name="T24" fmla="*/ 71 w 462"/>
              <a:gd name="T25" fmla="*/ 166 h 225"/>
              <a:gd name="T26" fmla="*/ 75 w 462"/>
              <a:gd name="T27" fmla="*/ 167 h 225"/>
              <a:gd name="T28" fmla="*/ 88 w 462"/>
              <a:gd name="T29" fmla="*/ 188 h 225"/>
              <a:gd name="T30" fmla="*/ 100 w 462"/>
              <a:gd name="T31" fmla="*/ 206 h 225"/>
              <a:gd name="T32" fmla="*/ 104 w 462"/>
              <a:gd name="T33" fmla="*/ 214 h 225"/>
              <a:gd name="T34" fmla="*/ 105 w 462"/>
              <a:gd name="T35" fmla="*/ 214 h 225"/>
              <a:gd name="T36" fmla="*/ 107 w 462"/>
              <a:gd name="T37" fmla="*/ 212 h 225"/>
              <a:gd name="T38" fmla="*/ 122 w 462"/>
              <a:gd name="T39" fmla="*/ 224 h 225"/>
              <a:gd name="T40" fmla="*/ 138 w 462"/>
              <a:gd name="T41" fmla="*/ 224 h 225"/>
              <a:gd name="T42" fmla="*/ 143 w 462"/>
              <a:gd name="T43" fmla="*/ 224 h 225"/>
              <a:gd name="T44" fmla="*/ 154 w 462"/>
              <a:gd name="T45" fmla="*/ 224 h 225"/>
              <a:gd name="T46" fmla="*/ 156 w 462"/>
              <a:gd name="T47" fmla="*/ 225 h 225"/>
              <a:gd name="T48" fmla="*/ 165 w 462"/>
              <a:gd name="T49" fmla="*/ 221 h 225"/>
              <a:gd name="T50" fmla="*/ 182 w 462"/>
              <a:gd name="T51" fmla="*/ 216 h 225"/>
              <a:gd name="T52" fmla="*/ 189 w 462"/>
              <a:gd name="T53" fmla="*/ 215 h 225"/>
              <a:gd name="T54" fmla="*/ 461 w 462"/>
              <a:gd name="T55" fmla="*/ 204 h 225"/>
              <a:gd name="T56" fmla="*/ 462 w 462"/>
              <a:gd name="T57" fmla="*/ 203 h 225"/>
              <a:gd name="T58" fmla="*/ 461 w 462"/>
              <a:gd name="T59" fmla="*/ 154 h 225"/>
              <a:gd name="T60" fmla="*/ 461 w 462"/>
              <a:gd name="T61" fmla="*/ 0 h 225"/>
              <a:gd name="T62" fmla="*/ 0 w 462"/>
              <a:gd name="T63" fmla="*/ 5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225">
                <a:moveTo>
                  <a:pt x="10" y="59"/>
                </a:moveTo>
                <a:cubicBezTo>
                  <a:pt x="10" y="63"/>
                  <a:pt x="10" y="63"/>
                  <a:pt x="10" y="63"/>
                </a:cubicBezTo>
                <a:cubicBezTo>
                  <a:pt x="13" y="69"/>
                  <a:pt x="13" y="69"/>
                  <a:pt x="13" y="69"/>
                </a:cubicBezTo>
                <a:cubicBezTo>
                  <a:pt x="13" y="77"/>
                  <a:pt x="13" y="77"/>
                  <a:pt x="13" y="77"/>
                </a:cubicBezTo>
                <a:cubicBezTo>
                  <a:pt x="19" y="77"/>
                  <a:pt x="19" y="77"/>
                  <a:pt x="19" y="77"/>
                </a:cubicBezTo>
                <a:cubicBezTo>
                  <a:pt x="23" y="82"/>
                  <a:pt x="23" y="82"/>
                  <a:pt x="23" y="82"/>
                </a:cubicBezTo>
                <a:cubicBezTo>
                  <a:pt x="23" y="87"/>
                  <a:pt x="23" y="87"/>
                  <a:pt x="23" y="87"/>
                </a:cubicBezTo>
                <a:cubicBezTo>
                  <a:pt x="31" y="87"/>
                  <a:pt x="31" y="87"/>
                  <a:pt x="31" y="87"/>
                </a:cubicBezTo>
                <a:cubicBezTo>
                  <a:pt x="31" y="93"/>
                  <a:pt x="31" y="93"/>
                  <a:pt x="31" y="93"/>
                </a:cubicBezTo>
                <a:cubicBezTo>
                  <a:pt x="38" y="97"/>
                  <a:pt x="38" y="97"/>
                  <a:pt x="38" y="97"/>
                </a:cubicBezTo>
                <a:cubicBezTo>
                  <a:pt x="38" y="101"/>
                  <a:pt x="38" y="101"/>
                  <a:pt x="38" y="101"/>
                </a:cubicBezTo>
                <a:cubicBezTo>
                  <a:pt x="38" y="101"/>
                  <a:pt x="38" y="101"/>
                  <a:pt x="38" y="101"/>
                </a:cubicBezTo>
                <a:cubicBezTo>
                  <a:pt x="40" y="102"/>
                  <a:pt x="46" y="105"/>
                  <a:pt x="49" y="106"/>
                </a:cubicBezTo>
                <a:cubicBezTo>
                  <a:pt x="53" y="107"/>
                  <a:pt x="53" y="107"/>
                  <a:pt x="53" y="107"/>
                </a:cubicBezTo>
                <a:cubicBezTo>
                  <a:pt x="59" y="113"/>
                  <a:pt x="59" y="113"/>
                  <a:pt x="59" y="113"/>
                </a:cubicBezTo>
                <a:cubicBezTo>
                  <a:pt x="59" y="141"/>
                  <a:pt x="59" y="141"/>
                  <a:pt x="59" y="141"/>
                </a:cubicBezTo>
                <a:cubicBezTo>
                  <a:pt x="58" y="141"/>
                  <a:pt x="58" y="144"/>
                  <a:pt x="59" y="148"/>
                </a:cubicBezTo>
                <a:cubicBezTo>
                  <a:pt x="59" y="150"/>
                  <a:pt x="60" y="151"/>
                  <a:pt x="60" y="151"/>
                </a:cubicBezTo>
                <a:cubicBezTo>
                  <a:pt x="60" y="151"/>
                  <a:pt x="60" y="151"/>
                  <a:pt x="60" y="151"/>
                </a:cubicBezTo>
                <a:cubicBezTo>
                  <a:pt x="60" y="151"/>
                  <a:pt x="60" y="152"/>
                  <a:pt x="60" y="153"/>
                </a:cubicBezTo>
                <a:cubicBezTo>
                  <a:pt x="58" y="156"/>
                  <a:pt x="60" y="163"/>
                  <a:pt x="60" y="166"/>
                </a:cubicBezTo>
                <a:cubicBezTo>
                  <a:pt x="60" y="167"/>
                  <a:pt x="60" y="167"/>
                  <a:pt x="60" y="167"/>
                </a:cubicBezTo>
                <a:cubicBezTo>
                  <a:pt x="70" y="167"/>
                  <a:pt x="70" y="167"/>
                  <a:pt x="70" y="167"/>
                </a:cubicBezTo>
                <a:cubicBezTo>
                  <a:pt x="70" y="166"/>
                  <a:pt x="70" y="166"/>
                  <a:pt x="70" y="166"/>
                </a:cubicBezTo>
                <a:cubicBezTo>
                  <a:pt x="70" y="166"/>
                  <a:pt x="70" y="166"/>
                  <a:pt x="70" y="166"/>
                </a:cubicBezTo>
                <a:cubicBezTo>
                  <a:pt x="71" y="166"/>
                  <a:pt x="71" y="166"/>
                  <a:pt x="71" y="166"/>
                </a:cubicBezTo>
                <a:cubicBezTo>
                  <a:pt x="71" y="166"/>
                  <a:pt x="72" y="166"/>
                  <a:pt x="73" y="166"/>
                </a:cubicBezTo>
                <a:cubicBezTo>
                  <a:pt x="73" y="166"/>
                  <a:pt x="74" y="166"/>
                  <a:pt x="75" y="167"/>
                </a:cubicBezTo>
                <a:cubicBezTo>
                  <a:pt x="82" y="168"/>
                  <a:pt x="87" y="172"/>
                  <a:pt x="88" y="173"/>
                </a:cubicBezTo>
                <a:cubicBezTo>
                  <a:pt x="88" y="188"/>
                  <a:pt x="88" y="188"/>
                  <a:pt x="88" y="188"/>
                </a:cubicBezTo>
                <a:cubicBezTo>
                  <a:pt x="93" y="194"/>
                  <a:pt x="93" y="194"/>
                  <a:pt x="93" y="194"/>
                </a:cubicBezTo>
                <a:cubicBezTo>
                  <a:pt x="100" y="206"/>
                  <a:pt x="100" y="206"/>
                  <a:pt x="100" y="206"/>
                </a:cubicBezTo>
                <a:cubicBezTo>
                  <a:pt x="104" y="206"/>
                  <a:pt x="104" y="206"/>
                  <a:pt x="104" y="206"/>
                </a:cubicBezTo>
                <a:cubicBezTo>
                  <a:pt x="104" y="214"/>
                  <a:pt x="104" y="214"/>
                  <a:pt x="104" y="214"/>
                </a:cubicBezTo>
                <a:cubicBezTo>
                  <a:pt x="105" y="214"/>
                  <a:pt x="105" y="214"/>
                  <a:pt x="105" y="214"/>
                </a:cubicBezTo>
                <a:cubicBezTo>
                  <a:pt x="105" y="214"/>
                  <a:pt x="105" y="214"/>
                  <a:pt x="105" y="214"/>
                </a:cubicBezTo>
                <a:cubicBezTo>
                  <a:pt x="106" y="213"/>
                  <a:pt x="106" y="213"/>
                  <a:pt x="106" y="213"/>
                </a:cubicBezTo>
                <a:cubicBezTo>
                  <a:pt x="107" y="212"/>
                  <a:pt x="107" y="212"/>
                  <a:pt x="107" y="212"/>
                </a:cubicBezTo>
                <a:cubicBezTo>
                  <a:pt x="109" y="212"/>
                  <a:pt x="110" y="213"/>
                  <a:pt x="111" y="216"/>
                </a:cubicBezTo>
                <a:cubicBezTo>
                  <a:pt x="117" y="222"/>
                  <a:pt x="121" y="224"/>
                  <a:pt x="122" y="224"/>
                </a:cubicBezTo>
                <a:cubicBezTo>
                  <a:pt x="134" y="224"/>
                  <a:pt x="134" y="224"/>
                  <a:pt x="134" y="224"/>
                </a:cubicBezTo>
                <a:cubicBezTo>
                  <a:pt x="136" y="224"/>
                  <a:pt x="137" y="224"/>
                  <a:pt x="138" y="224"/>
                </a:cubicBezTo>
                <a:cubicBezTo>
                  <a:pt x="139" y="223"/>
                  <a:pt x="139" y="223"/>
                  <a:pt x="140" y="223"/>
                </a:cubicBezTo>
                <a:cubicBezTo>
                  <a:pt x="141" y="223"/>
                  <a:pt x="142" y="224"/>
                  <a:pt x="143" y="224"/>
                </a:cubicBezTo>
                <a:cubicBezTo>
                  <a:pt x="143" y="224"/>
                  <a:pt x="145" y="224"/>
                  <a:pt x="147" y="224"/>
                </a:cubicBezTo>
                <a:cubicBezTo>
                  <a:pt x="149" y="224"/>
                  <a:pt x="153" y="224"/>
                  <a:pt x="154" y="224"/>
                </a:cubicBezTo>
                <a:cubicBezTo>
                  <a:pt x="155" y="225"/>
                  <a:pt x="155" y="225"/>
                  <a:pt x="155" y="225"/>
                </a:cubicBezTo>
                <a:cubicBezTo>
                  <a:pt x="156" y="225"/>
                  <a:pt x="156" y="225"/>
                  <a:pt x="156" y="225"/>
                </a:cubicBezTo>
                <a:cubicBezTo>
                  <a:pt x="157" y="225"/>
                  <a:pt x="158" y="225"/>
                  <a:pt x="160" y="224"/>
                </a:cubicBezTo>
                <a:cubicBezTo>
                  <a:pt x="165" y="221"/>
                  <a:pt x="165" y="221"/>
                  <a:pt x="165" y="221"/>
                </a:cubicBezTo>
                <a:cubicBezTo>
                  <a:pt x="176" y="217"/>
                  <a:pt x="176" y="217"/>
                  <a:pt x="176" y="217"/>
                </a:cubicBezTo>
                <a:cubicBezTo>
                  <a:pt x="182" y="216"/>
                  <a:pt x="182" y="216"/>
                  <a:pt x="182" y="216"/>
                </a:cubicBezTo>
                <a:cubicBezTo>
                  <a:pt x="189" y="216"/>
                  <a:pt x="189" y="216"/>
                  <a:pt x="189" y="216"/>
                </a:cubicBezTo>
                <a:cubicBezTo>
                  <a:pt x="189" y="215"/>
                  <a:pt x="189" y="215"/>
                  <a:pt x="189" y="215"/>
                </a:cubicBezTo>
                <a:cubicBezTo>
                  <a:pt x="189" y="204"/>
                  <a:pt x="189" y="204"/>
                  <a:pt x="189" y="204"/>
                </a:cubicBezTo>
                <a:cubicBezTo>
                  <a:pt x="461" y="204"/>
                  <a:pt x="461" y="204"/>
                  <a:pt x="461" y="204"/>
                </a:cubicBezTo>
                <a:cubicBezTo>
                  <a:pt x="462" y="204"/>
                  <a:pt x="462" y="204"/>
                  <a:pt x="462" y="204"/>
                </a:cubicBezTo>
                <a:cubicBezTo>
                  <a:pt x="462" y="203"/>
                  <a:pt x="462" y="203"/>
                  <a:pt x="462" y="203"/>
                </a:cubicBezTo>
                <a:cubicBezTo>
                  <a:pt x="462" y="154"/>
                  <a:pt x="462" y="154"/>
                  <a:pt x="462" y="154"/>
                </a:cubicBezTo>
                <a:cubicBezTo>
                  <a:pt x="461" y="154"/>
                  <a:pt x="461" y="154"/>
                  <a:pt x="461" y="154"/>
                </a:cubicBezTo>
                <a:cubicBezTo>
                  <a:pt x="461" y="154"/>
                  <a:pt x="461" y="154"/>
                  <a:pt x="461" y="154"/>
                </a:cubicBezTo>
                <a:cubicBezTo>
                  <a:pt x="461" y="0"/>
                  <a:pt x="461" y="0"/>
                  <a:pt x="461" y="0"/>
                </a:cubicBezTo>
                <a:cubicBezTo>
                  <a:pt x="0" y="0"/>
                  <a:pt x="0" y="0"/>
                  <a:pt x="0" y="0"/>
                </a:cubicBezTo>
                <a:cubicBezTo>
                  <a:pt x="0" y="59"/>
                  <a:pt x="0" y="59"/>
                  <a:pt x="0" y="59"/>
                </a:cubicBezTo>
                <a:lnTo>
                  <a:pt x="10" y="59"/>
                </a:lnTo>
                <a:close/>
              </a:path>
            </a:pathLst>
          </a:custGeom>
          <a:solidFill>
            <a:srgbClr val="87205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9" name="Mississippi">
            <a:extLst>
              <a:ext uri="{FF2B5EF4-FFF2-40B4-BE49-F238E27FC236}">
                <a16:creationId xmlns:a16="http://schemas.microsoft.com/office/drawing/2014/main" id="{4DAC390C-2BDF-A5E0-8596-A98C12E73A6C}"/>
              </a:ext>
            </a:extLst>
          </p:cNvPr>
          <p:cNvSpPr>
            <a:spLocks/>
          </p:cNvSpPr>
          <p:nvPr/>
        </p:nvSpPr>
        <p:spPr bwMode="auto">
          <a:xfrm>
            <a:off x="8211470" y="4089052"/>
            <a:ext cx="456543" cy="809615"/>
          </a:xfrm>
          <a:custGeom>
            <a:avLst/>
            <a:gdLst>
              <a:gd name="T0" fmla="*/ 131 w 141"/>
              <a:gd name="T1" fmla="*/ 108 h 254"/>
              <a:gd name="T2" fmla="*/ 141 w 141"/>
              <a:gd name="T3" fmla="*/ 68 h 254"/>
              <a:gd name="T4" fmla="*/ 141 w 141"/>
              <a:gd name="T5" fmla="*/ 56 h 254"/>
              <a:gd name="T6" fmla="*/ 47 w 141"/>
              <a:gd name="T7" fmla="*/ 0 h 254"/>
              <a:gd name="T8" fmla="*/ 44 w 141"/>
              <a:gd name="T9" fmla="*/ 10 h 254"/>
              <a:gd name="T10" fmla="*/ 37 w 141"/>
              <a:gd name="T11" fmla="*/ 35 h 254"/>
              <a:gd name="T12" fmla="*/ 32 w 141"/>
              <a:gd name="T13" fmla="*/ 44 h 254"/>
              <a:gd name="T14" fmla="*/ 30 w 141"/>
              <a:gd name="T15" fmla="*/ 46 h 254"/>
              <a:gd name="T16" fmla="*/ 27 w 141"/>
              <a:gd name="T17" fmla="*/ 49 h 254"/>
              <a:gd name="T18" fmla="*/ 25 w 141"/>
              <a:gd name="T19" fmla="*/ 50 h 254"/>
              <a:gd name="T20" fmla="*/ 24 w 141"/>
              <a:gd name="T21" fmla="*/ 50 h 254"/>
              <a:gd name="T22" fmla="*/ 17 w 141"/>
              <a:gd name="T23" fmla="*/ 59 h 254"/>
              <a:gd name="T24" fmla="*/ 19 w 141"/>
              <a:gd name="T25" fmla="*/ 75 h 254"/>
              <a:gd name="T26" fmla="*/ 20 w 141"/>
              <a:gd name="T27" fmla="*/ 86 h 254"/>
              <a:gd name="T28" fmla="*/ 19 w 141"/>
              <a:gd name="T29" fmla="*/ 87 h 254"/>
              <a:gd name="T30" fmla="*/ 18 w 141"/>
              <a:gd name="T31" fmla="*/ 88 h 254"/>
              <a:gd name="T32" fmla="*/ 17 w 141"/>
              <a:gd name="T33" fmla="*/ 89 h 254"/>
              <a:gd name="T34" fmla="*/ 17 w 141"/>
              <a:gd name="T35" fmla="*/ 90 h 254"/>
              <a:gd name="T36" fmla="*/ 14 w 141"/>
              <a:gd name="T37" fmla="*/ 100 h 254"/>
              <a:gd name="T38" fmla="*/ 14 w 141"/>
              <a:gd name="T39" fmla="*/ 148 h 254"/>
              <a:gd name="T40" fmla="*/ 0 w 141"/>
              <a:gd name="T41" fmla="*/ 195 h 254"/>
              <a:gd name="T42" fmla="*/ 60 w 141"/>
              <a:gd name="T43" fmla="*/ 200 h 254"/>
              <a:gd name="T44" fmla="*/ 55 w 141"/>
              <a:gd name="T45" fmla="*/ 205 h 254"/>
              <a:gd name="T46" fmla="*/ 59 w 141"/>
              <a:gd name="T47" fmla="*/ 217 h 254"/>
              <a:gd name="T48" fmla="*/ 63 w 141"/>
              <a:gd name="T49" fmla="*/ 220 h 254"/>
              <a:gd name="T50" fmla="*/ 61 w 141"/>
              <a:gd name="T51" fmla="*/ 241 h 254"/>
              <a:gd name="T52" fmla="*/ 56 w 141"/>
              <a:gd name="T53" fmla="*/ 249 h 254"/>
              <a:gd name="T54" fmla="*/ 57 w 141"/>
              <a:gd name="T55" fmla="*/ 249 h 254"/>
              <a:gd name="T56" fmla="*/ 87 w 141"/>
              <a:gd name="T57" fmla="*/ 254 h 254"/>
              <a:gd name="T58" fmla="*/ 103 w 141"/>
              <a:gd name="T59" fmla="*/ 250 h 254"/>
              <a:gd name="T60" fmla="*/ 126 w 141"/>
              <a:gd name="T61" fmla="*/ 248 h 254"/>
              <a:gd name="T62" fmla="*/ 126 w 141"/>
              <a:gd name="T63" fmla="*/ 15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254">
                <a:moveTo>
                  <a:pt x="126" y="157"/>
                </a:moveTo>
                <a:cubicBezTo>
                  <a:pt x="125" y="154"/>
                  <a:pt x="128" y="126"/>
                  <a:pt x="131" y="108"/>
                </a:cubicBezTo>
                <a:cubicBezTo>
                  <a:pt x="132" y="99"/>
                  <a:pt x="132" y="93"/>
                  <a:pt x="132" y="92"/>
                </a:cubicBezTo>
                <a:cubicBezTo>
                  <a:pt x="132" y="90"/>
                  <a:pt x="137" y="78"/>
                  <a:pt x="141" y="68"/>
                </a:cubicBezTo>
                <a:cubicBezTo>
                  <a:pt x="141" y="68"/>
                  <a:pt x="141" y="68"/>
                  <a:pt x="141" y="68"/>
                </a:cubicBezTo>
                <a:cubicBezTo>
                  <a:pt x="141" y="56"/>
                  <a:pt x="141" y="56"/>
                  <a:pt x="141" y="56"/>
                </a:cubicBezTo>
                <a:cubicBezTo>
                  <a:pt x="141" y="0"/>
                  <a:pt x="141" y="0"/>
                  <a:pt x="141" y="0"/>
                </a:cubicBezTo>
                <a:cubicBezTo>
                  <a:pt x="47" y="0"/>
                  <a:pt x="47" y="0"/>
                  <a:pt x="47" y="0"/>
                </a:cubicBezTo>
                <a:cubicBezTo>
                  <a:pt x="45" y="5"/>
                  <a:pt x="45" y="5"/>
                  <a:pt x="45" y="5"/>
                </a:cubicBezTo>
                <a:cubicBezTo>
                  <a:pt x="44" y="10"/>
                  <a:pt x="44" y="10"/>
                  <a:pt x="44" y="10"/>
                </a:cubicBezTo>
                <a:cubicBezTo>
                  <a:pt x="37" y="16"/>
                  <a:pt x="37" y="16"/>
                  <a:pt x="37" y="16"/>
                </a:cubicBezTo>
                <a:cubicBezTo>
                  <a:pt x="37" y="35"/>
                  <a:pt x="37" y="35"/>
                  <a:pt x="37" y="35"/>
                </a:cubicBezTo>
                <a:cubicBezTo>
                  <a:pt x="37" y="35"/>
                  <a:pt x="37" y="35"/>
                  <a:pt x="37" y="35"/>
                </a:cubicBezTo>
                <a:cubicBezTo>
                  <a:pt x="37" y="35"/>
                  <a:pt x="35" y="39"/>
                  <a:pt x="32" y="44"/>
                </a:cubicBezTo>
                <a:cubicBezTo>
                  <a:pt x="30" y="46"/>
                  <a:pt x="30" y="46"/>
                  <a:pt x="30" y="46"/>
                </a:cubicBezTo>
                <a:cubicBezTo>
                  <a:pt x="30" y="46"/>
                  <a:pt x="30" y="46"/>
                  <a:pt x="30" y="46"/>
                </a:cubicBezTo>
                <a:cubicBezTo>
                  <a:pt x="30" y="46"/>
                  <a:pt x="30" y="46"/>
                  <a:pt x="30" y="46"/>
                </a:cubicBezTo>
                <a:cubicBezTo>
                  <a:pt x="29" y="46"/>
                  <a:pt x="29" y="47"/>
                  <a:pt x="27" y="49"/>
                </a:cubicBezTo>
                <a:cubicBezTo>
                  <a:pt x="26" y="50"/>
                  <a:pt x="26" y="50"/>
                  <a:pt x="26" y="50"/>
                </a:cubicBezTo>
                <a:cubicBezTo>
                  <a:pt x="25" y="50"/>
                  <a:pt x="25" y="50"/>
                  <a:pt x="25" y="50"/>
                </a:cubicBezTo>
                <a:cubicBezTo>
                  <a:pt x="25" y="50"/>
                  <a:pt x="25" y="50"/>
                  <a:pt x="25" y="50"/>
                </a:cubicBezTo>
                <a:cubicBezTo>
                  <a:pt x="24" y="50"/>
                  <a:pt x="24" y="50"/>
                  <a:pt x="24" y="50"/>
                </a:cubicBezTo>
                <a:cubicBezTo>
                  <a:pt x="24" y="50"/>
                  <a:pt x="24" y="50"/>
                  <a:pt x="24" y="50"/>
                </a:cubicBezTo>
                <a:cubicBezTo>
                  <a:pt x="23" y="52"/>
                  <a:pt x="19" y="56"/>
                  <a:pt x="17" y="59"/>
                </a:cubicBezTo>
                <a:cubicBezTo>
                  <a:pt x="17" y="63"/>
                  <a:pt x="17" y="63"/>
                  <a:pt x="17" y="63"/>
                </a:cubicBezTo>
                <a:cubicBezTo>
                  <a:pt x="18" y="68"/>
                  <a:pt x="19" y="75"/>
                  <a:pt x="19" y="75"/>
                </a:cubicBezTo>
                <a:cubicBezTo>
                  <a:pt x="19" y="78"/>
                  <a:pt x="20" y="81"/>
                  <a:pt x="20" y="84"/>
                </a:cubicBezTo>
                <a:cubicBezTo>
                  <a:pt x="20" y="86"/>
                  <a:pt x="20" y="86"/>
                  <a:pt x="20" y="86"/>
                </a:cubicBezTo>
                <a:cubicBezTo>
                  <a:pt x="19" y="86"/>
                  <a:pt x="19" y="86"/>
                  <a:pt x="19" y="86"/>
                </a:cubicBezTo>
                <a:cubicBezTo>
                  <a:pt x="19" y="87"/>
                  <a:pt x="19" y="87"/>
                  <a:pt x="19" y="87"/>
                </a:cubicBezTo>
                <a:cubicBezTo>
                  <a:pt x="18" y="87"/>
                  <a:pt x="18" y="87"/>
                  <a:pt x="18" y="87"/>
                </a:cubicBezTo>
                <a:cubicBezTo>
                  <a:pt x="18" y="88"/>
                  <a:pt x="18" y="88"/>
                  <a:pt x="18" y="88"/>
                </a:cubicBezTo>
                <a:cubicBezTo>
                  <a:pt x="18" y="88"/>
                  <a:pt x="18" y="88"/>
                  <a:pt x="17" y="88"/>
                </a:cubicBezTo>
                <a:cubicBezTo>
                  <a:pt x="17" y="89"/>
                  <a:pt x="17" y="89"/>
                  <a:pt x="17" y="89"/>
                </a:cubicBezTo>
                <a:cubicBezTo>
                  <a:pt x="17" y="90"/>
                  <a:pt x="17" y="90"/>
                  <a:pt x="17" y="90"/>
                </a:cubicBezTo>
                <a:cubicBezTo>
                  <a:pt x="17" y="90"/>
                  <a:pt x="17" y="90"/>
                  <a:pt x="17" y="90"/>
                </a:cubicBezTo>
                <a:cubicBezTo>
                  <a:pt x="17" y="91"/>
                  <a:pt x="16" y="93"/>
                  <a:pt x="14" y="99"/>
                </a:cubicBezTo>
                <a:cubicBezTo>
                  <a:pt x="14" y="100"/>
                  <a:pt x="14" y="100"/>
                  <a:pt x="14" y="100"/>
                </a:cubicBezTo>
                <a:cubicBezTo>
                  <a:pt x="14" y="100"/>
                  <a:pt x="14" y="100"/>
                  <a:pt x="14" y="100"/>
                </a:cubicBezTo>
                <a:cubicBezTo>
                  <a:pt x="14" y="148"/>
                  <a:pt x="14" y="148"/>
                  <a:pt x="14" y="148"/>
                </a:cubicBezTo>
                <a:cubicBezTo>
                  <a:pt x="0" y="171"/>
                  <a:pt x="0" y="171"/>
                  <a:pt x="0" y="171"/>
                </a:cubicBezTo>
                <a:cubicBezTo>
                  <a:pt x="0" y="195"/>
                  <a:pt x="0" y="195"/>
                  <a:pt x="0" y="195"/>
                </a:cubicBezTo>
                <a:cubicBezTo>
                  <a:pt x="59" y="195"/>
                  <a:pt x="59" y="195"/>
                  <a:pt x="59" y="195"/>
                </a:cubicBezTo>
                <a:cubicBezTo>
                  <a:pt x="60" y="200"/>
                  <a:pt x="60" y="200"/>
                  <a:pt x="60" y="200"/>
                </a:cubicBezTo>
                <a:cubicBezTo>
                  <a:pt x="61" y="201"/>
                  <a:pt x="61" y="202"/>
                  <a:pt x="60" y="203"/>
                </a:cubicBezTo>
                <a:cubicBezTo>
                  <a:pt x="59" y="205"/>
                  <a:pt x="56" y="205"/>
                  <a:pt x="55" y="205"/>
                </a:cubicBezTo>
                <a:cubicBezTo>
                  <a:pt x="55" y="217"/>
                  <a:pt x="55" y="217"/>
                  <a:pt x="55" y="217"/>
                </a:cubicBezTo>
                <a:cubicBezTo>
                  <a:pt x="59" y="217"/>
                  <a:pt x="59" y="217"/>
                  <a:pt x="59" y="217"/>
                </a:cubicBezTo>
                <a:cubicBezTo>
                  <a:pt x="59" y="220"/>
                  <a:pt x="59" y="220"/>
                  <a:pt x="59" y="220"/>
                </a:cubicBezTo>
                <a:cubicBezTo>
                  <a:pt x="63" y="220"/>
                  <a:pt x="63" y="220"/>
                  <a:pt x="63" y="220"/>
                </a:cubicBezTo>
                <a:cubicBezTo>
                  <a:pt x="61" y="233"/>
                  <a:pt x="61" y="233"/>
                  <a:pt x="61" y="233"/>
                </a:cubicBezTo>
                <a:cubicBezTo>
                  <a:pt x="61" y="241"/>
                  <a:pt x="61" y="241"/>
                  <a:pt x="61" y="241"/>
                </a:cubicBezTo>
                <a:cubicBezTo>
                  <a:pt x="61" y="243"/>
                  <a:pt x="58" y="244"/>
                  <a:pt x="56" y="244"/>
                </a:cubicBezTo>
                <a:cubicBezTo>
                  <a:pt x="56" y="249"/>
                  <a:pt x="56" y="249"/>
                  <a:pt x="56" y="249"/>
                </a:cubicBezTo>
                <a:cubicBezTo>
                  <a:pt x="57" y="249"/>
                  <a:pt x="57" y="249"/>
                  <a:pt x="57" y="249"/>
                </a:cubicBezTo>
                <a:cubicBezTo>
                  <a:pt x="57" y="249"/>
                  <a:pt x="57" y="249"/>
                  <a:pt x="57" y="249"/>
                </a:cubicBezTo>
                <a:cubicBezTo>
                  <a:pt x="64" y="246"/>
                  <a:pt x="64" y="246"/>
                  <a:pt x="64" y="246"/>
                </a:cubicBezTo>
                <a:cubicBezTo>
                  <a:pt x="87" y="254"/>
                  <a:pt x="87" y="254"/>
                  <a:pt x="87" y="254"/>
                </a:cubicBezTo>
                <a:cubicBezTo>
                  <a:pt x="95" y="250"/>
                  <a:pt x="95" y="250"/>
                  <a:pt x="95" y="250"/>
                </a:cubicBezTo>
                <a:cubicBezTo>
                  <a:pt x="103" y="250"/>
                  <a:pt x="103" y="250"/>
                  <a:pt x="103" y="250"/>
                </a:cubicBezTo>
                <a:cubicBezTo>
                  <a:pt x="110" y="246"/>
                  <a:pt x="110" y="246"/>
                  <a:pt x="110" y="246"/>
                </a:cubicBezTo>
                <a:cubicBezTo>
                  <a:pt x="126" y="248"/>
                  <a:pt x="126" y="248"/>
                  <a:pt x="126" y="248"/>
                </a:cubicBezTo>
                <a:cubicBezTo>
                  <a:pt x="126" y="248"/>
                  <a:pt x="126" y="248"/>
                  <a:pt x="126" y="248"/>
                </a:cubicBezTo>
                <a:cubicBezTo>
                  <a:pt x="126" y="227"/>
                  <a:pt x="127" y="161"/>
                  <a:pt x="126" y="157"/>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0" name="Minnesota">
            <a:extLst>
              <a:ext uri="{FF2B5EF4-FFF2-40B4-BE49-F238E27FC236}">
                <a16:creationId xmlns:a16="http://schemas.microsoft.com/office/drawing/2014/main" id="{9C9A39AD-6BBD-DEE6-E2B3-B3B105743BC2}"/>
              </a:ext>
            </a:extLst>
          </p:cNvPr>
          <p:cNvSpPr>
            <a:spLocks/>
          </p:cNvSpPr>
          <p:nvPr/>
        </p:nvSpPr>
        <p:spPr bwMode="auto">
          <a:xfrm>
            <a:off x="7517744" y="1785487"/>
            <a:ext cx="962442" cy="963186"/>
          </a:xfrm>
          <a:custGeom>
            <a:avLst/>
            <a:gdLst>
              <a:gd name="T0" fmla="*/ 10 w 297"/>
              <a:gd name="T1" fmla="*/ 129 h 302"/>
              <a:gd name="T2" fmla="*/ 22 w 297"/>
              <a:gd name="T3" fmla="*/ 162 h 302"/>
              <a:gd name="T4" fmla="*/ 24 w 297"/>
              <a:gd name="T5" fmla="*/ 180 h 302"/>
              <a:gd name="T6" fmla="*/ 24 w 297"/>
              <a:gd name="T7" fmla="*/ 219 h 302"/>
              <a:gd name="T8" fmla="*/ 36 w 297"/>
              <a:gd name="T9" fmla="*/ 301 h 302"/>
              <a:gd name="T10" fmla="*/ 37 w 297"/>
              <a:gd name="T11" fmla="*/ 302 h 302"/>
              <a:gd name="T12" fmla="*/ 228 w 297"/>
              <a:gd name="T13" fmla="*/ 302 h 302"/>
              <a:gd name="T14" fmla="*/ 227 w 297"/>
              <a:gd name="T15" fmla="*/ 294 h 302"/>
              <a:gd name="T16" fmla="*/ 229 w 297"/>
              <a:gd name="T17" fmla="*/ 289 h 302"/>
              <a:gd name="T18" fmla="*/ 227 w 297"/>
              <a:gd name="T19" fmla="*/ 287 h 302"/>
              <a:gd name="T20" fmla="*/ 193 w 297"/>
              <a:gd name="T21" fmla="*/ 249 h 302"/>
              <a:gd name="T22" fmla="*/ 172 w 297"/>
              <a:gd name="T23" fmla="*/ 226 h 302"/>
              <a:gd name="T24" fmla="*/ 172 w 297"/>
              <a:gd name="T25" fmla="*/ 205 h 302"/>
              <a:gd name="T26" fmla="*/ 181 w 297"/>
              <a:gd name="T27" fmla="*/ 174 h 302"/>
              <a:gd name="T28" fmla="*/ 193 w 297"/>
              <a:gd name="T29" fmla="*/ 159 h 302"/>
              <a:gd name="T30" fmla="*/ 204 w 297"/>
              <a:gd name="T31" fmla="*/ 160 h 302"/>
              <a:gd name="T32" fmla="*/ 266 w 297"/>
              <a:gd name="T33" fmla="*/ 105 h 302"/>
              <a:gd name="T34" fmla="*/ 285 w 297"/>
              <a:gd name="T35" fmla="*/ 94 h 302"/>
              <a:gd name="T36" fmla="*/ 293 w 297"/>
              <a:gd name="T37" fmla="*/ 86 h 302"/>
              <a:gd name="T38" fmla="*/ 266 w 297"/>
              <a:gd name="T39" fmla="*/ 78 h 302"/>
              <a:gd name="T40" fmla="*/ 246 w 297"/>
              <a:gd name="T41" fmla="*/ 78 h 302"/>
              <a:gd name="T42" fmla="*/ 231 w 297"/>
              <a:gd name="T43" fmla="*/ 82 h 302"/>
              <a:gd name="T44" fmla="*/ 219 w 297"/>
              <a:gd name="T45" fmla="*/ 70 h 302"/>
              <a:gd name="T46" fmla="*/ 192 w 297"/>
              <a:gd name="T47" fmla="*/ 55 h 302"/>
              <a:gd name="T48" fmla="*/ 161 w 297"/>
              <a:gd name="T49" fmla="*/ 47 h 302"/>
              <a:gd name="T50" fmla="*/ 145 w 297"/>
              <a:gd name="T51" fmla="*/ 51 h 302"/>
              <a:gd name="T52" fmla="*/ 141 w 297"/>
              <a:gd name="T53" fmla="*/ 47 h 302"/>
              <a:gd name="T54" fmla="*/ 118 w 297"/>
              <a:gd name="T55" fmla="*/ 43 h 302"/>
              <a:gd name="T56" fmla="*/ 110 w 297"/>
              <a:gd name="T57" fmla="*/ 43 h 302"/>
              <a:gd name="T58" fmla="*/ 102 w 297"/>
              <a:gd name="T59" fmla="*/ 23 h 302"/>
              <a:gd name="T60" fmla="*/ 86 w 297"/>
              <a:gd name="T61" fmla="*/ 0 h 302"/>
              <a:gd name="T62" fmla="*/ 0 w 297"/>
              <a:gd name="T63" fmla="*/ 27 h 302"/>
              <a:gd name="T64" fmla="*/ 10 w 297"/>
              <a:gd name="T65" fmla="*/ 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302">
                <a:moveTo>
                  <a:pt x="10" y="96"/>
                </a:moveTo>
                <a:cubicBezTo>
                  <a:pt x="10" y="129"/>
                  <a:pt x="10" y="129"/>
                  <a:pt x="10" y="129"/>
                </a:cubicBezTo>
                <a:cubicBezTo>
                  <a:pt x="22" y="150"/>
                  <a:pt x="22" y="150"/>
                  <a:pt x="22" y="150"/>
                </a:cubicBezTo>
                <a:cubicBezTo>
                  <a:pt x="22" y="162"/>
                  <a:pt x="22" y="162"/>
                  <a:pt x="22" y="162"/>
                </a:cubicBezTo>
                <a:cubicBezTo>
                  <a:pt x="24" y="180"/>
                  <a:pt x="24" y="180"/>
                  <a:pt x="24" y="180"/>
                </a:cubicBezTo>
                <a:cubicBezTo>
                  <a:pt x="24" y="180"/>
                  <a:pt x="24" y="180"/>
                  <a:pt x="24" y="180"/>
                </a:cubicBezTo>
                <a:cubicBezTo>
                  <a:pt x="24" y="181"/>
                  <a:pt x="24" y="181"/>
                  <a:pt x="24" y="181"/>
                </a:cubicBezTo>
                <a:cubicBezTo>
                  <a:pt x="24" y="219"/>
                  <a:pt x="24" y="219"/>
                  <a:pt x="24" y="219"/>
                </a:cubicBezTo>
                <a:cubicBezTo>
                  <a:pt x="36" y="233"/>
                  <a:pt x="36" y="233"/>
                  <a:pt x="36" y="233"/>
                </a:cubicBezTo>
                <a:cubicBezTo>
                  <a:pt x="36" y="301"/>
                  <a:pt x="36" y="301"/>
                  <a:pt x="36" y="301"/>
                </a:cubicBezTo>
                <a:cubicBezTo>
                  <a:pt x="36" y="302"/>
                  <a:pt x="36" y="302"/>
                  <a:pt x="36" y="302"/>
                </a:cubicBezTo>
                <a:cubicBezTo>
                  <a:pt x="37" y="302"/>
                  <a:pt x="37" y="302"/>
                  <a:pt x="37" y="302"/>
                </a:cubicBezTo>
                <a:cubicBezTo>
                  <a:pt x="227" y="302"/>
                  <a:pt x="227" y="302"/>
                  <a:pt x="227" y="302"/>
                </a:cubicBezTo>
                <a:cubicBezTo>
                  <a:pt x="228" y="302"/>
                  <a:pt x="228" y="302"/>
                  <a:pt x="228" y="302"/>
                </a:cubicBezTo>
                <a:cubicBezTo>
                  <a:pt x="227" y="300"/>
                  <a:pt x="227" y="300"/>
                  <a:pt x="227" y="300"/>
                </a:cubicBezTo>
                <a:cubicBezTo>
                  <a:pt x="227" y="298"/>
                  <a:pt x="227" y="296"/>
                  <a:pt x="227" y="294"/>
                </a:cubicBezTo>
                <a:cubicBezTo>
                  <a:pt x="227" y="291"/>
                  <a:pt x="228" y="290"/>
                  <a:pt x="228" y="290"/>
                </a:cubicBezTo>
                <a:cubicBezTo>
                  <a:pt x="229" y="289"/>
                  <a:pt x="229" y="289"/>
                  <a:pt x="229" y="289"/>
                </a:cubicBezTo>
                <a:cubicBezTo>
                  <a:pt x="228" y="289"/>
                  <a:pt x="228" y="289"/>
                  <a:pt x="228" y="289"/>
                </a:cubicBezTo>
                <a:cubicBezTo>
                  <a:pt x="228" y="288"/>
                  <a:pt x="228" y="288"/>
                  <a:pt x="227" y="287"/>
                </a:cubicBezTo>
                <a:cubicBezTo>
                  <a:pt x="218" y="276"/>
                  <a:pt x="216" y="273"/>
                  <a:pt x="215" y="273"/>
                </a:cubicBezTo>
                <a:cubicBezTo>
                  <a:pt x="193" y="249"/>
                  <a:pt x="193" y="249"/>
                  <a:pt x="193" y="249"/>
                </a:cubicBezTo>
                <a:cubicBezTo>
                  <a:pt x="176" y="237"/>
                  <a:pt x="176" y="237"/>
                  <a:pt x="176" y="237"/>
                </a:cubicBezTo>
                <a:cubicBezTo>
                  <a:pt x="172" y="226"/>
                  <a:pt x="172" y="226"/>
                  <a:pt x="172" y="226"/>
                </a:cubicBezTo>
                <a:cubicBezTo>
                  <a:pt x="173" y="225"/>
                  <a:pt x="176" y="222"/>
                  <a:pt x="174" y="214"/>
                </a:cubicBezTo>
                <a:cubicBezTo>
                  <a:pt x="172" y="205"/>
                  <a:pt x="172" y="205"/>
                  <a:pt x="172" y="205"/>
                </a:cubicBezTo>
                <a:cubicBezTo>
                  <a:pt x="172" y="193"/>
                  <a:pt x="172" y="193"/>
                  <a:pt x="172" y="193"/>
                </a:cubicBezTo>
                <a:cubicBezTo>
                  <a:pt x="181" y="174"/>
                  <a:pt x="181" y="174"/>
                  <a:pt x="181" y="174"/>
                </a:cubicBezTo>
                <a:cubicBezTo>
                  <a:pt x="182" y="174"/>
                  <a:pt x="188" y="173"/>
                  <a:pt x="190" y="164"/>
                </a:cubicBezTo>
                <a:cubicBezTo>
                  <a:pt x="190" y="162"/>
                  <a:pt x="192" y="160"/>
                  <a:pt x="193" y="159"/>
                </a:cubicBezTo>
                <a:cubicBezTo>
                  <a:pt x="194" y="159"/>
                  <a:pt x="195" y="159"/>
                  <a:pt x="196" y="159"/>
                </a:cubicBezTo>
                <a:cubicBezTo>
                  <a:pt x="199" y="159"/>
                  <a:pt x="202" y="160"/>
                  <a:pt x="204" y="160"/>
                </a:cubicBezTo>
                <a:cubicBezTo>
                  <a:pt x="204" y="160"/>
                  <a:pt x="204" y="160"/>
                  <a:pt x="204" y="160"/>
                </a:cubicBezTo>
                <a:cubicBezTo>
                  <a:pt x="266" y="105"/>
                  <a:pt x="266" y="105"/>
                  <a:pt x="266" y="105"/>
                </a:cubicBezTo>
                <a:cubicBezTo>
                  <a:pt x="282" y="102"/>
                  <a:pt x="282" y="102"/>
                  <a:pt x="282" y="102"/>
                </a:cubicBezTo>
                <a:cubicBezTo>
                  <a:pt x="285" y="94"/>
                  <a:pt x="285" y="94"/>
                  <a:pt x="285" y="94"/>
                </a:cubicBezTo>
                <a:cubicBezTo>
                  <a:pt x="297" y="86"/>
                  <a:pt x="297" y="86"/>
                  <a:pt x="297" y="86"/>
                </a:cubicBezTo>
                <a:cubicBezTo>
                  <a:pt x="293" y="86"/>
                  <a:pt x="293" y="86"/>
                  <a:pt x="293" y="86"/>
                </a:cubicBezTo>
                <a:cubicBezTo>
                  <a:pt x="282" y="82"/>
                  <a:pt x="282" y="82"/>
                  <a:pt x="282" y="82"/>
                </a:cubicBezTo>
                <a:cubicBezTo>
                  <a:pt x="266" y="78"/>
                  <a:pt x="266" y="78"/>
                  <a:pt x="266" y="78"/>
                </a:cubicBezTo>
                <a:cubicBezTo>
                  <a:pt x="254" y="74"/>
                  <a:pt x="254" y="74"/>
                  <a:pt x="254" y="74"/>
                </a:cubicBezTo>
                <a:cubicBezTo>
                  <a:pt x="246" y="78"/>
                  <a:pt x="246" y="78"/>
                  <a:pt x="246" y="78"/>
                </a:cubicBezTo>
                <a:cubicBezTo>
                  <a:pt x="239" y="82"/>
                  <a:pt x="239" y="82"/>
                  <a:pt x="239" y="82"/>
                </a:cubicBezTo>
                <a:cubicBezTo>
                  <a:pt x="231" y="82"/>
                  <a:pt x="231" y="82"/>
                  <a:pt x="231" y="82"/>
                </a:cubicBezTo>
                <a:cubicBezTo>
                  <a:pt x="223" y="78"/>
                  <a:pt x="223" y="78"/>
                  <a:pt x="223" y="78"/>
                </a:cubicBezTo>
                <a:cubicBezTo>
                  <a:pt x="219" y="70"/>
                  <a:pt x="219" y="70"/>
                  <a:pt x="219" y="70"/>
                </a:cubicBezTo>
                <a:cubicBezTo>
                  <a:pt x="196" y="59"/>
                  <a:pt x="196" y="59"/>
                  <a:pt x="196" y="59"/>
                </a:cubicBezTo>
                <a:cubicBezTo>
                  <a:pt x="192" y="55"/>
                  <a:pt x="192" y="55"/>
                  <a:pt x="192" y="55"/>
                </a:cubicBezTo>
                <a:cubicBezTo>
                  <a:pt x="176" y="47"/>
                  <a:pt x="176" y="47"/>
                  <a:pt x="176" y="47"/>
                </a:cubicBezTo>
                <a:cubicBezTo>
                  <a:pt x="161" y="47"/>
                  <a:pt x="161" y="47"/>
                  <a:pt x="161" y="47"/>
                </a:cubicBezTo>
                <a:cubicBezTo>
                  <a:pt x="153" y="51"/>
                  <a:pt x="153" y="51"/>
                  <a:pt x="153" y="51"/>
                </a:cubicBezTo>
                <a:cubicBezTo>
                  <a:pt x="145" y="51"/>
                  <a:pt x="145" y="51"/>
                  <a:pt x="145" y="51"/>
                </a:cubicBezTo>
                <a:cubicBezTo>
                  <a:pt x="141" y="51"/>
                  <a:pt x="141" y="51"/>
                  <a:pt x="141" y="51"/>
                </a:cubicBezTo>
                <a:cubicBezTo>
                  <a:pt x="141" y="47"/>
                  <a:pt x="141" y="47"/>
                  <a:pt x="141" y="47"/>
                </a:cubicBezTo>
                <a:cubicBezTo>
                  <a:pt x="125" y="43"/>
                  <a:pt x="125" y="43"/>
                  <a:pt x="125" y="43"/>
                </a:cubicBezTo>
                <a:cubicBezTo>
                  <a:pt x="118" y="43"/>
                  <a:pt x="118" y="43"/>
                  <a:pt x="118" y="43"/>
                </a:cubicBezTo>
                <a:cubicBezTo>
                  <a:pt x="114" y="43"/>
                  <a:pt x="114" y="43"/>
                  <a:pt x="114" y="43"/>
                </a:cubicBezTo>
                <a:cubicBezTo>
                  <a:pt x="110" y="43"/>
                  <a:pt x="110" y="43"/>
                  <a:pt x="110" y="43"/>
                </a:cubicBezTo>
                <a:cubicBezTo>
                  <a:pt x="102" y="27"/>
                  <a:pt x="102" y="27"/>
                  <a:pt x="102" y="27"/>
                </a:cubicBezTo>
                <a:cubicBezTo>
                  <a:pt x="102" y="23"/>
                  <a:pt x="102" y="23"/>
                  <a:pt x="102" y="23"/>
                </a:cubicBezTo>
                <a:cubicBezTo>
                  <a:pt x="94" y="4"/>
                  <a:pt x="94" y="4"/>
                  <a:pt x="94" y="4"/>
                </a:cubicBezTo>
                <a:cubicBezTo>
                  <a:pt x="86" y="0"/>
                  <a:pt x="86" y="0"/>
                  <a:pt x="86" y="0"/>
                </a:cubicBezTo>
                <a:cubicBezTo>
                  <a:pt x="86" y="27"/>
                  <a:pt x="86" y="27"/>
                  <a:pt x="86" y="27"/>
                </a:cubicBezTo>
                <a:cubicBezTo>
                  <a:pt x="0" y="27"/>
                  <a:pt x="0" y="27"/>
                  <a:pt x="0" y="27"/>
                </a:cubicBezTo>
                <a:cubicBezTo>
                  <a:pt x="0" y="77"/>
                  <a:pt x="0" y="77"/>
                  <a:pt x="0" y="77"/>
                </a:cubicBezTo>
                <a:lnTo>
                  <a:pt x="10" y="96"/>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Massachusetts">
            <a:extLst>
              <a:ext uri="{FF2B5EF4-FFF2-40B4-BE49-F238E27FC236}">
                <a16:creationId xmlns:a16="http://schemas.microsoft.com/office/drawing/2014/main" id="{152F56D5-D905-5C93-8388-D4075170BB1E}"/>
              </a:ext>
            </a:extLst>
          </p:cNvPr>
          <p:cNvSpPr>
            <a:spLocks/>
          </p:cNvSpPr>
          <p:nvPr/>
        </p:nvSpPr>
        <p:spPr bwMode="auto">
          <a:xfrm>
            <a:off x="10572331" y="2937270"/>
            <a:ext cx="415413" cy="242480"/>
          </a:xfrm>
          <a:custGeom>
            <a:avLst/>
            <a:gdLst>
              <a:gd name="T0" fmla="*/ 64 w 128"/>
              <a:gd name="T1" fmla="*/ 9 h 76"/>
              <a:gd name="T2" fmla="*/ 64 w 128"/>
              <a:gd name="T3" fmla="*/ 1 h 76"/>
              <a:gd name="T4" fmla="*/ 26 w 128"/>
              <a:gd name="T5" fmla="*/ 1 h 76"/>
              <a:gd name="T6" fmla="*/ 25 w 128"/>
              <a:gd name="T7" fmla="*/ 1 h 76"/>
              <a:gd name="T8" fmla="*/ 25 w 128"/>
              <a:gd name="T9" fmla="*/ 1 h 76"/>
              <a:gd name="T10" fmla="*/ 6 w 128"/>
              <a:gd name="T11" fmla="*/ 1 h 76"/>
              <a:gd name="T12" fmla="*/ 5 w 128"/>
              <a:gd name="T13" fmla="*/ 5 h 76"/>
              <a:gd name="T14" fmla="*/ 2 w 128"/>
              <a:gd name="T15" fmla="*/ 28 h 76"/>
              <a:gd name="T16" fmla="*/ 3 w 128"/>
              <a:gd name="T17" fmla="*/ 51 h 76"/>
              <a:gd name="T18" fmla="*/ 52 w 128"/>
              <a:gd name="T19" fmla="*/ 51 h 76"/>
              <a:gd name="T20" fmla="*/ 52 w 128"/>
              <a:gd name="T21" fmla="*/ 51 h 76"/>
              <a:gd name="T22" fmla="*/ 52 w 128"/>
              <a:gd name="T23" fmla="*/ 52 h 76"/>
              <a:gd name="T24" fmla="*/ 68 w 128"/>
              <a:gd name="T25" fmla="*/ 52 h 76"/>
              <a:gd name="T26" fmla="*/ 74 w 128"/>
              <a:gd name="T27" fmla="*/ 59 h 76"/>
              <a:gd name="T28" fmla="*/ 74 w 128"/>
              <a:gd name="T29" fmla="*/ 61 h 76"/>
              <a:gd name="T30" fmla="*/ 76 w 128"/>
              <a:gd name="T31" fmla="*/ 67 h 76"/>
              <a:gd name="T32" fmla="*/ 77 w 128"/>
              <a:gd name="T33" fmla="*/ 68 h 76"/>
              <a:gd name="T34" fmla="*/ 77 w 128"/>
              <a:gd name="T35" fmla="*/ 76 h 76"/>
              <a:gd name="T36" fmla="*/ 81 w 128"/>
              <a:gd name="T37" fmla="*/ 76 h 76"/>
              <a:gd name="T38" fmla="*/ 85 w 128"/>
              <a:gd name="T39" fmla="*/ 72 h 76"/>
              <a:gd name="T40" fmla="*/ 97 w 128"/>
              <a:gd name="T41" fmla="*/ 68 h 76"/>
              <a:gd name="T42" fmla="*/ 101 w 128"/>
              <a:gd name="T43" fmla="*/ 68 h 76"/>
              <a:gd name="T44" fmla="*/ 101 w 128"/>
              <a:gd name="T45" fmla="*/ 72 h 76"/>
              <a:gd name="T46" fmla="*/ 105 w 128"/>
              <a:gd name="T47" fmla="*/ 72 h 76"/>
              <a:gd name="T48" fmla="*/ 112 w 128"/>
              <a:gd name="T49" fmla="*/ 72 h 76"/>
              <a:gd name="T50" fmla="*/ 116 w 128"/>
              <a:gd name="T51" fmla="*/ 72 h 76"/>
              <a:gd name="T52" fmla="*/ 124 w 128"/>
              <a:gd name="T53" fmla="*/ 68 h 76"/>
              <a:gd name="T54" fmla="*/ 128 w 128"/>
              <a:gd name="T55" fmla="*/ 64 h 76"/>
              <a:gd name="T56" fmla="*/ 124 w 128"/>
              <a:gd name="T57" fmla="*/ 53 h 76"/>
              <a:gd name="T58" fmla="*/ 124 w 128"/>
              <a:gd name="T59" fmla="*/ 61 h 76"/>
              <a:gd name="T60" fmla="*/ 124 w 128"/>
              <a:gd name="T61" fmla="*/ 64 h 76"/>
              <a:gd name="T62" fmla="*/ 116 w 128"/>
              <a:gd name="T63" fmla="*/ 64 h 76"/>
              <a:gd name="T64" fmla="*/ 105 w 128"/>
              <a:gd name="T65" fmla="*/ 61 h 76"/>
              <a:gd name="T66" fmla="*/ 101 w 128"/>
              <a:gd name="T67" fmla="*/ 53 h 76"/>
              <a:gd name="T68" fmla="*/ 97 w 128"/>
              <a:gd name="T69" fmla="*/ 49 h 76"/>
              <a:gd name="T70" fmla="*/ 97 w 128"/>
              <a:gd name="T71" fmla="*/ 45 h 76"/>
              <a:gd name="T72" fmla="*/ 93 w 128"/>
              <a:gd name="T73" fmla="*/ 41 h 76"/>
              <a:gd name="T74" fmla="*/ 85 w 128"/>
              <a:gd name="T75" fmla="*/ 37 h 76"/>
              <a:gd name="T76" fmla="*/ 85 w 128"/>
              <a:gd name="T77" fmla="*/ 29 h 76"/>
              <a:gd name="T78" fmla="*/ 89 w 128"/>
              <a:gd name="T79" fmla="*/ 29 h 76"/>
              <a:gd name="T80" fmla="*/ 93 w 128"/>
              <a:gd name="T81" fmla="*/ 22 h 76"/>
              <a:gd name="T82" fmla="*/ 97 w 128"/>
              <a:gd name="T83" fmla="*/ 22 h 76"/>
              <a:gd name="T84" fmla="*/ 89 w 128"/>
              <a:gd name="T85" fmla="*/ 6 h 76"/>
              <a:gd name="T86" fmla="*/ 90 w 128"/>
              <a:gd name="T87" fmla="*/ 2 h 76"/>
              <a:gd name="T88" fmla="*/ 91 w 128"/>
              <a:gd name="T89" fmla="*/ 0 h 76"/>
              <a:gd name="T90" fmla="*/ 80 w 128"/>
              <a:gd name="T91" fmla="*/ 9 h 76"/>
              <a:gd name="T92" fmla="*/ 64 w 128"/>
              <a:gd name="T93"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76">
                <a:moveTo>
                  <a:pt x="64" y="9"/>
                </a:moveTo>
                <a:cubicBezTo>
                  <a:pt x="64" y="1"/>
                  <a:pt x="64" y="1"/>
                  <a:pt x="64" y="1"/>
                </a:cubicBezTo>
                <a:cubicBezTo>
                  <a:pt x="26" y="1"/>
                  <a:pt x="26" y="1"/>
                  <a:pt x="26" y="1"/>
                </a:cubicBezTo>
                <a:cubicBezTo>
                  <a:pt x="25" y="1"/>
                  <a:pt x="25" y="1"/>
                  <a:pt x="25" y="1"/>
                </a:cubicBezTo>
                <a:cubicBezTo>
                  <a:pt x="25" y="1"/>
                  <a:pt x="25" y="1"/>
                  <a:pt x="25" y="1"/>
                </a:cubicBezTo>
                <a:cubicBezTo>
                  <a:pt x="6" y="1"/>
                  <a:pt x="6" y="1"/>
                  <a:pt x="6" y="1"/>
                </a:cubicBezTo>
                <a:cubicBezTo>
                  <a:pt x="5" y="5"/>
                  <a:pt x="5" y="5"/>
                  <a:pt x="5" y="5"/>
                </a:cubicBezTo>
                <a:cubicBezTo>
                  <a:pt x="0" y="25"/>
                  <a:pt x="1" y="28"/>
                  <a:pt x="2" y="28"/>
                </a:cubicBezTo>
                <a:cubicBezTo>
                  <a:pt x="3" y="30"/>
                  <a:pt x="3" y="40"/>
                  <a:pt x="3" y="51"/>
                </a:cubicBezTo>
                <a:cubicBezTo>
                  <a:pt x="52" y="51"/>
                  <a:pt x="52" y="51"/>
                  <a:pt x="52" y="51"/>
                </a:cubicBezTo>
                <a:cubicBezTo>
                  <a:pt x="52" y="51"/>
                  <a:pt x="52" y="51"/>
                  <a:pt x="52" y="51"/>
                </a:cubicBezTo>
                <a:cubicBezTo>
                  <a:pt x="52" y="52"/>
                  <a:pt x="52" y="52"/>
                  <a:pt x="52" y="52"/>
                </a:cubicBezTo>
                <a:cubicBezTo>
                  <a:pt x="68" y="52"/>
                  <a:pt x="68" y="52"/>
                  <a:pt x="68" y="52"/>
                </a:cubicBezTo>
                <a:cubicBezTo>
                  <a:pt x="74" y="59"/>
                  <a:pt x="74" y="59"/>
                  <a:pt x="74" y="59"/>
                </a:cubicBezTo>
                <a:cubicBezTo>
                  <a:pt x="74" y="61"/>
                  <a:pt x="74" y="61"/>
                  <a:pt x="74" y="61"/>
                </a:cubicBezTo>
                <a:cubicBezTo>
                  <a:pt x="75" y="63"/>
                  <a:pt x="76" y="66"/>
                  <a:pt x="76" y="67"/>
                </a:cubicBezTo>
                <a:cubicBezTo>
                  <a:pt x="77" y="68"/>
                  <a:pt x="77" y="68"/>
                  <a:pt x="77" y="68"/>
                </a:cubicBezTo>
                <a:cubicBezTo>
                  <a:pt x="77" y="76"/>
                  <a:pt x="77" y="76"/>
                  <a:pt x="77" y="76"/>
                </a:cubicBezTo>
                <a:cubicBezTo>
                  <a:pt x="81" y="76"/>
                  <a:pt x="81" y="76"/>
                  <a:pt x="81" y="76"/>
                </a:cubicBezTo>
                <a:cubicBezTo>
                  <a:pt x="85" y="72"/>
                  <a:pt x="85" y="72"/>
                  <a:pt x="85" y="72"/>
                </a:cubicBezTo>
                <a:cubicBezTo>
                  <a:pt x="97" y="68"/>
                  <a:pt x="97" y="68"/>
                  <a:pt x="97" y="68"/>
                </a:cubicBezTo>
                <a:cubicBezTo>
                  <a:pt x="101" y="68"/>
                  <a:pt x="101" y="68"/>
                  <a:pt x="101" y="68"/>
                </a:cubicBezTo>
                <a:cubicBezTo>
                  <a:pt x="101" y="72"/>
                  <a:pt x="101" y="72"/>
                  <a:pt x="101" y="72"/>
                </a:cubicBezTo>
                <a:cubicBezTo>
                  <a:pt x="105" y="72"/>
                  <a:pt x="105" y="72"/>
                  <a:pt x="105" y="72"/>
                </a:cubicBezTo>
                <a:cubicBezTo>
                  <a:pt x="112" y="72"/>
                  <a:pt x="112" y="72"/>
                  <a:pt x="112" y="72"/>
                </a:cubicBezTo>
                <a:cubicBezTo>
                  <a:pt x="116" y="72"/>
                  <a:pt x="116" y="72"/>
                  <a:pt x="116" y="72"/>
                </a:cubicBezTo>
                <a:cubicBezTo>
                  <a:pt x="124" y="68"/>
                  <a:pt x="124" y="68"/>
                  <a:pt x="124" y="68"/>
                </a:cubicBezTo>
                <a:cubicBezTo>
                  <a:pt x="128" y="64"/>
                  <a:pt x="128" y="64"/>
                  <a:pt x="128" y="64"/>
                </a:cubicBezTo>
                <a:cubicBezTo>
                  <a:pt x="124" y="53"/>
                  <a:pt x="124" y="53"/>
                  <a:pt x="124" y="53"/>
                </a:cubicBezTo>
                <a:cubicBezTo>
                  <a:pt x="124" y="61"/>
                  <a:pt x="124" y="61"/>
                  <a:pt x="124" y="61"/>
                </a:cubicBezTo>
                <a:cubicBezTo>
                  <a:pt x="124" y="64"/>
                  <a:pt x="124" y="64"/>
                  <a:pt x="124" y="64"/>
                </a:cubicBezTo>
                <a:cubicBezTo>
                  <a:pt x="116" y="64"/>
                  <a:pt x="116" y="64"/>
                  <a:pt x="116" y="64"/>
                </a:cubicBezTo>
                <a:cubicBezTo>
                  <a:pt x="105" y="61"/>
                  <a:pt x="105" y="61"/>
                  <a:pt x="105" y="61"/>
                </a:cubicBezTo>
                <a:cubicBezTo>
                  <a:pt x="101" y="53"/>
                  <a:pt x="101" y="53"/>
                  <a:pt x="101" y="53"/>
                </a:cubicBezTo>
                <a:cubicBezTo>
                  <a:pt x="97" y="49"/>
                  <a:pt x="97" y="49"/>
                  <a:pt x="97" y="49"/>
                </a:cubicBezTo>
                <a:cubicBezTo>
                  <a:pt x="97" y="45"/>
                  <a:pt x="97" y="45"/>
                  <a:pt x="97" y="45"/>
                </a:cubicBezTo>
                <a:cubicBezTo>
                  <a:pt x="93" y="41"/>
                  <a:pt x="93" y="41"/>
                  <a:pt x="93" y="41"/>
                </a:cubicBezTo>
                <a:cubicBezTo>
                  <a:pt x="85" y="37"/>
                  <a:pt x="85" y="37"/>
                  <a:pt x="85" y="37"/>
                </a:cubicBezTo>
                <a:cubicBezTo>
                  <a:pt x="85" y="29"/>
                  <a:pt x="85" y="29"/>
                  <a:pt x="85" y="29"/>
                </a:cubicBezTo>
                <a:cubicBezTo>
                  <a:pt x="89" y="29"/>
                  <a:pt x="89" y="29"/>
                  <a:pt x="89" y="29"/>
                </a:cubicBezTo>
                <a:cubicBezTo>
                  <a:pt x="93" y="22"/>
                  <a:pt x="93" y="22"/>
                  <a:pt x="93" y="22"/>
                </a:cubicBezTo>
                <a:cubicBezTo>
                  <a:pt x="97" y="22"/>
                  <a:pt x="97" y="22"/>
                  <a:pt x="97" y="22"/>
                </a:cubicBezTo>
                <a:cubicBezTo>
                  <a:pt x="89" y="6"/>
                  <a:pt x="89" y="6"/>
                  <a:pt x="89" y="6"/>
                </a:cubicBezTo>
                <a:cubicBezTo>
                  <a:pt x="90" y="2"/>
                  <a:pt x="90" y="2"/>
                  <a:pt x="90" y="2"/>
                </a:cubicBezTo>
                <a:cubicBezTo>
                  <a:pt x="91" y="0"/>
                  <a:pt x="91" y="0"/>
                  <a:pt x="91" y="0"/>
                </a:cubicBezTo>
                <a:cubicBezTo>
                  <a:pt x="80" y="9"/>
                  <a:pt x="80" y="9"/>
                  <a:pt x="80" y="9"/>
                </a:cubicBezTo>
                <a:lnTo>
                  <a:pt x="64" y="9"/>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3" name="Maryland">
            <a:extLst>
              <a:ext uri="{FF2B5EF4-FFF2-40B4-BE49-F238E27FC236}">
                <a16:creationId xmlns:a16="http://schemas.microsoft.com/office/drawing/2014/main" id="{87010BA1-396B-A8A6-1601-A40AD3AC7DE3}"/>
              </a:ext>
            </a:extLst>
          </p:cNvPr>
          <p:cNvSpPr>
            <a:spLocks/>
          </p:cNvSpPr>
          <p:nvPr/>
        </p:nvSpPr>
        <p:spPr bwMode="auto">
          <a:xfrm>
            <a:off x="9741504" y="3482851"/>
            <a:ext cx="600498" cy="394705"/>
          </a:xfrm>
          <a:custGeom>
            <a:avLst/>
            <a:gdLst>
              <a:gd name="T0" fmla="*/ 156 w 185"/>
              <a:gd name="T1" fmla="*/ 55 h 124"/>
              <a:gd name="T2" fmla="*/ 155 w 185"/>
              <a:gd name="T3" fmla="*/ 3 h 124"/>
              <a:gd name="T4" fmla="*/ 145 w 185"/>
              <a:gd name="T5" fmla="*/ 0 h 124"/>
              <a:gd name="T6" fmla="*/ 0 w 185"/>
              <a:gd name="T7" fmla="*/ 11 h 124"/>
              <a:gd name="T8" fmla="*/ 12 w 185"/>
              <a:gd name="T9" fmla="*/ 7 h 124"/>
              <a:gd name="T10" fmla="*/ 23 w 185"/>
              <a:gd name="T11" fmla="*/ 5 h 124"/>
              <a:gd name="T12" fmla="*/ 40 w 185"/>
              <a:gd name="T13" fmla="*/ 6 h 124"/>
              <a:gd name="T14" fmla="*/ 75 w 185"/>
              <a:gd name="T15" fmla="*/ 5 h 124"/>
              <a:gd name="T16" fmla="*/ 82 w 185"/>
              <a:gd name="T17" fmla="*/ 7 h 124"/>
              <a:gd name="T18" fmla="*/ 79 w 185"/>
              <a:gd name="T19" fmla="*/ 10 h 124"/>
              <a:gd name="T20" fmla="*/ 79 w 185"/>
              <a:gd name="T21" fmla="*/ 12 h 124"/>
              <a:gd name="T22" fmla="*/ 85 w 185"/>
              <a:gd name="T23" fmla="*/ 33 h 124"/>
              <a:gd name="T24" fmla="*/ 81 w 185"/>
              <a:gd name="T25" fmla="*/ 44 h 124"/>
              <a:gd name="T26" fmla="*/ 91 w 185"/>
              <a:gd name="T27" fmla="*/ 52 h 124"/>
              <a:gd name="T28" fmla="*/ 95 w 185"/>
              <a:gd name="T29" fmla="*/ 59 h 124"/>
              <a:gd name="T30" fmla="*/ 95 w 185"/>
              <a:gd name="T31" fmla="*/ 57 h 124"/>
              <a:gd name="T32" fmla="*/ 111 w 185"/>
              <a:gd name="T33" fmla="*/ 65 h 124"/>
              <a:gd name="T34" fmla="*/ 119 w 185"/>
              <a:gd name="T35" fmla="*/ 69 h 124"/>
              <a:gd name="T36" fmla="*/ 126 w 185"/>
              <a:gd name="T37" fmla="*/ 73 h 124"/>
              <a:gd name="T38" fmla="*/ 130 w 185"/>
              <a:gd name="T39" fmla="*/ 65 h 124"/>
              <a:gd name="T40" fmla="*/ 126 w 185"/>
              <a:gd name="T41" fmla="*/ 61 h 124"/>
              <a:gd name="T42" fmla="*/ 126 w 185"/>
              <a:gd name="T43" fmla="*/ 46 h 124"/>
              <a:gd name="T44" fmla="*/ 122 w 185"/>
              <a:gd name="T45" fmla="*/ 22 h 124"/>
              <a:gd name="T46" fmla="*/ 138 w 185"/>
              <a:gd name="T47" fmla="*/ 11 h 124"/>
              <a:gd name="T48" fmla="*/ 150 w 185"/>
              <a:gd name="T49" fmla="*/ 7 h 124"/>
              <a:gd name="T50" fmla="*/ 142 w 185"/>
              <a:gd name="T51" fmla="*/ 18 h 124"/>
              <a:gd name="T52" fmla="*/ 138 w 185"/>
              <a:gd name="T53" fmla="*/ 22 h 124"/>
              <a:gd name="T54" fmla="*/ 138 w 185"/>
              <a:gd name="T55" fmla="*/ 30 h 124"/>
              <a:gd name="T56" fmla="*/ 134 w 185"/>
              <a:gd name="T57" fmla="*/ 38 h 124"/>
              <a:gd name="T58" fmla="*/ 142 w 185"/>
              <a:gd name="T59" fmla="*/ 38 h 124"/>
              <a:gd name="T60" fmla="*/ 138 w 185"/>
              <a:gd name="T61" fmla="*/ 53 h 124"/>
              <a:gd name="T62" fmla="*/ 138 w 185"/>
              <a:gd name="T63" fmla="*/ 61 h 124"/>
              <a:gd name="T64" fmla="*/ 146 w 185"/>
              <a:gd name="T65" fmla="*/ 69 h 124"/>
              <a:gd name="T66" fmla="*/ 154 w 185"/>
              <a:gd name="T67" fmla="*/ 77 h 124"/>
              <a:gd name="T68" fmla="*/ 154 w 185"/>
              <a:gd name="T69" fmla="*/ 85 h 124"/>
              <a:gd name="T70" fmla="*/ 158 w 185"/>
              <a:gd name="T71" fmla="*/ 89 h 124"/>
              <a:gd name="T72" fmla="*/ 146 w 185"/>
              <a:gd name="T73" fmla="*/ 108 h 124"/>
              <a:gd name="T74" fmla="*/ 150 w 185"/>
              <a:gd name="T75" fmla="*/ 124 h 124"/>
              <a:gd name="T76" fmla="*/ 154 w 185"/>
              <a:gd name="T77" fmla="*/ 120 h 124"/>
              <a:gd name="T78" fmla="*/ 173 w 185"/>
              <a:gd name="T79" fmla="*/ 73 h 124"/>
              <a:gd name="T80" fmla="*/ 185 w 185"/>
              <a:gd name="T81" fmla="*/ 57 h 124"/>
              <a:gd name="T82" fmla="*/ 183 w 185"/>
              <a:gd name="T83"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 h="124">
                <a:moveTo>
                  <a:pt x="183" y="55"/>
                </a:moveTo>
                <a:cubicBezTo>
                  <a:pt x="156" y="55"/>
                  <a:pt x="156" y="55"/>
                  <a:pt x="156" y="55"/>
                </a:cubicBezTo>
                <a:cubicBezTo>
                  <a:pt x="156" y="3"/>
                  <a:pt x="156" y="3"/>
                  <a:pt x="156" y="3"/>
                </a:cubicBezTo>
                <a:cubicBezTo>
                  <a:pt x="155" y="3"/>
                  <a:pt x="155" y="3"/>
                  <a:pt x="155" y="3"/>
                </a:cubicBezTo>
                <a:cubicBezTo>
                  <a:pt x="155" y="3"/>
                  <a:pt x="155" y="3"/>
                  <a:pt x="155" y="3"/>
                </a:cubicBezTo>
                <a:cubicBezTo>
                  <a:pt x="150" y="3"/>
                  <a:pt x="146" y="0"/>
                  <a:pt x="145" y="0"/>
                </a:cubicBezTo>
                <a:cubicBezTo>
                  <a:pt x="0" y="0"/>
                  <a:pt x="0" y="0"/>
                  <a:pt x="0" y="0"/>
                </a:cubicBezTo>
                <a:cubicBezTo>
                  <a:pt x="0" y="11"/>
                  <a:pt x="0" y="11"/>
                  <a:pt x="0" y="11"/>
                </a:cubicBezTo>
                <a:cubicBezTo>
                  <a:pt x="2" y="11"/>
                  <a:pt x="2" y="11"/>
                  <a:pt x="2" y="11"/>
                </a:cubicBezTo>
                <a:cubicBezTo>
                  <a:pt x="8" y="9"/>
                  <a:pt x="12" y="7"/>
                  <a:pt x="12" y="7"/>
                </a:cubicBezTo>
                <a:cubicBezTo>
                  <a:pt x="17" y="5"/>
                  <a:pt x="17" y="5"/>
                  <a:pt x="17" y="5"/>
                </a:cubicBezTo>
                <a:cubicBezTo>
                  <a:pt x="23" y="5"/>
                  <a:pt x="23" y="5"/>
                  <a:pt x="23" y="5"/>
                </a:cubicBezTo>
                <a:cubicBezTo>
                  <a:pt x="32" y="6"/>
                  <a:pt x="32" y="6"/>
                  <a:pt x="32" y="6"/>
                </a:cubicBezTo>
                <a:cubicBezTo>
                  <a:pt x="40" y="6"/>
                  <a:pt x="40" y="6"/>
                  <a:pt x="40" y="6"/>
                </a:cubicBezTo>
                <a:cubicBezTo>
                  <a:pt x="62" y="3"/>
                  <a:pt x="62" y="3"/>
                  <a:pt x="62" y="3"/>
                </a:cubicBezTo>
                <a:cubicBezTo>
                  <a:pt x="75" y="5"/>
                  <a:pt x="75" y="5"/>
                  <a:pt x="75" y="5"/>
                </a:cubicBezTo>
                <a:cubicBezTo>
                  <a:pt x="76" y="5"/>
                  <a:pt x="79" y="6"/>
                  <a:pt x="82" y="7"/>
                </a:cubicBezTo>
                <a:cubicBezTo>
                  <a:pt x="82" y="7"/>
                  <a:pt x="82" y="7"/>
                  <a:pt x="82" y="7"/>
                </a:cubicBezTo>
                <a:cubicBezTo>
                  <a:pt x="82" y="7"/>
                  <a:pt x="82" y="8"/>
                  <a:pt x="79" y="10"/>
                </a:cubicBezTo>
                <a:cubicBezTo>
                  <a:pt x="79" y="10"/>
                  <a:pt x="79" y="10"/>
                  <a:pt x="79" y="10"/>
                </a:cubicBezTo>
                <a:cubicBezTo>
                  <a:pt x="79" y="11"/>
                  <a:pt x="79" y="11"/>
                  <a:pt x="79" y="11"/>
                </a:cubicBezTo>
                <a:cubicBezTo>
                  <a:pt x="79" y="12"/>
                  <a:pt x="79" y="12"/>
                  <a:pt x="79" y="12"/>
                </a:cubicBezTo>
                <a:cubicBezTo>
                  <a:pt x="79" y="27"/>
                  <a:pt x="79" y="27"/>
                  <a:pt x="79" y="27"/>
                </a:cubicBezTo>
                <a:cubicBezTo>
                  <a:pt x="85" y="33"/>
                  <a:pt x="85" y="33"/>
                  <a:pt x="85" y="33"/>
                </a:cubicBezTo>
                <a:cubicBezTo>
                  <a:pt x="85" y="39"/>
                  <a:pt x="85" y="39"/>
                  <a:pt x="85" y="39"/>
                </a:cubicBezTo>
                <a:cubicBezTo>
                  <a:pt x="81" y="44"/>
                  <a:pt x="81" y="44"/>
                  <a:pt x="81" y="44"/>
                </a:cubicBezTo>
                <a:cubicBezTo>
                  <a:pt x="85" y="48"/>
                  <a:pt x="85" y="48"/>
                  <a:pt x="85" y="48"/>
                </a:cubicBezTo>
                <a:cubicBezTo>
                  <a:pt x="91" y="52"/>
                  <a:pt x="91" y="52"/>
                  <a:pt x="91" y="52"/>
                </a:cubicBezTo>
                <a:cubicBezTo>
                  <a:pt x="95" y="57"/>
                  <a:pt x="95" y="57"/>
                  <a:pt x="95" y="57"/>
                </a:cubicBezTo>
                <a:cubicBezTo>
                  <a:pt x="95" y="59"/>
                  <a:pt x="95" y="59"/>
                  <a:pt x="95" y="59"/>
                </a:cubicBezTo>
                <a:cubicBezTo>
                  <a:pt x="95" y="59"/>
                  <a:pt x="95" y="59"/>
                  <a:pt x="95" y="59"/>
                </a:cubicBezTo>
                <a:cubicBezTo>
                  <a:pt x="95" y="57"/>
                  <a:pt x="95" y="57"/>
                  <a:pt x="95" y="57"/>
                </a:cubicBezTo>
                <a:cubicBezTo>
                  <a:pt x="99" y="61"/>
                  <a:pt x="99" y="61"/>
                  <a:pt x="99" y="61"/>
                </a:cubicBezTo>
                <a:cubicBezTo>
                  <a:pt x="111" y="65"/>
                  <a:pt x="111" y="65"/>
                  <a:pt x="111" y="65"/>
                </a:cubicBezTo>
                <a:cubicBezTo>
                  <a:pt x="115" y="65"/>
                  <a:pt x="115" y="65"/>
                  <a:pt x="115" y="65"/>
                </a:cubicBezTo>
                <a:cubicBezTo>
                  <a:pt x="119" y="69"/>
                  <a:pt x="119" y="69"/>
                  <a:pt x="119" y="69"/>
                </a:cubicBezTo>
                <a:cubicBezTo>
                  <a:pt x="122" y="69"/>
                  <a:pt x="122" y="69"/>
                  <a:pt x="122" y="69"/>
                </a:cubicBezTo>
                <a:cubicBezTo>
                  <a:pt x="126" y="73"/>
                  <a:pt x="126" y="73"/>
                  <a:pt x="126" y="73"/>
                </a:cubicBezTo>
                <a:cubicBezTo>
                  <a:pt x="130" y="77"/>
                  <a:pt x="130" y="77"/>
                  <a:pt x="130" y="77"/>
                </a:cubicBezTo>
                <a:cubicBezTo>
                  <a:pt x="130" y="65"/>
                  <a:pt x="130" y="65"/>
                  <a:pt x="130" y="65"/>
                </a:cubicBezTo>
                <a:cubicBezTo>
                  <a:pt x="122" y="61"/>
                  <a:pt x="122" y="61"/>
                  <a:pt x="122" y="61"/>
                </a:cubicBezTo>
                <a:cubicBezTo>
                  <a:pt x="126" y="61"/>
                  <a:pt x="126" y="61"/>
                  <a:pt x="126" y="61"/>
                </a:cubicBezTo>
                <a:cubicBezTo>
                  <a:pt x="126" y="57"/>
                  <a:pt x="126" y="57"/>
                  <a:pt x="126" y="57"/>
                </a:cubicBezTo>
                <a:cubicBezTo>
                  <a:pt x="126" y="46"/>
                  <a:pt x="126" y="46"/>
                  <a:pt x="126" y="46"/>
                </a:cubicBezTo>
                <a:cubicBezTo>
                  <a:pt x="126" y="26"/>
                  <a:pt x="126" y="26"/>
                  <a:pt x="126" y="26"/>
                </a:cubicBezTo>
                <a:cubicBezTo>
                  <a:pt x="122" y="22"/>
                  <a:pt x="122" y="22"/>
                  <a:pt x="122" y="22"/>
                </a:cubicBezTo>
                <a:cubicBezTo>
                  <a:pt x="130" y="18"/>
                  <a:pt x="130" y="18"/>
                  <a:pt x="130" y="18"/>
                </a:cubicBezTo>
                <a:cubicBezTo>
                  <a:pt x="138" y="11"/>
                  <a:pt x="138" y="11"/>
                  <a:pt x="138" y="11"/>
                </a:cubicBezTo>
                <a:cubicBezTo>
                  <a:pt x="146" y="3"/>
                  <a:pt x="146" y="3"/>
                  <a:pt x="146" y="3"/>
                </a:cubicBezTo>
                <a:cubicBezTo>
                  <a:pt x="150" y="7"/>
                  <a:pt x="150" y="7"/>
                  <a:pt x="150" y="7"/>
                </a:cubicBezTo>
                <a:cubicBezTo>
                  <a:pt x="146" y="14"/>
                  <a:pt x="146" y="14"/>
                  <a:pt x="146" y="14"/>
                </a:cubicBezTo>
                <a:cubicBezTo>
                  <a:pt x="142" y="18"/>
                  <a:pt x="142" y="18"/>
                  <a:pt x="142" y="18"/>
                </a:cubicBezTo>
                <a:cubicBezTo>
                  <a:pt x="138" y="18"/>
                  <a:pt x="138" y="18"/>
                  <a:pt x="138" y="18"/>
                </a:cubicBezTo>
                <a:cubicBezTo>
                  <a:pt x="138" y="22"/>
                  <a:pt x="138" y="22"/>
                  <a:pt x="138" y="22"/>
                </a:cubicBezTo>
                <a:cubicBezTo>
                  <a:pt x="138" y="26"/>
                  <a:pt x="138" y="26"/>
                  <a:pt x="138" y="26"/>
                </a:cubicBezTo>
                <a:cubicBezTo>
                  <a:pt x="138" y="30"/>
                  <a:pt x="138" y="30"/>
                  <a:pt x="138" y="30"/>
                </a:cubicBezTo>
                <a:cubicBezTo>
                  <a:pt x="134" y="34"/>
                  <a:pt x="134" y="34"/>
                  <a:pt x="134" y="34"/>
                </a:cubicBezTo>
                <a:cubicBezTo>
                  <a:pt x="134" y="38"/>
                  <a:pt x="134" y="38"/>
                  <a:pt x="134" y="38"/>
                </a:cubicBezTo>
                <a:cubicBezTo>
                  <a:pt x="138" y="38"/>
                  <a:pt x="138" y="38"/>
                  <a:pt x="138" y="38"/>
                </a:cubicBezTo>
                <a:cubicBezTo>
                  <a:pt x="142" y="38"/>
                  <a:pt x="142" y="38"/>
                  <a:pt x="142" y="38"/>
                </a:cubicBezTo>
                <a:cubicBezTo>
                  <a:pt x="142" y="50"/>
                  <a:pt x="142" y="50"/>
                  <a:pt x="142" y="50"/>
                </a:cubicBezTo>
                <a:cubicBezTo>
                  <a:pt x="138" y="53"/>
                  <a:pt x="138" y="53"/>
                  <a:pt x="138" y="53"/>
                </a:cubicBezTo>
                <a:cubicBezTo>
                  <a:pt x="134" y="57"/>
                  <a:pt x="134" y="57"/>
                  <a:pt x="134" y="57"/>
                </a:cubicBezTo>
                <a:cubicBezTo>
                  <a:pt x="138" y="61"/>
                  <a:pt x="138" y="61"/>
                  <a:pt x="138" y="61"/>
                </a:cubicBezTo>
                <a:cubicBezTo>
                  <a:pt x="142" y="69"/>
                  <a:pt x="142" y="69"/>
                  <a:pt x="142" y="69"/>
                </a:cubicBezTo>
                <a:cubicBezTo>
                  <a:pt x="146" y="69"/>
                  <a:pt x="146" y="69"/>
                  <a:pt x="146" y="69"/>
                </a:cubicBezTo>
                <a:cubicBezTo>
                  <a:pt x="150" y="69"/>
                  <a:pt x="150" y="69"/>
                  <a:pt x="150" y="69"/>
                </a:cubicBezTo>
                <a:cubicBezTo>
                  <a:pt x="154" y="77"/>
                  <a:pt x="154" y="77"/>
                  <a:pt x="154" y="77"/>
                </a:cubicBezTo>
                <a:cubicBezTo>
                  <a:pt x="154" y="81"/>
                  <a:pt x="154" y="81"/>
                  <a:pt x="154" y="81"/>
                </a:cubicBezTo>
                <a:cubicBezTo>
                  <a:pt x="154" y="85"/>
                  <a:pt x="154" y="85"/>
                  <a:pt x="154" y="85"/>
                </a:cubicBezTo>
                <a:cubicBezTo>
                  <a:pt x="158" y="85"/>
                  <a:pt x="158" y="85"/>
                  <a:pt x="158" y="85"/>
                </a:cubicBezTo>
                <a:cubicBezTo>
                  <a:pt x="158" y="89"/>
                  <a:pt x="158" y="89"/>
                  <a:pt x="158" y="89"/>
                </a:cubicBezTo>
                <a:cubicBezTo>
                  <a:pt x="154" y="89"/>
                  <a:pt x="154" y="89"/>
                  <a:pt x="154" y="89"/>
                </a:cubicBezTo>
                <a:cubicBezTo>
                  <a:pt x="146" y="108"/>
                  <a:pt x="146" y="108"/>
                  <a:pt x="146" y="108"/>
                </a:cubicBezTo>
                <a:cubicBezTo>
                  <a:pt x="146" y="124"/>
                  <a:pt x="146" y="124"/>
                  <a:pt x="146" y="124"/>
                </a:cubicBezTo>
                <a:cubicBezTo>
                  <a:pt x="150" y="124"/>
                  <a:pt x="150" y="124"/>
                  <a:pt x="150" y="124"/>
                </a:cubicBezTo>
                <a:cubicBezTo>
                  <a:pt x="154" y="124"/>
                  <a:pt x="154" y="124"/>
                  <a:pt x="154" y="124"/>
                </a:cubicBezTo>
                <a:cubicBezTo>
                  <a:pt x="154" y="120"/>
                  <a:pt x="154" y="120"/>
                  <a:pt x="154" y="120"/>
                </a:cubicBezTo>
                <a:cubicBezTo>
                  <a:pt x="173" y="81"/>
                  <a:pt x="173" y="81"/>
                  <a:pt x="173" y="81"/>
                </a:cubicBezTo>
                <a:cubicBezTo>
                  <a:pt x="173" y="73"/>
                  <a:pt x="173" y="73"/>
                  <a:pt x="173" y="73"/>
                </a:cubicBezTo>
                <a:cubicBezTo>
                  <a:pt x="177" y="65"/>
                  <a:pt x="177" y="65"/>
                  <a:pt x="177" y="65"/>
                </a:cubicBezTo>
                <a:cubicBezTo>
                  <a:pt x="185" y="57"/>
                  <a:pt x="185" y="57"/>
                  <a:pt x="185" y="57"/>
                </a:cubicBezTo>
                <a:cubicBezTo>
                  <a:pt x="183" y="54"/>
                  <a:pt x="183" y="54"/>
                  <a:pt x="183" y="54"/>
                </a:cubicBezTo>
                <a:cubicBezTo>
                  <a:pt x="183" y="54"/>
                  <a:pt x="183" y="54"/>
                  <a:pt x="183" y="54"/>
                </a:cubicBezTo>
                <a:lnTo>
                  <a:pt x="183" y="55"/>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4" name="Maine">
            <a:extLst>
              <a:ext uri="{FF2B5EF4-FFF2-40B4-BE49-F238E27FC236}">
                <a16:creationId xmlns:a16="http://schemas.microsoft.com/office/drawing/2014/main" id="{A5C9F37F-7F89-0859-2725-9EAB6F0EEA16}"/>
              </a:ext>
            </a:extLst>
          </p:cNvPr>
          <p:cNvSpPr>
            <a:spLocks/>
          </p:cNvSpPr>
          <p:nvPr/>
        </p:nvSpPr>
        <p:spPr bwMode="auto">
          <a:xfrm>
            <a:off x="10864353" y="2158637"/>
            <a:ext cx="489447" cy="720706"/>
          </a:xfrm>
          <a:custGeom>
            <a:avLst/>
            <a:gdLst>
              <a:gd name="T0" fmla="*/ 147 w 151"/>
              <a:gd name="T1" fmla="*/ 137 h 226"/>
              <a:gd name="T2" fmla="*/ 143 w 151"/>
              <a:gd name="T3" fmla="*/ 129 h 226"/>
              <a:gd name="T4" fmla="*/ 136 w 151"/>
              <a:gd name="T5" fmla="*/ 125 h 226"/>
              <a:gd name="T6" fmla="*/ 128 w 151"/>
              <a:gd name="T7" fmla="*/ 113 h 226"/>
              <a:gd name="T8" fmla="*/ 128 w 151"/>
              <a:gd name="T9" fmla="*/ 102 h 226"/>
              <a:gd name="T10" fmla="*/ 120 w 151"/>
              <a:gd name="T11" fmla="*/ 24 h 226"/>
              <a:gd name="T12" fmla="*/ 93 w 151"/>
              <a:gd name="T13" fmla="*/ 4 h 226"/>
              <a:gd name="T14" fmla="*/ 77 w 151"/>
              <a:gd name="T15" fmla="*/ 16 h 226"/>
              <a:gd name="T16" fmla="*/ 65 w 151"/>
              <a:gd name="T17" fmla="*/ 4 h 226"/>
              <a:gd name="T18" fmla="*/ 54 w 151"/>
              <a:gd name="T19" fmla="*/ 0 h 226"/>
              <a:gd name="T20" fmla="*/ 18 w 151"/>
              <a:gd name="T21" fmla="*/ 74 h 226"/>
              <a:gd name="T22" fmla="*/ 7 w 151"/>
              <a:gd name="T23" fmla="*/ 109 h 226"/>
              <a:gd name="T24" fmla="*/ 7 w 151"/>
              <a:gd name="T25" fmla="*/ 117 h 226"/>
              <a:gd name="T26" fmla="*/ 3 w 151"/>
              <a:gd name="T27" fmla="*/ 121 h 226"/>
              <a:gd name="T28" fmla="*/ 1 w 151"/>
              <a:gd name="T29" fmla="*/ 123 h 226"/>
              <a:gd name="T30" fmla="*/ 1 w 151"/>
              <a:gd name="T31" fmla="*/ 153 h 226"/>
              <a:gd name="T32" fmla="*/ 2 w 151"/>
              <a:gd name="T33" fmla="*/ 165 h 226"/>
              <a:gd name="T34" fmla="*/ 9 w 151"/>
              <a:gd name="T35" fmla="*/ 218 h 226"/>
              <a:gd name="T36" fmla="*/ 14 w 151"/>
              <a:gd name="T37" fmla="*/ 226 h 226"/>
              <a:gd name="T38" fmla="*/ 26 w 151"/>
              <a:gd name="T39" fmla="*/ 207 h 226"/>
              <a:gd name="T40" fmla="*/ 38 w 151"/>
              <a:gd name="T41" fmla="*/ 199 h 226"/>
              <a:gd name="T42" fmla="*/ 46 w 151"/>
              <a:gd name="T43" fmla="*/ 199 h 226"/>
              <a:gd name="T44" fmla="*/ 50 w 151"/>
              <a:gd name="T45" fmla="*/ 195 h 226"/>
              <a:gd name="T46" fmla="*/ 54 w 151"/>
              <a:gd name="T47" fmla="*/ 199 h 226"/>
              <a:gd name="T48" fmla="*/ 57 w 151"/>
              <a:gd name="T49" fmla="*/ 191 h 226"/>
              <a:gd name="T50" fmla="*/ 65 w 151"/>
              <a:gd name="T51" fmla="*/ 191 h 226"/>
              <a:gd name="T52" fmla="*/ 69 w 151"/>
              <a:gd name="T53" fmla="*/ 180 h 226"/>
              <a:gd name="T54" fmla="*/ 73 w 151"/>
              <a:gd name="T55" fmla="*/ 168 h 226"/>
              <a:gd name="T56" fmla="*/ 81 w 151"/>
              <a:gd name="T57" fmla="*/ 164 h 226"/>
              <a:gd name="T58" fmla="*/ 85 w 151"/>
              <a:gd name="T59" fmla="*/ 172 h 226"/>
              <a:gd name="T60" fmla="*/ 93 w 151"/>
              <a:gd name="T61" fmla="*/ 172 h 226"/>
              <a:gd name="T62" fmla="*/ 100 w 151"/>
              <a:gd name="T63" fmla="*/ 176 h 226"/>
              <a:gd name="T64" fmla="*/ 108 w 151"/>
              <a:gd name="T65" fmla="*/ 168 h 226"/>
              <a:gd name="T66" fmla="*/ 116 w 151"/>
              <a:gd name="T67" fmla="*/ 164 h 226"/>
              <a:gd name="T68" fmla="*/ 132 w 151"/>
              <a:gd name="T69" fmla="*/ 160 h 226"/>
              <a:gd name="T70" fmla="*/ 139 w 151"/>
              <a:gd name="T71" fmla="*/ 156 h 226"/>
              <a:gd name="T72" fmla="*/ 147 w 151"/>
              <a:gd name="T73" fmla="*/ 152 h 226"/>
              <a:gd name="T74" fmla="*/ 151 w 151"/>
              <a:gd name="T75" fmla="*/ 145 h 226"/>
              <a:gd name="T76" fmla="*/ 147 w 151"/>
              <a:gd name="T77" fmla="*/ 14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 h="226">
                <a:moveTo>
                  <a:pt x="147" y="141"/>
                </a:moveTo>
                <a:cubicBezTo>
                  <a:pt x="147" y="137"/>
                  <a:pt x="147" y="137"/>
                  <a:pt x="147" y="137"/>
                </a:cubicBezTo>
                <a:cubicBezTo>
                  <a:pt x="147" y="129"/>
                  <a:pt x="147" y="129"/>
                  <a:pt x="147" y="129"/>
                </a:cubicBezTo>
                <a:cubicBezTo>
                  <a:pt x="143" y="129"/>
                  <a:pt x="143" y="129"/>
                  <a:pt x="143" y="129"/>
                </a:cubicBezTo>
                <a:cubicBezTo>
                  <a:pt x="136" y="129"/>
                  <a:pt x="136" y="129"/>
                  <a:pt x="136" y="129"/>
                </a:cubicBezTo>
                <a:cubicBezTo>
                  <a:pt x="136" y="125"/>
                  <a:pt x="136" y="125"/>
                  <a:pt x="136" y="125"/>
                </a:cubicBezTo>
                <a:cubicBezTo>
                  <a:pt x="132" y="121"/>
                  <a:pt x="132" y="121"/>
                  <a:pt x="132" y="121"/>
                </a:cubicBezTo>
                <a:cubicBezTo>
                  <a:pt x="128" y="113"/>
                  <a:pt x="128" y="113"/>
                  <a:pt x="128" y="113"/>
                </a:cubicBezTo>
                <a:cubicBezTo>
                  <a:pt x="128" y="106"/>
                  <a:pt x="128" y="106"/>
                  <a:pt x="128" y="106"/>
                </a:cubicBezTo>
                <a:cubicBezTo>
                  <a:pt x="128" y="102"/>
                  <a:pt x="128" y="102"/>
                  <a:pt x="128" y="102"/>
                </a:cubicBezTo>
                <a:cubicBezTo>
                  <a:pt x="120" y="98"/>
                  <a:pt x="120" y="98"/>
                  <a:pt x="120" y="98"/>
                </a:cubicBezTo>
                <a:cubicBezTo>
                  <a:pt x="120" y="24"/>
                  <a:pt x="120" y="24"/>
                  <a:pt x="120" y="24"/>
                </a:cubicBezTo>
                <a:cubicBezTo>
                  <a:pt x="97" y="4"/>
                  <a:pt x="97" y="4"/>
                  <a:pt x="97" y="4"/>
                </a:cubicBezTo>
                <a:cubicBezTo>
                  <a:pt x="93" y="4"/>
                  <a:pt x="93" y="4"/>
                  <a:pt x="93" y="4"/>
                </a:cubicBezTo>
                <a:cubicBezTo>
                  <a:pt x="89" y="12"/>
                  <a:pt x="89" y="12"/>
                  <a:pt x="89" y="12"/>
                </a:cubicBezTo>
                <a:cubicBezTo>
                  <a:pt x="77" y="16"/>
                  <a:pt x="77" y="16"/>
                  <a:pt x="77" y="16"/>
                </a:cubicBezTo>
                <a:cubicBezTo>
                  <a:pt x="69" y="12"/>
                  <a:pt x="69" y="12"/>
                  <a:pt x="69" y="12"/>
                </a:cubicBezTo>
                <a:cubicBezTo>
                  <a:pt x="65" y="4"/>
                  <a:pt x="65" y="4"/>
                  <a:pt x="65" y="4"/>
                </a:cubicBezTo>
                <a:cubicBezTo>
                  <a:pt x="57" y="0"/>
                  <a:pt x="57" y="0"/>
                  <a:pt x="57" y="0"/>
                </a:cubicBezTo>
                <a:cubicBezTo>
                  <a:pt x="54" y="0"/>
                  <a:pt x="54" y="0"/>
                  <a:pt x="54" y="0"/>
                </a:cubicBezTo>
                <a:cubicBezTo>
                  <a:pt x="50" y="4"/>
                  <a:pt x="50" y="4"/>
                  <a:pt x="50" y="4"/>
                </a:cubicBezTo>
                <a:cubicBezTo>
                  <a:pt x="18" y="74"/>
                  <a:pt x="18" y="74"/>
                  <a:pt x="18" y="74"/>
                </a:cubicBezTo>
                <a:cubicBezTo>
                  <a:pt x="18" y="102"/>
                  <a:pt x="18" y="102"/>
                  <a:pt x="18" y="102"/>
                </a:cubicBezTo>
                <a:cubicBezTo>
                  <a:pt x="7" y="109"/>
                  <a:pt x="7" y="109"/>
                  <a:pt x="7" y="109"/>
                </a:cubicBezTo>
                <a:cubicBezTo>
                  <a:pt x="7" y="113"/>
                  <a:pt x="7" y="113"/>
                  <a:pt x="7" y="113"/>
                </a:cubicBezTo>
                <a:cubicBezTo>
                  <a:pt x="7" y="117"/>
                  <a:pt x="7" y="117"/>
                  <a:pt x="7" y="117"/>
                </a:cubicBezTo>
                <a:cubicBezTo>
                  <a:pt x="3" y="117"/>
                  <a:pt x="3" y="117"/>
                  <a:pt x="3" y="117"/>
                </a:cubicBezTo>
                <a:cubicBezTo>
                  <a:pt x="3" y="121"/>
                  <a:pt x="3" y="121"/>
                  <a:pt x="3" y="121"/>
                </a:cubicBezTo>
                <a:cubicBezTo>
                  <a:pt x="1" y="120"/>
                  <a:pt x="1" y="120"/>
                  <a:pt x="1" y="120"/>
                </a:cubicBezTo>
                <a:cubicBezTo>
                  <a:pt x="1" y="123"/>
                  <a:pt x="1" y="123"/>
                  <a:pt x="1" y="123"/>
                </a:cubicBezTo>
                <a:cubicBezTo>
                  <a:pt x="1" y="124"/>
                  <a:pt x="0" y="131"/>
                  <a:pt x="1" y="134"/>
                </a:cubicBezTo>
                <a:cubicBezTo>
                  <a:pt x="2" y="137"/>
                  <a:pt x="1" y="151"/>
                  <a:pt x="1" y="153"/>
                </a:cubicBezTo>
                <a:cubicBezTo>
                  <a:pt x="2" y="159"/>
                  <a:pt x="2" y="159"/>
                  <a:pt x="2" y="159"/>
                </a:cubicBezTo>
                <a:cubicBezTo>
                  <a:pt x="2" y="165"/>
                  <a:pt x="2" y="165"/>
                  <a:pt x="2" y="165"/>
                </a:cubicBezTo>
                <a:cubicBezTo>
                  <a:pt x="9" y="192"/>
                  <a:pt x="9" y="192"/>
                  <a:pt x="9" y="192"/>
                </a:cubicBezTo>
                <a:cubicBezTo>
                  <a:pt x="9" y="218"/>
                  <a:pt x="9" y="218"/>
                  <a:pt x="9" y="218"/>
                </a:cubicBezTo>
                <a:cubicBezTo>
                  <a:pt x="13" y="225"/>
                  <a:pt x="13" y="225"/>
                  <a:pt x="13" y="225"/>
                </a:cubicBezTo>
                <a:cubicBezTo>
                  <a:pt x="14" y="226"/>
                  <a:pt x="14" y="226"/>
                  <a:pt x="14" y="226"/>
                </a:cubicBezTo>
                <a:cubicBezTo>
                  <a:pt x="22" y="215"/>
                  <a:pt x="22" y="215"/>
                  <a:pt x="22" y="215"/>
                </a:cubicBezTo>
                <a:cubicBezTo>
                  <a:pt x="26" y="207"/>
                  <a:pt x="26" y="207"/>
                  <a:pt x="26" y="207"/>
                </a:cubicBezTo>
                <a:cubicBezTo>
                  <a:pt x="30" y="199"/>
                  <a:pt x="30" y="199"/>
                  <a:pt x="30" y="199"/>
                </a:cubicBezTo>
                <a:cubicBezTo>
                  <a:pt x="38" y="199"/>
                  <a:pt x="38" y="199"/>
                  <a:pt x="38" y="199"/>
                </a:cubicBezTo>
                <a:cubicBezTo>
                  <a:pt x="42" y="203"/>
                  <a:pt x="42" y="203"/>
                  <a:pt x="42" y="203"/>
                </a:cubicBezTo>
                <a:cubicBezTo>
                  <a:pt x="46" y="199"/>
                  <a:pt x="46" y="199"/>
                  <a:pt x="46" y="199"/>
                </a:cubicBezTo>
                <a:cubicBezTo>
                  <a:pt x="46" y="195"/>
                  <a:pt x="46" y="195"/>
                  <a:pt x="46" y="195"/>
                </a:cubicBezTo>
                <a:cubicBezTo>
                  <a:pt x="50" y="195"/>
                  <a:pt x="50" y="195"/>
                  <a:pt x="50" y="195"/>
                </a:cubicBezTo>
                <a:cubicBezTo>
                  <a:pt x="50" y="199"/>
                  <a:pt x="50" y="199"/>
                  <a:pt x="50" y="199"/>
                </a:cubicBezTo>
                <a:cubicBezTo>
                  <a:pt x="54" y="199"/>
                  <a:pt x="54" y="199"/>
                  <a:pt x="54" y="199"/>
                </a:cubicBezTo>
                <a:cubicBezTo>
                  <a:pt x="57" y="195"/>
                  <a:pt x="57" y="195"/>
                  <a:pt x="57" y="195"/>
                </a:cubicBezTo>
                <a:cubicBezTo>
                  <a:pt x="57" y="191"/>
                  <a:pt x="57" y="191"/>
                  <a:pt x="57" y="191"/>
                </a:cubicBezTo>
                <a:cubicBezTo>
                  <a:pt x="61" y="187"/>
                  <a:pt x="61" y="187"/>
                  <a:pt x="61" y="187"/>
                </a:cubicBezTo>
                <a:cubicBezTo>
                  <a:pt x="65" y="191"/>
                  <a:pt x="65" y="191"/>
                  <a:pt x="65" y="191"/>
                </a:cubicBezTo>
                <a:cubicBezTo>
                  <a:pt x="69" y="184"/>
                  <a:pt x="69" y="184"/>
                  <a:pt x="69" y="184"/>
                </a:cubicBezTo>
                <a:cubicBezTo>
                  <a:pt x="69" y="180"/>
                  <a:pt x="69" y="180"/>
                  <a:pt x="69" y="180"/>
                </a:cubicBezTo>
                <a:cubicBezTo>
                  <a:pt x="73" y="172"/>
                  <a:pt x="73" y="172"/>
                  <a:pt x="73" y="172"/>
                </a:cubicBezTo>
                <a:cubicBezTo>
                  <a:pt x="73" y="168"/>
                  <a:pt x="73" y="168"/>
                  <a:pt x="73" y="168"/>
                </a:cubicBezTo>
                <a:cubicBezTo>
                  <a:pt x="77" y="164"/>
                  <a:pt x="77" y="164"/>
                  <a:pt x="77" y="164"/>
                </a:cubicBezTo>
                <a:cubicBezTo>
                  <a:pt x="81" y="164"/>
                  <a:pt x="81" y="164"/>
                  <a:pt x="81" y="164"/>
                </a:cubicBezTo>
                <a:cubicBezTo>
                  <a:pt x="85" y="168"/>
                  <a:pt x="85" y="168"/>
                  <a:pt x="85" y="168"/>
                </a:cubicBezTo>
                <a:cubicBezTo>
                  <a:pt x="85" y="172"/>
                  <a:pt x="85" y="172"/>
                  <a:pt x="85" y="172"/>
                </a:cubicBezTo>
                <a:cubicBezTo>
                  <a:pt x="89" y="172"/>
                  <a:pt x="89" y="172"/>
                  <a:pt x="89" y="172"/>
                </a:cubicBezTo>
                <a:cubicBezTo>
                  <a:pt x="93" y="172"/>
                  <a:pt x="93" y="172"/>
                  <a:pt x="93" y="172"/>
                </a:cubicBezTo>
                <a:cubicBezTo>
                  <a:pt x="97" y="176"/>
                  <a:pt x="97" y="176"/>
                  <a:pt x="97" y="176"/>
                </a:cubicBezTo>
                <a:cubicBezTo>
                  <a:pt x="100" y="176"/>
                  <a:pt x="100" y="176"/>
                  <a:pt x="100" y="176"/>
                </a:cubicBezTo>
                <a:cubicBezTo>
                  <a:pt x="104" y="172"/>
                  <a:pt x="104" y="172"/>
                  <a:pt x="104" y="172"/>
                </a:cubicBezTo>
                <a:cubicBezTo>
                  <a:pt x="108" y="168"/>
                  <a:pt x="108" y="168"/>
                  <a:pt x="108" y="168"/>
                </a:cubicBezTo>
                <a:cubicBezTo>
                  <a:pt x="112" y="168"/>
                  <a:pt x="112" y="168"/>
                  <a:pt x="112" y="168"/>
                </a:cubicBezTo>
                <a:cubicBezTo>
                  <a:pt x="116" y="164"/>
                  <a:pt x="116" y="164"/>
                  <a:pt x="116" y="164"/>
                </a:cubicBezTo>
                <a:cubicBezTo>
                  <a:pt x="120" y="160"/>
                  <a:pt x="120" y="160"/>
                  <a:pt x="120" y="160"/>
                </a:cubicBezTo>
                <a:cubicBezTo>
                  <a:pt x="132" y="160"/>
                  <a:pt x="132" y="160"/>
                  <a:pt x="132" y="160"/>
                </a:cubicBezTo>
                <a:cubicBezTo>
                  <a:pt x="132" y="156"/>
                  <a:pt x="132" y="156"/>
                  <a:pt x="132" y="156"/>
                </a:cubicBezTo>
                <a:cubicBezTo>
                  <a:pt x="139" y="156"/>
                  <a:pt x="139" y="156"/>
                  <a:pt x="139" y="156"/>
                </a:cubicBezTo>
                <a:cubicBezTo>
                  <a:pt x="139" y="152"/>
                  <a:pt x="139" y="152"/>
                  <a:pt x="139" y="152"/>
                </a:cubicBezTo>
                <a:cubicBezTo>
                  <a:pt x="147" y="152"/>
                  <a:pt x="147" y="152"/>
                  <a:pt x="147" y="152"/>
                </a:cubicBezTo>
                <a:cubicBezTo>
                  <a:pt x="151" y="148"/>
                  <a:pt x="151" y="148"/>
                  <a:pt x="151" y="148"/>
                </a:cubicBezTo>
                <a:cubicBezTo>
                  <a:pt x="151" y="145"/>
                  <a:pt x="151" y="145"/>
                  <a:pt x="151" y="145"/>
                </a:cubicBezTo>
                <a:cubicBezTo>
                  <a:pt x="147" y="145"/>
                  <a:pt x="147" y="145"/>
                  <a:pt x="147" y="145"/>
                </a:cubicBezTo>
                <a:lnTo>
                  <a:pt x="147" y="141"/>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5" name="Louisiana">
            <a:extLst>
              <a:ext uri="{FF2B5EF4-FFF2-40B4-BE49-F238E27FC236}">
                <a16:creationId xmlns:a16="http://schemas.microsoft.com/office/drawing/2014/main" id="{2A0EE8DD-7E29-76E3-45A5-E7DA68543C8E}"/>
              </a:ext>
            </a:extLst>
          </p:cNvPr>
          <p:cNvSpPr>
            <a:spLocks/>
          </p:cNvSpPr>
          <p:nvPr/>
        </p:nvSpPr>
        <p:spPr bwMode="auto">
          <a:xfrm>
            <a:off x="7922189" y="4408318"/>
            <a:ext cx="623804" cy="662780"/>
          </a:xfrm>
          <a:custGeom>
            <a:avLst/>
            <a:gdLst>
              <a:gd name="T0" fmla="*/ 145 w 192"/>
              <a:gd name="T1" fmla="*/ 144 h 208"/>
              <a:gd name="T2" fmla="*/ 150 w 192"/>
              <a:gd name="T3" fmla="*/ 133 h 208"/>
              <a:gd name="T4" fmla="*/ 148 w 192"/>
              <a:gd name="T5" fmla="*/ 120 h 208"/>
              <a:gd name="T6" fmla="*/ 144 w 192"/>
              <a:gd name="T7" fmla="*/ 117 h 208"/>
              <a:gd name="T8" fmla="*/ 149 w 192"/>
              <a:gd name="T9" fmla="*/ 103 h 208"/>
              <a:gd name="T10" fmla="*/ 148 w 192"/>
              <a:gd name="T11" fmla="*/ 95 h 208"/>
              <a:gd name="T12" fmla="*/ 89 w 192"/>
              <a:gd name="T13" fmla="*/ 71 h 208"/>
              <a:gd name="T14" fmla="*/ 103 w 192"/>
              <a:gd name="T15" fmla="*/ 0 h 208"/>
              <a:gd name="T16" fmla="*/ 103 w 192"/>
              <a:gd name="T17" fmla="*/ 0 h 208"/>
              <a:gd name="T18" fmla="*/ 0 w 192"/>
              <a:gd name="T19" fmla="*/ 36 h 208"/>
              <a:gd name="T20" fmla="*/ 4 w 192"/>
              <a:gd name="T21" fmla="*/ 87 h 208"/>
              <a:gd name="T22" fmla="*/ 5 w 192"/>
              <a:gd name="T23" fmla="*/ 93 h 208"/>
              <a:gd name="T24" fmla="*/ 16 w 192"/>
              <a:gd name="T25" fmla="*/ 103 h 208"/>
              <a:gd name="T26" fmla="*/ 16 w 192"/>
              <a:gd name="T27" fmla="*/ 104 h 208"/>
              <a:gd name="T28" fmla="*/ 22 w 192"/>
              <a:gd name="T29" fmla="*/ 118 h 208"/>
              <a:gd name="T30" fmla="*/ 20 w 192"/>
              <a:gd name="T31" fmla="*/ 136 h 208"/>
              <a:gd name="T32" fmla="*/ 20 w 192"/>
              <a:gd name="T33" fmla="*/ 141 h 208"/>
              <a:gd name="T34" fmla="*/ 20 w 192"/>
              <a:gd name="T35" fmla="*/ 145 h 208"/>
              <a:gd name="T36" fmla="*/ 19 w 192"/>
              <a:gd name="T37" fmla="*/ 150 h 208"/>
              <a:gd name="T38" fmla="*/ 18 w 192"/>
              <a:gd name="T39" fmla="*/ 150 h 208"/>
              <a:gd name="T40" fmla="*/ 17 w 192"/>
              <a:gd name="T41" fmla="*/ 154 h 208"/>
              <a:gd name="T42" fmla="*/ 16 w 192"/>
              <a:gd name="T43" fmla="*/ 155 h 208"/>
              <a:gd name="T44" fmla="*/ 13 w 192"/>
              <a:gd name="T45" fmla="*/ 159 h 208"/>
              <a:gd name="T46" fmla="*/ 12 w 192"/>
              <a:gd name="T47" fmla="*/ 159 h 208"/>
              <a:gd name="T48" fmla="*/ 9 w 192"/>
              <a:gd name="T49" fmla="*/ 162 h 208"/>
              <a:gd name="T50" fmla="*/ 10 w 192"/>
              <a:gd name="T51" fmla="*/ 163 h 208"/>
              <a:gd name="T52" fmla="*/ 10 w 192"/>
              <a:gd name="T53" fmla="*/ 163 h 208"/>
              <a:gd name="T54" fmla="*/ 0 w 192"/>
              <a:gd name="T55" fmla="*/ 168 h 208"/>
              <a:gd name="T56" fmla="*/ 32 w 192"/>
              <a:gd name="T57" fmla="*/ 173 h 208"/>
              <a:gd name="T58" fmla="*/ 75 w 192"/>
              <a:gd name="T59" fmla="*/ 181 h 208"/>
              <a:gd name="T60" fmla="*/ 79 w 192"/>
              <a:gd name="T61" fmla="*/ 173 h 208"/>
              <a:gd name="T62" fmla="*/ 98 w 192"/>
              <a:gd name="T63" fmla="*/ 181 h 208"/>
              <a:gd name="T64" fmla="*/ 106 w 192"/>
              <a:gd name="T65" fmla="*/ 185 h 208"/>
              <a:gd name="T66" fmla="*/ 121 w 192"/>
              <a:gd name="T67" fmla="*/ 197 h 208"/>
              <a:gd name="T68" fmla="*/ 129 w 192"/>
              <a:gd name="T69" fmla="*/ 201 h 208"/>
              <a:gd name="T70" fmla="*/ 141 w 192"/>
              <a:gd name="T71" fmla="*/ 201 h 208"/>
              <a:gd name="T72" fmla="*/ 153 w 192"/>
              <a:gd name="T73" fmla="*/ 201 h 208"/>
              <a:gd name="T74" fmla="*/ 160 w 192"/>
              <a:gd name="T75" fmla="*/ 189 h 208"/>
              <a:gd name="T76" fmla="*/ 168 w 192"/>
              <a:gd name="T77" fmla="*/ 193 h 208"/>
              <a:gd name="T78" fmla="*/ 184 w 192"/>
              <a:gd name="T79" fmla="*/ 208 h 208"/>
              <a:gd name="T80" fmla="*/ 192 w 192"/>
              <a:gd name="T81" fmla="*/ 201 h 208"/>
              <a:gd name="T82" fmla="*/ 180 w 192"/>
              <a:gd name="T83" fmla="*/ 189 h 208"/>
              <a:gd name="T84" fmla="*/ 172 w 192"/>
              <a:gd name="T85" fmla="*/ 181 h 208"/>
              <a:gd name="T86" fmla="*/ 184 w 192"/>
              <a:gd name="T87" fmla="*/ 169 h 208"/>
              <a:gd name="T88" fmla="*/ 184 w 192"/>
              <a:gd name="T89" fmla="*/ 158 h 208"/>
              <a:gd name="T90" fmla="*/ 172 w 192"/>
              <a:gd name="T91" fmla="*/ 165 h 208"/>
              <a:gd name="T92" fmla="*/ 168 w 192"/>
              <a:gd name="T93" fmla="*/ 158 h 208"/>
              <a:gd name="T94" fmla="*/ 160 w 192"/>
              <a:gd name="T95" fmla="*/ 158 h 208"/>
              <a:gd name="T96" fmla="*/ 149 w 192"/>
              <a:gd name="T97" fmla="*/ 162 h 208"/>
              <a:gd name="T98" fmla="*/ 145 w 192"/>
              <a:gd name="T99" fmla="*/ 150 h 208"/>
              <a:gd name="T100" fmla="*/ 146 w 192"/>
              <a:gd name="T101" fmla="*/ 14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08">
                <a:moveTo>
                  <a:pt x="145" y="149"/>
                </a:moveTo>
                <a:cubicBezTo>
                  <a:pt x="145" y="144"/>
                  <a:pt x="145" y="144"/>
                  <a:pt x="145" y="144"/>
                </a:cubicBezTo>
                <a:cubicBezTo>
                  <a:pt x="147" y="144"/>
                  <a:pt x="150" y="143"/>
                  <a:pt x="150" y="141"/>
                </a:cubicBezTo>
                <a:cubicBezTo>
                  <a:pt x="150" y="133"/>
                  <a:pt x="150" y="133"/>
                  <a:pt x="150" y="133"/>
                </a:cubicBezTo>
                <a:cubicBezTo>
                  <a:pt x="152" y="120"/>
                  <a:pt x="152" y="120"/>
                  <a:pt x="152" y="120"/>
                </a:cubicBezTo>
                <a:cubicBezTo>
                  <a:pt x="148" y="120"/>
                  <a:pt x="148" y="120"/>
                  <a:pt x="148" y="120"/>
                </a:cubicBezTo>
                <a:cubicBezTo>
                  <a:pt x="148" y="117"/>
                  <a:pt x="148" y="117"/>
                  <a:pt x="148" y="117"/>
                </a:cubicBezTo>
                <a:cubicBezTo>
                  <a:pt x="144" y="117"/>
                  <a:pt x="144" y="117"/>
                  <a:pt x="144" y="117"/>
                </a:cubicBezTo>
                <a:cubicBezTo>
                  <a:pt x="144" y="105"/>
                  <a:pt x="144" y="105"/>
                  <a:pt x="144" y="105"/>
                </a:cubicBezTo>
                <a:cubicBezTo>
                  <a:pt x="145" y="105"/>
                  <a:pt x="148" y="105"/>
                  <a:pt x="149" y="103"/>
                </a:cubicBezTo>
                <a:cubicBezTo>
                  <a:pt x="150" y="102"/>
                  <a:pt x="150" y="101"/>
                  <a:pt x="149" y="100"/>
                </a:cubicBezTo>
                <a:cubicBezTo>
                  <a:pt x="148" y="95"/>
                  <a:pt x="148" y="95"/>
                  <a:pt x="148" y="95"/>
                </a:cubicBezTo>
                <a:cubicBezTo>
                  <a:pt x="89" y="95"/>
                  <a:pt x="89" y="95"/>
                  <a:pt x="89" y="95"/>
                </a:cubicBezTo>
                <a:cubicBezTo>
                  <a:pt x="89" y="71"/>
                  <a:pt x="89" y="71"/>
                  <a:pt x="89" y="71"/>
                </a:cubicBezTo>
                <a:cubicBezTo>
                  <a:pt x="103" y="48"/>
                  <a:pt x="103" y="48"/>
                  <a:pt x="103" y="48"/>
                </a:cubicBezTo>
                <a:cubicBezTo>
                  <a:pt x="103" y="0"/>
                  <a:pt x="103" y="0"/>
                  <a:pt x="103" y="0"/>
                </a:cubicBezTo>
                <a:cubicBezTo>
                  <a:pt x="103" y="0"/>
                  <a:pt x="103" y="0"/>
                  <a:pt x="103" y="0"/>
                </a:cubicBezTo>
                <a:cubicBezTo>
                  <a:pt x="103" y="0"/>
                  <a:pt x="103" y="0"/>
                  <a:pt x="103" y="0"/>
                </a:cubicBezTo>
                <a:cubicBezTo>
                  <a:pt x="0" y="0"/>
                  <a:pt x="0" y="0"/>
                  <a:pt x="0" y="0"/>
                </a:cubicBezTo>
                <a:cubicBezTo>
                  <a:pt x="0" y="36"/>
                  <a:pt x="0" y="36"/>
                  <a:pt x="0" y="36"/>
                </a:cubicBezTo>
                <a:cubicBezTo>
                  <a:pt x="4" y="53"/>
                  <a:pt x="4" y="53"/>
                  <a:pt x="4" y="53"/>
                </a:cubicBezTo>
                <a:cubicBezTo>
                  <a:pt x="4" y="87"/>
                  <a:pt x="4" y="87"/>
                  <a:pt x="4" y="87"/>
                </a:cubicBezTo>
                <a:cubicBezTo>
                  <a:pt x="4" y="90"/>
                  <a:pt x="4" y="92"/>
                  <a:pt x="5" y="93"/>
                </a:cubicBezTo>
                <a:cubicBezTo>
                  <a:pt x="5" y="93"/>
                  <a:pt x="5" y="93"/>
                  <a:pt x="5" y="93"/>
                </a:cubicBezTo>
                <a:cubicBezTo>
                  <a:pt x="11" y="98"/>
                  <a:pt x="11" y="98"/>
                  <a:pt x="11" y="98"/>
                </a:cubicBezTo>
                <a:cubicBezTo>
                  <a:pt x="15" y="101"/>
                  <a:pt x="16" y="102"/>
                  <a:pt x="16" y="103"/>
                </a:cubicBezTo>
                <a:cubicBezTo>
                  <a:pt x="16" y="103"/>
                  <a:pt x="16" y="103"/>
                  <a:pt x="16" y="103"/>
                </a:cubicBezTo>
                <a:cubicBezTo>
                  <a:pt x="16" y="104"/>
                  <a:pt x="16" y="104"/>
                  <a:pt x="16" y="104"/>
                </a:cubicBezTo>
                <a:cubicBezTo>
                  <a:pt x="20" y="111"/>
                  <a:pt x="20" y="111"/>
                  <a:pt x="20" y="111"/>
                </a:cubicBezTo>
                <a:cubicBezTo>
                  <a:pt x="23" y="115"/>
                  <a:pt x="23" y="116"/>
                  <a:pt x="22" y="118"/>
                </a:cubicBezTo>
                <a:cubicBezTo>
                  <a:pt x="21" y="120"/>
                  <a:pt x="20" y="122"/>
                  <a:pt x="20" y="125"/>
                </a:cubicBezTo>
                <a:cubicBezTo>
                  <a:pt x="20" y="136"/>
                  <a:pt x="20" y="136"/>
                  <a:pt x="20" y="136"/>
                </a:cubicBezTo>
                <a:cubicBezTo>
                  <a:pt x="20" y="139"/>
                  <a:pt x="20" y="141"/>
                  <a:pt x="20" y="141"/>
                </a:cubicBezTo>
                <a:cubicBezTo>
                  <a:pt x="20" y="141"/>
                  <a:pt x="20" y="141"/>
                  <a:pt x="20" y="141"/>
                </a:cubicBezTo>
                <a:cubicBezTo>
                  <a:pt x="20" y="142"/>
                  <a:pt x="20" y="142"/>
                  <a:pt x="20" y="142"/>
                </a:cubicBezTo>
                <a:cubicBezTo>
                  <a:pt x="20" y="143"/>
                  <a:pt x="20" y="144"/>
                  <a:pt x="20" y="145"/>
                </a:cubicBezTo>
                <a:cubicBezTo>
                  <a:pt x="19" y="147"/>
                  <a:pt x="19" y="149"/>
                  <a:pt x="19" y="149"/>
                </a:cubicBezTo>
                <a:cubicBezTo>
                  <a:pt x="19" y="150"/>
                  <a:pt x="19" y="150"/>
                  <a:pt x="19" y="150"/>
                </a:cubicBezTo>
                <a:cubicBezTo>
                  <a:pt x="19" y="150"/>
                  <a:pt x="19" y="150"/>
                  <a:pt x="19" y="150"/>
                </a:cubicBezTo>
                <a:cubicBezTo>
                  <a:pt x="18" y="150"/>
                  <a:pt x="18" y="150"/>
                  <a:pt x="18" y="150"/>
                </a:cubicBezTo>
                <a:cubicBezTo>
                  <a:pt x="18" y="150"/>
                  <a:pt x="18" y="150"/>
                  <a:pt x="18" y="150"/>
                </a:cubicBezTo>
                <a:cubicBezTo>
                  <a:pt x="17" y="154"/>
                  <a:pt x="17" y="154"/>
                  <a:pt x="17" y="154"/>
                </a:cubicBezTo>
                <a:cubicBezTo>
                  <a:pt x="17" y="154"/>
                  <a:pt x="17" y="154"/>
                  <a:pt x="17" y="154"/>
                </a:cubicBezTo>
                <a:cubicBezTo>
                  <a:pt x="16" y="155"/>
                  <a:pt x="16" y="155"/>
                  <a:pt x="16" y="155"/>
                </a:cubicBezTo>
                <a:cubicBezTo>
                  <a:pt x="16" y="155"/>
                  <a:pt x="15" y="155"/>
                  <a:pt x="15" y="156"/>
                </a:cubicBezTo>
                <a:cubicBezTo>
                  <a:pt x="14" y="158"/>
                  <a:pt x="13" y="159"/>
                  <a:pt x="13" y="159"/>
                </a:cubicBezTo>
                <a:cubicBezTo>
                  <a:pt x="13" y="159"/>
                  <a:pt x="13" y="159"/>
                  <a:pt x="13" y="159"/>
                </a:cubicBezTo>
                <a:cubicBezTo>
                  <a:pt x="12" y="159"/>
                  <a:pt x="12" y="159"/>
                  <a:pt x="12" y="159"/>
                </a:cubicBezTo>
                <a:cubicBezTo>
                  <a:pt x="12" y="159"/>
                  <a:pt x="12" y="160"/>
                  <a:pt x="11" y="161"/>
                </a:cubicBezTo>
                <a:cubicBezTo>
                  <a:pt x="9" y="162"/>
                  <a:pt x="9" y="162"/>
                  <a:pt x="9" y="162"/>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9" y="165"/>
                  <a:pt x="6" y="167"/>
                  <a:pt x="1" y="168"/>
                </a:cubicBezTo>
                <a:cubicBezTo>
                  <a:pt x="0" y="168"/>
                  <a:pt x="0" y="168"/>
                  <a:pt x="0" y="168"/>
                </a:cubicBezTo>
                <a:cubicBezTo>
                  <a:pt x="0" y="177"/>
                  <a:pt x="0" y="177"/>
                  <a:pt x="0" y="177"/>
                </a:cubicBezTo>
                <a:cubicBezTo>
                  <a:pt x="32" y="173"/>
                  <a:pt x="32" y="173"/>
                  <a:pt x="32" y="173"/>
                </a:cubicBezTo>
                <a:cubicBezTo>
                  <a:pt x="71" y="185"/>
                  <a:pt x="71" y="185"/>
                  <a:pt x="71" y="185"/>
                </a:cubicBezTo>
                <a:cubicBezTo>
                  <a:pt x="75" y="181"/>
                  <a:pt x="75" y="181"/>
                  <a:pt x="75" y="181"/>
                </a:cubicBezTo>
                <a:cubicBezTo>
                  <a:pt x="75" y="177"/>
                  <a:pt x="75" y="177"/>
                  <a:pt x="75" y="177"/>
                </a:cubicBezTo>
                <a:cubicBezTo>
                  <a:pt x="79" y="173"/>
                  <a:pt x="79" y="173"/>
                  <a:pt x="79" y="173"/>
                </a:cubicBezTo>
                <a:cubicBezTo>
                  <a:pt x="86" y="173"/>
                  <a:pt x="86" y="173"/>
                  <a:pt x="86" y="173"/>
                </a:cubicBezTo>
                <a:cubicBezTo>
                  <a:pt x="98" y="181"/>
                  <a:pt x="98" y="181"/>
                  <a:pt x="98" y="181"/>
                </a:cubicBezTo>
                <a:cubicBezTo>
                  <a:pt x="102" y="185"/>
                  <a:pt x="102" y="185"/>
                  <a:pt x="102" y="185"/>
                </a:cubicBezTo>
                <a:cubicBezTo>
                  <a:pt x="106" y="185"/>
                  <a:pt x="106" y="185"/>
                  <a:pt x="106" y="185"/>
                </a:cubicBezTo>
                <a:cubicBezTo>
                  <a:pt x="114" y="197"/>
                  <a:pt x="114" y="197"/>
                  <a:pt x="114" y="197"/>
                </a:cubicBezTo>
                <a:cubicBezTo>
                  <a:pt x="121" y="197"/>
                  <a:pt x="121" y="197"/>
                  <a:pt x="121" y="197"/>
                </a:cubicBezTo>
                <a:cubicBezTo>
                  <a:pt x="125" y="201"/>
                  <a:pt x="125" y="201"/>
                  <a:pt x="125" y="201"/>
                </a:cubicBezTo>
                <a:cubicBezTo>
                  <a:pt x="129" y="201"/>
                  <a:pt x="129" y="201"/>
                  <a:pt x="129" y="201"/>
                </a:cubicBezTo>
                <a:cubicBezTo>
                  <a:pt x="137" y="197"/>
                  <a:pt x="137" y="197"/>
                  <a:pt x="137" y="197"/>
                </a:cubicBezTo>
                <a:cubicBezTo>
                  <a:pt x="141" y="201"/>
                  <a:pt x="141" y="201"/>
                  <a:pt x="141" y="201"/>
                </a:cubicBezTo>
                <a:cubicBezTo>
                  <a:pt x="145" y="201"/>
                  <a:pt x="145" y="201"/>
                  <a:pt x="145" y="201"/>
                </a:cubicBezTo>
                <a:cubicBezTo>
                  <a:pt x="153" y="201"/>
                  <a:pt x="153" y="201"/>
                  <a:pt x="153" y="201"/>
                </a:cubicBezTo>
                <a:cubicBezTo>
                  <a:pt x="160" y="193"/>
                  <a:pt x="160" y="193"/>
                  <a:pt x="160" y="193"/>
                </a:cubicBezTo>
                <a:cubicBezTo>
                  <a:pt x="160" y="189"/>
                  <a:pt x="160" y="189"/>
                  <a:pt x="160" y="189"/>
                </a:cubicBezTo>
                <a:cubicBezTo>
                  <a:pt x="164" y="189"/>
                  <a:pt x="164" y="189"/>
                  <a:pt x="164" y="189"/>
                </a:cubicBezTo>
                <a:cubicBezTo>
                  <a:pt x="168" y="193"/>
                  <a:pt x="168" y="193"/>
                  <a:pt x="168" y="193"/>
                </a:cubicBezTo>
                <a:cubicBezTo>
                  <a:pt x="176" y="197"/>
                  <a:pt x="176" y="197"/>
                  <a:pt x="176" y="197"/>
                </a:cubicBezTo>
                <a:cubicBezTo>
                  <a:pt x="184" y="208"/>
                  <a:pt x="184" y="208"/>
                  <a:pt x="184" y="208"/>
                </a:cubicBezTo>
                <a:cubicBezTo>
                  <a:pt x="192" y="205"/>
                  <a:pt x="192" y="205"/>
                  <a:pt x="192" y="205"/>
                </a:cubicBezTo>
                <a:cubicBezTo>
                  <a:pt x="192" y="201"/>
                  <a:pt x="192" y="201"/>
                  <a:pt x="192" y="201"/>
                </a:cubicBezTo>
                <a:cubicBezTo>
                  <a:pt x="192" y="197"/>
                  <a:pt x="192" y="197"/>
                  <a:pt x="192" y="197"/>
                </a:cubicBezTo>
                <a:cubicBezTo>
                  <a:pt x="180" y="189"/>
                  <a:pt x="180" y="189"/>
                  <a:pt x="180" y="189"/>
                </a:cubicBezTo>
                <a:cubicBezTo>
                  <a:pt x="172" y="185"/>
                  <a:pt x="172" y="185"/>
                  <a:pt x="172" y="185"/>
                </a:cubicBezTo>
                <a:cubicBezTo>
                  <a:pt x="172" y="181"/>
                  <a:pt x="172" y="181"/>
                  <a:pt x="172" y="181"/>
                </a:cubicBezTo>
                <a:cubicBezTo>
                  <a:pt x="176" y="177"/>
                  <a:pt x="176" y="177"/>
                  <a:pt x="176" y="177"/>
                </a:cubicBezTo>
                <a:cubicBezTo>
                  <a:pt x="184" y="169"/>
                  <a:pt x="184" y="169"/>
                  <a:pt x="184" y="169"/>
                </a:cubicBezTo>
                <a:cubicBezTo>
                  <a:pt x="188" y="162"/>
                  <a:pt x="188" y="162"/>
                  <a:pt x="188" y="162"/>
                </a:cubicBezTo>
                <a:cubicBezTo>
                  <a:pt x="184" y="158"/>
                  <a:pt x="184" y="158"/>
                  <a:pt x="184" y="158"/>
                </a:cubicBezTo>
                <a:cubicBezTo>
                  <a:pt x="176" y="162"/>
                  <a:pt x="176" y="162"/>
                  <a:pt x="176" y="162"/>
                </a:cubicBezTo>
                <a:cubicBezTo>
                  <a:pt x="172" y="165"/>
                  <a:pt x="172" y="165"/>
                  <a:pt x="172" y="165"/>
                </a:cubicBezTo>
                <a:cubicBezTo>
                  <a:pt x="168" y="165"/>
                  <a:pt x="168" y="165"/>
                  <a:pt x="168" y="165"/>
                </a:cubicBezTo>
                <a:cubicBezTo>
                  <a:pt x="168" y="158"/>
                  <a:pt x="168" y="158"/>
                  <a:pt x="168" y="158"/>
                </a:cubicBezTo>
                <a:cubicBezTo>
                  <a:pt x="164" y="158"/>
                  <a:pt x="164" y="158"/>
                  <a:pt x="164" y="158"/>
                </a:cubicBezTo>
                <a:cubicBezTo>
                  <a:pt x="160" y="158"/>
                  <a:pt x="160" y="158"/>
                  <a:pt x="160" y="158"/>
                </a:cubicBezTo>
                <a:cubicBezTo>
                  <a:pt x="157" y="162"/>
                  <a:pt x="157" y="162"/>
                  <a:pt x="157" y="162"/>
                </a:cubicBezTo>
                <a:cubicBezTo>
                  <a:pt x="149" y="162"/>
                  <a:pt x="149" y="162"/>
                  <a:pt x="149" y="162"/>
                </a:cubicBezTo>
                <a:cubicBezTo>
                  <a:pt x="145" y="158"/>
                  <a:pt x="145" y="158"/>
                  <a:pt x="145" y="158"/>
                </a:cubicBezTo>
                <a:cubicBezTo>
                  <a:pt x="145" y="150"/>
                  <a:pt x="145" y="150"/>
                  <a:pt x="145" y="150"/>
                </a:cubicBezTo>
                <a:cubicBezTo>
                  <a:pt x="146" y="149"/>
                  <a:pt x="146" y="149"/>
                  <a:pt x="146" y="149"/>
                </a:cubicBezTo>
                <a:cubicBezTo>
                  <a:pt x="146" y="149"/>
                  <a:pt x="146" y="149"/>
                  <a:pt x="146" y="149"/>
                </a:cubicBezTo>
                <a:lnTo>
                  <a:pt x="145" y="149"/>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6" name="Kentucky">
            <a:extLst>
              <a:ext uri="{FF2B5EF4-FFF2-40B4-BE49-F238E27FC236}">
                <a16:creationId xmlns:a16="http://schemas.microsoft.com/office/drawing/2014/main" id="{14187BF0-E6E3-B8A5-0B93-00B7D78B26E2}"/>
              </a:ext>
            </a:extLst>
          </p:cNvPr>
          <p:cNvSpPr>
            <a:spLocks/>
          </p:cNvSpPr>
          <p:nvPr/>
        </p:nvSpPr>
        <p:spPr bwMode="auto">
          <a:xfrm>
            <a:off x="8487040" y="3539430"/>
            <a:ext cx="933650" cy="342166"/>
          </a:xfrm>
          <a:custGeom>
            <a:avLst/>
            <a:gdLst>
              <a:gd name="T0" fmla="*/ 284 w 288"/>
              <a:gd name="T1" fmla="*/ 65 h 107"/>
              <a:gd name="T2" fmla="*/ 282 w 288"/>
              <a:gd name="T3" fmla="*/ 65 h 107"/>
              <a:gd name="T4" fmla="*/ 279 w 288"/>
              <a:gd name="T5" fmla="*/ 64 h 107"/>
              <a:gd name="T6" fmla="*/ 272 w 288"/>
              <a:gd name="T7" fmla="*/ 58 h 107"/>
              <a:gd name="T8" fmla="*/ 270 w 288"/>
              <a:gd name="T9" fmla="*/ 51 h 107"/>
              <a:gd name="T10" fmla="*/ 271 w 288"/>
              <a:gd name="T11" fmla="*/ 42 h 107"/>
              <a:gd name="T12" fmla="*/ 274 w 288"/>
              <a:gd name="T13" fmla="*/ 32 h 107"/>
              <a:gd name="T14" fmla="*/ 272 w 288"/>
              <a:gd name="T15" fmla="*/ 28 h 107"/>
              <a:gd name="T16" fmla="*/ 252 w 288"/>
              <a:gd name="T17" fmla="*/ 21 h 107"/>
              <a:gd name="T18" fmla="*/ 240 w 288"/>
              <a:gd name="T19" fmla="*/ 17 h 107"/>
              <a:gd name="T20" fmla="*/ 232 w 288"/>
              <a:gd name="T21" fmla="*/ 18 h 107"/>
              <a:gd name="T22" fmla="*/ 203 w 288"/>
              <a:gd name="T23" fmla="*/ 12 h 107"/>
              <a:gd name="T24" fmla="*/ 193 w 288"/>
              <a:gd name="T25" fmla="*/ 0 h 107"/>
              <a:gd name="T26" fmla="*/ 183 w 288"/>
              <a:gd name="T27" fmla="*/ 0 h 107"/>
              <a:gd name="T28" fmla="*/ 171 w 288"/>
              <a:gd name="T29" fmla="*/ 5 h 107"/>
              <a:gd name="T30" fmla="*/ 171 w 288"/>
              <a:gd name="T31" fmla="*/ 5 h 107"/>
              <a:gd name="T32" fmla="*/ 158 w 288"/>
              <a:gd name="T33" fmla="*/ 18 h 107"/>
              <a:gd name="T34" fmla="*/ 151 w 288"/>
              <a:gd name="T35" fmla="*/ 25 h 107"/>
              <a:gd name="T36" fmla="*/ 133 w 288"/>
              <a:gd name="T37" fmla="*/ 35 h 107"/>
              <a:gd name="T38" fmla="*/ 136 w 288"/>
              <a:gd name="T39" fmla="*/ 40 h 107"/>
              <a:gd name="T40" fmla="*/ 136 w 288"/>
              <a:gd name="T41" fmla="*/ 47 h 107"/>
              <a:gd name="T42" fmla="*/ 129 w 288"/>
              <a:gd name="T43" fmla="*/ 46 h 107"/>
              <a:gd name="T44" fmla="*/ 122 w 288"/>
              <a:gd name="T45" fmla="*/ 40 h 107"/>
              <a:gd name="T46" fmla="*/ 121 w 288"/>
              <a:gd name="T47" fmla="*/ 41 h 107"/>
              <a:gd name="T48" fmla="*/ 108 w 288"/>
              <a:gd name="T49" fmla="*/ 47 h 107"/>
              <a:gd name="T50" fmla="*/ 103 w 288"/>
              <a:gd name="T51" fmla="*/ 47 h 107"/>
              <a:gd name="T52" fmla="*/ 94 w 288"/>
              <a:gd name="T53" fmla="*/ 47 h 107"/>
              <a:gd name="T54" fmla="*/ 88 w 288"/>
              <a:gd name="T55" fmla="*/ 48 h 107"/>
              <a:gd name="T56" fmla="*/ 78 w 288"/>
              <a:gd name="T57" fmla="*/ 47 h 107"/>
              <a:gd name="T58" fmla="*/ 68 w 288"/>
              <a:gd name="T59" fmla="*/ 41 h 107"/>
              <a:gd name="T60" fmla="*/ 62 w 288"/>
              <a:gd name="T61" fmla="*/ 48 h 107"/>
              <a:gd name="T62" fmla="*/ 63 w 288"/>
              <a:gd name="T63" fmla="*/ 49 h 107"/>
              <a:gd name="T64" fmla="*/ 60 w 288"/>
              <a:gd name="T65" fmla="*/ 54 h 107"/>
              <a:gd name="T66" fmla="*/ 56 w 288"/>
              <a:gd name="T67" fmla="*/ 51 h 107"/>
              <a:gd name="T68" fmla="*/ 41 w 288"/>
              <a:gd name="T69" fmla="*/ 51 h 107"/>
              <a:gd name="T70" fmla="*/ 33 w 288"/>
              <a:gd name="T71" fmla="*/ 53 h 107"/>
              <a:gd name="T72" fmla="*/ 22 w 288"/>
              <a:gd name="T73" fmla="*/ 63 h 107"/>
              <a:gd name="T74" fmla="*/ 12 w 288"/>
              <a:gd name="T75" fmla="*/ 63 h 107"/>
              <a:gd name="T76" fmla="*/ 8 w 288"/>
              <a:gd name="T77" fmla="*/ 92 h 107"/>
              <a:gd name="T78" fmla="*/ 0 w 288"/>
              <a:gd name="T79" fmla="*/ 106 h 107"/>
              <a:gd name="T80" fmla="*/ 56 w 288"/>
              <a:gd name="T81" fmla="*/ 107 h 107"/>
              <a:gd name="T82" fmla="*/ 264 w 288"/>
              <a:gd name="T83" fmla="*/ 94 h 107"/>
              <a:gd name="T84" fmla="*/ 265 w 288"/>
              <a:gd name="T85" fmla="*/ 94 h 107"/>
              <a:gd name="T86" fmla="*/ 271 w 288"/>
              <a:gd name="T87" fmla="*/ 90 h 107"/>
              <a:gd name="T88" fmla="*/ 288 w 288"/>
              <a:gd name="T89" fmla="*/ 81 h 107"/>
              <a:gd name="T90" fmla="*/ 288 w 288"/>
              <a:gd name="T91" fmla="*/ 76 h 107"/>
              <a:gd name="T92" fmla="*/ 288 w 288"/>
              <a:gd name="T93" fmla="*/ 71 h 107"/>
              <a:gd name="T94" fmla="*/ 286 w 288"/>
              <a:gd name="T95" fmla="*/ 6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 h="107">
                <a:moveTo>
                  <a:pt x="286" y="68"/>
                </a:moveTo>
                <a:cubicBezTo>
                  <a:pt x="285" y="67"/>
                  <a:pt x="284" y="66"/>
                  <a:pt x="284" y="65"/>
                </a:cubicBezTo>
                <a:cubicBezTo>
                  <a:pt x="283" y="64"/>
                  <a:pt x="283" y="64"/>
                  <a:pt x="283" y="64"/>
                </a:cubicBezTo>
                <a:cubicBezTo>
                  <a:pt x="282" y="65"/>
                  <a:pt x="282" y="65"/>
                  <a:pt x="282" y="65"/>
                </a:cubicBezTo>
                <a:cubicBezTo>
                  <a:pt x="281" y="65"/>
                  <a:pt x="281" y="65"/>
                  <a:pt x="281" y="65"/>
                </a:cubicBezTo>
                <a:cubicBezTo>
                  <a:pt x="280" y="65"/>
                  <a:pt x="279" y="65"/>
                  <a:pt x="279" y="64"/>
                </a:cubicBezTo>
                <a:cubicBezTo>
                  <a:pt x="277" y="62"/>
                  <a:pt x="276" y="61"/>
                  <a:pt x="275" y="60"/>
                </a:cubicBezTo>
                <a:cubicBezTo>
                  <a:pt x="274" y="59"/>
                  <a:pt x="273" y="59"/>
                  <a:pt x="272" y="58"/>
                </a:cubicBezTo>
                <a:cubicBezTo>
                  <a:pt x="271" y="56"/>
                  <a:pt x="271" y="56"/>
                  <a:pt x="271" y="56"/>
                </a:cubicBezTo>
                <a:cubicBezTo>
                  <a:pt x="270" y="51"/>
                  <a:pt x="270" y="51"/>
                  <a:pt x="270" y="51"/>
                </a:cubicBezTo>
                <a:cubicBezTo>
                  <a:pt x="270" y="50"/>
                  <a:pt x="270" y="50"/>
                  <a:pt x="270" y="49"/>
                </a:cubicBezTo>
                <a:cubicBezTo>
                  <a:pt x="270" y="47"/>
                  <a:pt x="271" y="44"/>
                  <a:pt x="271" y="42"/>
                </a:cubicBezTo>
                <a:cubicBezTo>
                  <a:pt x="271" y="41"/>
                  <a:pt x="271" y="39"/>
                  <a:pt x="272" y="36"/>
                </a:cubicBezTo>
                <a:cubicBezTo>
                  <a:pt x="274" y="32"/>
                  <a:pt x="274" y="32"/>
                  <a:pt x="274" y="32"/>
                </a:cubicBezTo>
                <a:cubicBezTo>
                  <a:pt x="274" y="30"/>
                  <a:pt x="274" y="30"/>
                  <a:pt x="274" y="30"/>
                </a:cubicBezTo>
                <a:cubicBezTo>
                  <a:pt x="272" y="28"/>
                  <a:pt x="272" y="28"/>
                  <a:pt x="272" y="28"/>
                </a:cubicBezTo>
                <a:cubicBezTo>
                  <a:pt x="265" y="21"/>
                  <a:pt x="265" y="21"/>
                  <a:pt x="265" y="21"/>
                </a:cubicBezTo>
                <a:cubicBezTo>
                  <a:pt x="252" y="21"/>
                  <a:pt x="252" y="21"/>
                  <a:pt x="252" y="21"/>
                </a:cubicBezTo>
                <a:cubicBezTo>
                  <a:pt x="252" y="21"/>
                  <a:pt x="246" y="21"/>
                  <a:pt x="243" y="18"/>
                </a:cubicBezTo>
                <a:cubicBezTo>
                  <a:pt x="242" y="18"/>
                  <a:pt x="241" y="17"/>
                  <a:pt x="240" y="17"/>
                </a:cubicBezTo>
                <a:cubicBezTo>
                  <a:pt x="237" y="17"/>
                  <a:pt x="235" y="18"/>
                  <a:pt x="235" y="18"/>
                </a:cubicBezTo>
                <a:cubicBezTo>
                  <a:pt x="232" y="18"/>
                  <a:pt x="232" y="18"/>
                  <a:pt x="232" y="18"/>
                </a:cubicBezTo>
                <a:cubicBezTo>
                  <a:pt x="229" y="18"/>
                  <a:pt x="228" y="13"/>
                  <a:pt x="227" y="12"/>
                </a:cubicBezTo>
                <a:cubicBezTo>
                  <a:pt x="203" y="12"/>
                  <a:pt x="203" y="12"/>
                  <a:pt x="203" y="12"/>
                </a:cubicBezTo>
                <a:cubicBezTo>
                  <a:pt x="198" y="6"/>
                  <a:pt x="198" y="6"/>
                  <a:pt x="198" y="6"/>
                </a:cubicBezTo>
                <a:cubicBezTo>
                  <a:pt x="193" y="0"/>
                  <a:pt x="193" y="0"/>
                  <a:pt x="193" y="0"/>
                </a:cubicBezTo>
                <a:cubicBezTo>
                  <a:pt x="183" y="0"/>
                  <a:pt x="183" y="0"/>
                  <a:pt x="183" y="0"/>
                </a:cubicBezTo>
                <a:cubicBezTo>
                  <a:pt x="183" y="0"/>
                  <a:pt x="183" y="0"/>
                  <a:pt x="183" y="0"/>
                </a:cubicBezTo>
                <a:cubicBezTo>
                  <a:pt x="178" y="5"/>
                  <a:pt x="178" y="5"/>
                  <a:pt x="178" y="5"/>
                </a:cubicBezTo>
                <a:cubicBezTo>
                  <a:pt x="171" y="5"/>
                  <a:pt x="171" y="5"/>
                  <a:pt x="171" y="5"/>
                </a:cubicBezTo>
                <a:cubicBezTo>
                  <a:pt x="171" y="5"/>
                  <a:pt x="171" y="5"/>
                  <a:pt x="171" y="5"/>
                </a:cubicBezTo>
                <a:cubicBezTo>
                  <a:pt x="171" y="5"/>
                  <a:pt x="171" y="5"/>
                  <a:pt x="171" y="5"/>
                </a:cubicBezTo>
                <a:cubicBezTo>
                  <a:pt x="171" y="5"/>
                  <a:pt x="165" y="9"/>
                  <a:pt x="161" y="9"/>
                </a:cubicBezTo>
                <a:cubicBezTo>
                  <a:pt x="157" y="10"/>
                  <a:pt x="158" y="17"/>
                  <a:pt x="158" y="18"/>
                </a:cubicBezTo>
                <a:cubicBezTo>
                  <a:pt x="158" y="19"/>
                  <a:pt x="158" y="19"/>
                  <a:pt x="158" y="19"/>
                </a:cubicBezTo>
                <a:cubicBezTo>
                  <a:pt x="151" y="25"/>
                  <a:pt x="151" y="25"/>
                  <a:pt x="151" y="25"/>
                </a:cubicBezTo>
                <a:cubicBezTo>
                  <a:pt x="151" y="25"/>
                  <a:pt x="144" y="30"/>
                  <a:pt x="136" y="33"/>
                </a:cubicBezTo>
                <a:cubicBezTo>
                  <a:pt x="134" y="34"/>
                  <a:pt x="133" y="35"/>
                  <a:pt x="133" y="35"/>
                </a:cubicBezTo>
                <a:cubicBezTo>
                  <a:pt x="134" y="36"/>
                  <a:pt x="134" y="36"/>
                  <a:pt x="134" y="36"/>
                </a:cubicBezTo>
                <a:cubicBezTo>
                  <a:pt x="136" y="37"/>
                  <a:pt x="137" y="38"/>
                  <a:pt x="136" y="40"/>
                </a:cubicBezTo>
                <a:cubicBezTo>
                  <a:pt x="135" y="42"/>
                  <a:pt x="135" y="44"/>
                  <a:pt x="136" y="45"/>
                </a:cubicBezTo>
                <a:cubicBezTo>
                  <a:pt x="136" y="47"/>
                  <a:pt x="136" y="47"/>
                  <a:pt x="136" y="47"/>
                </a:cubicBezTo>
                <a:cubicBezTo>
                  <a:pt x="129" y="47"/>
                  <a:pt x="129" y="47"/>
                  <a:pt x="129" y="47"/>
                </a:cubicBezTo>
                <a:cubicBezTo>
                  <a:pt x="129" y="46"/>
                  <a:pt x="129" y="46"/>
                  <a:pt x="129" y="46"/>
                </a:cubicBezTo>
                <a:cubicBezTo>
                  <a:pt x="128" y="45"/>
                  <a:pt x="126" y="42"/>
                  <a:pt x="124" y="41"/>
                </a:cubicBezTo>
                <a:cubicBezTo>
                  <a:pt x="123" y="40"/>
                  <a:pt x="123" y="40"/>
                  <a:pt x="122" y="40"/>
                </a:cubicBezTo>
                <a:cubicBezTo>
                  <a:pt x="122" y="40"/>
                  <a:pt x="121" y="40"/>
                  <a:pt x="121" y="41"/>
                </a:cubicBezTo>
                <a:cubicBezTo>
                  <a:pt x="121" y="41"/>
                  <a:pt x="121" y="41"/>
                  <a:pt x="121" y="41"/>
                </a:cubicBezTo>
                <a:cubicBezTo>
                  <a:pt x="114" y="41"/>
                  <a:pt x="114" y="41"/>
                  <a:pt x="114" y="41"/>
                </a:cubicBezTo>
                <a:cubicBezTo>
                  <a:pt x="108" y="47"/>
                  <a:pt x="108" y="47"/>
                  <a:pt x="108" y="47"/>
                </a:cubicBezTo>
                <a:cubicBezTo>
                  <a:pt x="103" y="47"/>
                  <a:pt x="103" y="47"/>
                  <a:pt x="103" y="47"/>
                </a:cubicBezTo>
                <a:cubicBezTo>
                  <a:pt x="103" y="47"/>
                  <a:pt x="103" y="47"/>
                  <a:pt x="103" y="47"/>
                </a:cubicBezTo>
                <a:cubicBezTo>
                  <a:pt x="103" y="47"/>
                  <a:pt x="101" y="47"/>
                  <a:pt x="98" y="47"/>
                </a:cubicBezTo>
                <a:cubicBezTo>
                  <a:pt x="97" y="47"/>
                  <a:pt x="95" y="47"/>
                  <a:pt x="94" y="47"/>
                </a:cubicBezTo>
                <a:cubicBezTo>
                  <a:pt x="92" y="48"/>
                  <a:pt x="91" y="48"/>
                  <a:pt x="91" y="48"/>
                </a:cubicBezTo>
                <a:cubicBezTo>
                  <a:pt x="88" y="48"/>
                  <a:pt x="88" y="48"/>
                  <a:pt x="88" y="48"/>
                </a:cubicBezTo>
                <a:cubicBezTo>
                  <a:pt x="89" y="47"/>
                  <a:pt x="89" y="47"/>
                  <a:pt x="89" y="47"/>
                </a:cubicBezTo>
                <a:cubicBezTo>
                  <a:pt x="78" y="47"/>
                  <a:pt x="78" y="47"/>
                  <a:pt x="78" y="47"/>
                </a:cubicBezTo>
                <a:cubicBezTo>
                  <a:pt x="70" y="45"/>
                  <a:pt x="70" y="45"/>
                  <a:pt x="70" y="45"/>
                </a:cubicBezTo>
                <a:cubicBezTo>
                  <a:pt x="68" y="41"/>
                  <a:pt x="68" y="41"/>
                  <a:pt x="68" y="41"/>
                </a:cubicBezTo>
                <a:cubicBezTo>
                  <a:pt x="64" y="46"/>
                  <a:pt x="64" y="46"/>
                  <a:pt x="64" y="46"/>
                </a:cubicBezTo>
                <a:cubicBezTo>
                  <a:pt x="63" y="47"/>
                  <a:pt x="63" y="47"/>
                  <a:pt x="62" y="48"/>
                </a:cubicBezTo>
                <a:cubicBezTo>
                  <a:pt x="63" y="48"/>
                  <a:pt x="63" y="48"/>
                  <a:pt x="63" y="48"/>
                </a:cubicBezTo>
                <a:cubicBezTo>
                  <a:pt x="63" y="49"/>
                  <a:pt x="63" y="49"/>
                  <a:pt x="63" y="49"/>
                </a:cubicBezTo>
                <a:cubicBezTo>
                  <a:pt x="63" y="49"/>
                  <a:pt x="63" y="50"/>
                  <a:pt x="62" y="51"/>
                </a:cubicBezTo>
                <a:cubicBezTo>
                  <a:pt x="62" y="53"/>
                  <a:pt x="61" y="54"/>
                  <a:pt x="60" y="54"/>
                </a:cubicBezTo>
                <a:cubicBezTo>
                  <a:pt x="60" y="54"/>
                  <a:pt x="60" y="54"/>
                  <a:pt x="60" y="54"/>
                </a:cubicBezTo>
                <a:cubicBezTo>
                  <a:pt x="58" y="54"/>
                  <a:pt x="56" y="52"/>
                  <a:pt x="56" y="51"/>
                </a:cubicBezTo>
                <a:cubicBezTo>
                  <a:pt x="41" y="51"/>
                  <a:pt x="41" y="51"/>
                  <a:pt x="41" y="51"/>
                </a:cubicBezTo>
                <a:cubicBezTo>
                  <a:pt x="41" y="51"/>
                  <a:pt x="41" y="51"/>
                  <a:pt x="41" y="51"/>
                </a:cubicBezTo>
                <a:cubicBezTo>
                  <a:pt x="40" y="51"/>
                  <a:pt x="40" y="51"/>
                  <a:pt x="40" y="51"/>
                </a:cubicBezTo>
                <a:cubicBezTo>
                  <a:pt x="37" y="52"/>
                  <a:pt x="34" y="53"/>
                  <a:pt x="33" y="53"/>
                </a:cubicBezTo>
                <a:cubicBezTo>
                  <a:pt x="26" y="58"/>
                  <a:pt x="26" y="58"/>
                  <a:pt x="26" y="58"/>
                </a:cubicBezTo>
                <a:cubicBezTo>
                  <a:pt x="22" y="63"/>
                  <a:pt x="22" y="63"/>
                  <a:pt x="22" y="63"/>
                </a:cubicBezTo>
                <a:cubicBezTo>
                  <a:pt x="12" y="63"/>
                  <a:pt x="12" y="63"/>
                  <a:pt x="12" y="63"/>
                </a:cubicBezTo>
                <a:cubicBezTo>
                  <a:pt x="12" y="63"/>
                  <a:pt x="12" y="63"/>
                  <a:pt x="12" y="63"/>
                </a:cubicBezTo>
                <a:cubicBezTo>
                  <a:pt x="14" y="75"/>
                  <a:pt x="14" y="75"/>
                  <a:pt x="14" y="75"/>
                </a:cubicBezTo>
                <a:cubicBezTo>
                  <a:pt x="17" y="85"/>
                  <a:pt x="9" y="91"/>
                  <a:pt x="8" y="92"/>
                </a:cubicBezTo>
                <a:cubicBezTo>
                  <a:pt x="7" y="92"/>
                  <a:pt x="7" y="92"/>
                  <a:pt x="7" y="92"/>
                </a:cubicBezTo>
                <a:cubicBezTo>
                  <a:pt x="0" y="106"/>
                  <a:pt x="0" y="106"/>
                  <a:pt x="0" y="106"/>
                </a:cubicBezTo>
                <a:cubicBezTo>
                  <a:pt x="0" y="107"/>
                  <a:pt x="0" y="107"/>
                  <a:pt x="0" y="107"/>
                </a:cubicBezTo>
                <a:cubicBezTo>
                  <a:pt x="56" y="107"/>
                  <a:pt x="56" y="107"/>
                  <a:pt x="56" y="107"/>
                </a:cubicBezTo>
                <a:cubicBezTo>
                  <a:pt x="56" y="94"/>
                  <a:pt x="56" y="94"/>
                  <a:pt x="56" y="94"/>
                </a:cubicBezTo>
                <a:cubicBezTo>
                  <a:pt x="264" y="94"/>
                  <a:pt x="264" y="94"/>
                  <a:pt x="264" y="94"/>
                </a:cubicBezTo>
                <a:cubicBezTo>
                  <a:pt x="265" y="94"/>
                  <a:pt x="265" y="94"/>
                  <a:pt x="265" y="94"/>
                </a:cubicBezTo>
                <a:cubicBezTo>
                  <a:pt x="265" y="94"/>
                  <a:pt x="265" y="94"/>
                  <a:pt x="265" y="94"/>
                </a:cubicBezTo>
                <a:cubicBezTo>
                  <a:pt x="267" y="93"/>
                  <a:pt x="267" y="93"/>
                  <a:pt x="267" y="93"/>
                </a:cubicBezTo>
                <a:cubicBezTo>
                  <a:pt x="268" y="92"/>
                  <a:pt x="270" y="90"/>
                  <a:pt x="271" y="90"/>
                </a:cubicBezTo>
                <a:cubicBezTo>
                  <a:pt x="274" y="88"/>
                  <a:pt x="277" y="86"/>
                  <a:pt x="278" y="85"/>
                </a:cubicBezTo>
                <a:cubicBezTo>
                  <a:pt x="288" y="81"/>
                  <a:pt x="288" y="81"/>
                  <a:pt x="288" y="81"/>
                </a:cubicBezTo>
                <a:cubicBezTo>
                  <a:pt x="287" y="80"/>
                  <a:pt x="287" y="80"/>
                  <a:pt x="287" y="80"/>
                </a:cubicBezTo>
                <a:cubicBezTo>
                  <a:pt x="287" y="79"/>
                  <a:pt x="287" y="77"/>
                  <a:pt x="288" y="76"/>
                </a:cubicBezTo>
                <a:cubicBezTo>
                  <a:pt x="288" y="74"/>
                  <a:pt x="288" y="74"/>
                  <a:pt x="288" y="73"/>
                </a:cubicBezTo>
                <a:cubicBezTo>
                  <a:pt x="288" y="72"/>
                  <a:pt x="288" y="72"/>
                  <a:pt x="288" y="71"/>
                </a:cubicBezTo>
                <a:cubicBezTo>
                  <a:pt x="288" y="71"/>
                  <a:pt x="288" y="71"/>
                  <a:pt x="288" y="71"/>
                </a:cubicBezTo>
                <a:cubicBezTo>
                  <a:pt x="288" y="70"/>
                  <a:pt x="287" y="69"/>
                  <a:pt x="286" y="68"/>
                </a:cubicBez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8" name="Iowa">
            <a:extLst>
              <a:ext uri="{FF2B5EF4-FFF2-40B4-BE49-F238E27FC236}">
                <a16:creationId xmlns:a16="http://schemas.microsoft.com/office/drawing/2014/main" id="{30E166F5-179E-4EC3-156C-203B5C52ADE9}"/>
              </a:ext>
            </a:extLst>
          </p:cNvPr>
          <p:cNvSpPr>
            <a:spLocks/>
          </p:cNvSpPr>
          <p:nvPr/>
        </p:nvSpPr>
        <p:spPr bwMode="auto">
          <a:xfrm>
            <a:off x="7595890" y="2748673"/>
            <a:ext cx="796551" cy="503821"/>
          </a:xfrm>
          <a:custGeom>
            <a:avLst/>
            <a:gdLst>
              <a:gd name="T0" fmla="*/ 0 w 246"/>
              <a:gd name="T1" fmla="*/ 40 h 158"/>
              <a:gd name="T2" fmla="*/ 0 w 246"/>
              <a:gd name="T3" fmla="*/ 40 h 158"/>
              <a:gd name="T4" fmla="*/ 12 w 246"/>
              <a:gd name="T5" fmla="*/ 59 h 158"/>
              <a:gd name="T6" fmla="*/ 12 w 246"/>
              <a:gd name="T7" fmla="*/ 89 h 158"/>
              <a:gd name="T8" fmla="*/ 24 w 246"/>
              <a:gd name="T9" fmla="*/ 94 h 158"/>
              <a:gd name="T10" fmla="*/ 24 w 246"/>
              <a:gd name="T11" fmla="*/ 120 h 158"/>
              <a:gd name="T12" fmla="*/ 26 w 246"/>
              <a:gd name="T13" fmla="*/ 138 h 158"/>
              <a:gd name="T14" fmla="*/ 26 w 246"/>
              <a:gd name="T15" fmla="*/ 139 h 158"/>
              <a:gd name="T16" fmla="*/ 26 w 246"/>
              <a:gd name="T17" fmla="*/ 139 h 158"/>
              <a:gd name="T18" fmla="*/ 26 w 246"/>
              <a:gd name="T19" fmla="*/ 139 h 158"/>
              <a:gd name="T20" fmla="*/ 188 w 246"/>
              <a:gd name="T21" fmla="*/ 139 h 158"/>
              <a:gd name="T22" fmla="*/ 195 w 246"/>
              <a:gd name="T23" fmla="*/ 158 h 158"/>
              <a:gd name="T24" fmla="*/ 195 w 246"/>
              <a:gd name="T25" fmla="*/ 158 h 158"/>
              <a:gd name="T26" fmla="*/ 210 w 246"/>
              <a:gd name="T27" fmla="*/ 139 h 158"/>
              <a:gd name="T28" fmla="*/ 215 w 246"/>
              <a:gd name="T29" fmla="*/ 118 h 158"/>
              <a:gd name="T30" fmla="*/ 224 w 246"/>
              <a:gd name="T31" fmla="*/ 101 h 158"/>
              <a:gd name="T32" fmla="*/ 234 w 246"/>
              <a:gd name="T33" fmla="*/ 89 h 158"/>
              <a:gd name="T34" fmla="*/ 246 w 246"/>
              <a:gd name="T35" fmla="*/ 68 h 158"/>
              <a:gd name="T36" fmla="*/ 234 w 246"/>
              <a:gd name="T37" fmla="*/ 56 h 158"/>
              <a:gd name="T38" fmla="*/ 228 w 246"/>
              <a:gd name="T39" fmla="*/ 49 h 158"/>
              <a:gd name="T40" fmla="*/ 228 w 246"/>
              <a:gd name="T41" fmla="*/ 49 h 158"/>
              <a:gd name="T42" fmla="*/ 224 w 246"/>
              <a:gd name="T43" fmla="*/ 44 h 158"/>
              <a:gd name="T44" fmla="*/ 212 w 246"/>
              <a:gd name="T45" fmla="*/ 25 h 158"/>
              <a:gd name="T46" fmla="*/ 205 w 246"/>
              <a:gd name="T47" fmla="*/ 14 h 158"/>
              <a:gd name="T48" fmla="*/ 205 w 246"/>
              <a:gd name="T49" fmla="*/ 14 h 158"/>
              <a:gd name="T50" fmla="*/ 203 w 246"/>
              <a:gd name="T51" fmla="*/ 0 h 158"/>
              <a:gd name="T52" fmla="*/ 13 w 246"/>
              <a:gd name="T53" fmla="*/ 0 h 158"/>
              <a:gd name="T54" fmla="*/ 13 w 246"/>
              <a:gd name="T55" fmla="*/ 27 h 158"/>
              <a:gd name="T56" fmla="*/ 0 w 246"/>
              <a:gd name="T57" fmla="*/ 4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6" h="158">
                <a:moveTo>
                  <a:pt x="0" y="40"/>
                </a:moveTo>
                <a:cubicBezTo>
                  <a:pt x="0" y="40"/>
                  <a:pt x="0" y="40"/>
                  <a:pt x="0" y="40"/>
                </a:cubicBezTo>
                <a:cubicBezTo>
                  <a:pt x="12" y="59"/>
                  <a:pt x="12" y="59"/>
                  <a:pt x="12" y="59"/>
                </a:cubicBezTo>
                <a:cubicBezTo>
                  <a:pt x="12" y="89"/>
                  <a:pt x="12" y="89"/>
                  <a:pt x="12" y="89"/>
                </a:cubicBezTo>
                <a:cubicBezTo>
                  <a:pt x="24" y="94"/>
                  <a:pt x="24" y="94"/>
                  <a:pt x="24" y="94"/>
                </a:cubicBezTo>
                <a:cubicBezTo>
                  <a:pt x="24" y="120"/>
                  <a:pt x="24" y="120"/>
                  <a:pt x="24" y="120"/>
                </a:cubicBezTo>
                <a:cubicBezTo>
                  <a:pt x="26" y="138"/>
                  <a:pt x="26" y="138"/>
                  <a:pt x="26" y="138"/>
                </a:cubicBezTo>
                <a:cubicBezTo>
                  <a:pt x="26" y="139"/>
                  <a:pt x="26" y="139"/>
                  <a:pt x="26" y="139"/>
                </a:cubicBezTo>
                <a:cubicBezTo>
                  <a:pt x="26" y="139"/>
                  <a:pt x="26" y="139"/>
                  <a:pt x="26" y="139"/>
                </a:cubicBezTo>
                <a:cubicBezTo>
                  <a:pt x="26" y="139"/>
                  <a:pt x="26" y="139"/>
                  <a:pt x="26" y="139"/>
                </a:cubicBezTo>
                <a:cubicBezTo>
                  <a:pt x="188" y="139"/>
                  <a:pt x="188" y="139"/>
                  <a:pt x="188" y="139"/>
                </a:cubicBezTo>
                <a:cubicBezTo>
                  <a:pt x="195" y="158"/>
                  <a:pt x="195" y="158"/>
                  <a:pt x="195" y="158"/>
                </a:cubicBezTo>
                <a:cubicBezTo>
                  <a:pt x="195" y="158"/>
                  <a:pt x="195" y="158"/>
                  <a:pt x="195" y="158"/>
                </a:cubicBezTo>
                <a:cubicBezTo>
                  <a:pt x="210" y="139"/>
                  <a:pt x="210" y="139"/>
                  <a:pt x="210" y="139"/>
                </a:cubicBezTo>
                <a:cubicBezTo>
                  <a:pt x="215" y="118"/>
                  <a:pt x="215" y="118"/>
                  <a:pt x="215" y="118"/>
                </a:cubicBezTo>
                <a:cubicBezTo>
                  <a:pt x="224" y="101"/>
                  <a:pt x="224" y="101"/>
                  <a:pt x="224" y="101"/>
                </a:cubicBezTo>
                <a:cubicBezTo>
                  <a:pt x="234" y="89"/>
                  <a:pt x="234" y="89"/>
                  <a:pt x="234" y="89"/>
                </a:cubicBezTo>
                <a:cubicBezTo>
                  <a:pt x="246" y="68"/>
                  <a:pt x="246" y="68"/>
                  <a:pt x="246" y="68"/>
                </a:cubicBezTo>
                <a:cubicBezTo>
                  <a:pt x="234" y="56"/>
                  <a:pt x="234" y="56"/>
                  <a:pt x="234" y="56"/>
                </a:cubicBezTo>
                <a:cubicBezTo>
                  <a:pt x="228" y="49"/>
                  <a:pt x="228" y="49"/>
                  <a:pt x="228" y="49"/>
                </a:cubicBezTo>
                <a:cubicBezTo>
                  <a:pt x="228" y="49"/>
                  <a:pt x="228" y="49"/>
                  <a:pt x="228" y="49"/>
                </a:cubicBezTo>
                <a:cubicBezTo>
                  <a:pt x="224" y="44"/>
                  <a:pt x="224" y="44"/>
                  <a:pt x="224" y="44"/>
                </a:cubicBezTo>
                <a:cubicBezTo>
                  <a:pt x="212" y="25"/>
                  <a:pt x="212" y="25"/>
                  <a:pt x="212" y="25"/>
                </a:cubicBezTo>
                <a:cubicBezTo>
                  <a:pt x="205" y="14"/>
                  <a:pt x="205" y="14"/>
                  <a:pt x="205" y="14"/>
                </a:cubicBezTo>
                <a:cubicBezTo>
                  <a:pt x="205" y="14"/>
                  <a:pt x="205" y="14"/>
                  <a:pt x="205" y="14"/>
                </a:cubicBezTo>
                <a:cubicBezTo>
                  <a:pt x="205" y="12"/>
                  <a:pt x="204" y="6"/>
                  <a:pt x="203" y="0"/>
                </a:cubicBezTo>
                <a:cubicBezTo>
                  <a:pt x="13" y="0"/>
                  <a:pt x="13" y="0"/>
                  <a:pt x="13" y="0"/>
                </a:cubicBezTo>
                <a:cubicBezTo>
                  <a:pt x="13" y="27"/>
                  <a:pt x="13" y="27"/>
                  <a:pt x="13" y="27"/>
                </a:cubicBezTo>
                <a:lnTo>
                  <a:pt x="0" y="40"/>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9" name="Indiana">
            <a:extLst>
              <a:ext uri="{FF2B5EF4-FFF2-40B4-BE49-F238E27FC236}">
                <a16:creationId xmlns:a16="http://schemas.microsoft.com/office/drawing/2014/main" id="{CC34D407-9566-1D3A-F93D-36E58737CF12}"/>
              </a:ext>
            </a:extLst>
          </p:cNvPr>
          <p:cNvSpPr>
            <a:spLocks/>
          </p:cNvSpPr>
          <p:nvPr/>
        </p:nvSpPr>
        <p:spPr bwMode="auto">
          <a:xfrm>
            <a:off x="8620027" y="3089493"/>
            <a:ext cx="460655" cy="622367"/>
          </a:xfrm>
          <a:custGeom>
            <a:avLst/>
            <a:gdLst>
              <a:gd name="T0" fmla="*/ 35 w 142"/>
              <a:gd name="T1" fmla="*/ 142 h 195"/>
              <a:gd name="T2" fmla="*/ 30 w 142"/>
              <a:gd name="T3" fmla="*/ 149 h 195"/>
              <a:gd name="T4" fmla="*/ 23 w 142"/>
              <a:gd name="T5" fmla="*/ 153 h 195"/>
              <a:gd name="T6" fmla="*/ 23 w 142"/>
              <a:gd name="T7" fmla="*/ 160 h 195"/>
              <a:gd name="T8" fmla="*/ 19 w 142"/>
              <a:gd name="T9" fmla="*/ 164 h 195"/>
              <a:gd name="T10" fmla="*/ 15 w 142"/>
              <a:gd name="T11" fmla="*/ 171 h 195"/>
              <a:gd name="T12" fmla="*/ 9 w 142"/>
              <a:gd name="T13" fmla="*/ 177 h 195"/>
              <a:gd name="T14" fmla="*/ 5 w 142"/>
              <a:gd name="T15" fmla="*/ 183 h 195"/>
              <a:gd name="T16" fmla="*/ 4 w 142"/>
              <a:gd name="T17" fmla="*/ 185 h 195"/>
              <a:gd name="T18" fmla="*/ 2 w 142"/>
              <a:gd name="T19" fmla="*/ 189 h 195"/>
              <a:gd name="T20" fmla="*/ 2 w 142"/>
              <a:gd name="T21" fmla="*/ 191 h 195"/>
              <a:gd name="T22" fmla="*/ 1 w 142"/>
              <a:gd name="T23" fmla="*/ 191 h 195"/>
              <a:gd name="T24" fmla="*/ 0 w 142"/>
              <a:gd name="T25" fmla="*/ 192 h 195"/>
              <a:gd name="T26" fmla="*/ 0 w 142"/>
              <a:gd name="T27" fmla="*/ 192 h 195"/>
              <a:gd name="T28" fmla="*/ 15 w 142"/>
              <a:gd name="T29" fmla="*/ 192 h 195"/>
              <a:gd name="T30" fmla="*/ 19 w 142"/>
              <a:gd name="T31" fmla="*/ 195 h 195"/>
              <a:gd name="T32" fmla="*/ 19 w 142"/>
              <a:gd name="T33" fmla="*/ 195 h 195"/>
              <a:gd name="T34" fmla="*/ 21 w 142"/>
              <a:gd name="T35" fmla="*/ 192 h 195"/>
              <a:gd name="T36" fmla="*/ 22 w 142"/>
              <a:gd name="T37" fmla="*/ 190 h 195"/>
              <a:gd name="T38" fmla="*/ 22 w 142"/>
              <a:gd name="T39" fmla="*/ 189 h 195"/>
              <a:gd name="T40" fmla="*/ 21 w 142"/>
              <a:gd name="T41" fmla="*/ 189 h 195"/>
              <a:gd name="T42" fmla="*/ 23 w 142"/>
              <a:gd name="T43" fmla="*/ 187 h 195"/>
              <a:gd name="T44" fmla="*/ 27 w 142"/>
              <a:gd name="T45" fmla="*/ 182 h 195"/>
              <a:gd name="T46" fmla="*/ 29 w 142"/>
              <a:gd name="T47" fmla="*/ 186 h 195"/>
              <a:gd name="T48" fmla="*/ 37 w 142"/>
              <a:gd name="T49" fmla="*/ 188 h 195"/>
              <a:gd name="T50" fmla="*/ 48 w 142"/>
              <a:gd name="T51" fmla="*/ 188 h 195"/>
              <a:gd name="T52" fmla="*/ 47 w 142"/>
              <a:gd name="T53" fmla="*/ 189 h 195"/>
              <a:gd name="T54" fmla="*/ 50 w 142"/>
              <a:gd name="T55" fmla="*/ 189 h 195"/>
              <a:gd name="T56" fmla="*/ 53 w 142"/>
              <a:gd name="T57" fmla="*/ 188 h 195"/>
              <a:gd name="T58" fmla="*/ 57 w 142"/>
              <a:gd name="T59" fmla="*/ 188 h 195"/>
              <a:gd name="T60" fmla="*/ 62 w 142"/>
              <a:gd name="T61" fmla="*/ 188 h 195"/>
              <a:gd name="T62" fmla="*/ 62 w 142"/>
              <a:gd name="T63" fmla="*/ 188 h 195"/>
              <a:gd name="T64" fmla="*/ 67 w 142"/>
              <a:gd name="T65" fmla="*/ 188 h 195"/>
              <a:gd name="T66" fmla="*/ 73 w 142"/>
              <a:gd name="T67" fmla="*/ 182 h 195"/>
              <a:gd name="T68" fmla="*/ 80 w 142"/>
              <a:gd name="T69" fmla="*/ 182 h 195"/>
              <a:gd name="T70" fmla="*/ 80 w 142"/>
              <a:gd name="T71" fmla="*/ 182 h 195"/>
              <a:gd name="T72" fmla="*/ 81 w 142"/>
              <a:gd name="T73" fmla="*/ 181 h 195"/>
              <a:gd name="T74" fmla="*/ 83 w 142"/>
              <a:gd name="T75" fmla="*/ 182 h 195"/>
              <a:gd name="T76" fmla="*/ 88 w 142"/>
              <a:gd name="T77" fmla="*/ 187 h 195"/>
              <a:gd name="T78" fmla="*/ 88 w 142"/>
              <a:gd name="T79" fmla="*/ 188 h 195"/>
              <a:gd name="T80" fmla="*/ 95 w 142"/>
              <a:gd name="T81" fmla="*/ 188 h 195"/>
              <a:gd name="T82" fmla="*/ 95 w 142"/>
              <a:gd name="T83" fmla="*/ 186 h 195"/>
              <a:gd name="T84" fmla="*/ 95 w 142"/>
              <a:gd name="T85" fmla="*/ 181 h 195"/>
              <a:gd name="T86" fmla="*/ 93 w 142"/>
              <a:gd name="T87" fmla="*/ 177 h 195"/>
              <a:gd name="T88" fmla="*/ 92 w 142"/>
              <a:gd name="T89" fmla="*/ 176 h 195"/>
              <a:gd name="T90" fmla="*/ 95 w 142"/>
              <a:gd name="T91" fmla="*/ 174 h 195"/>
              <a:gd name="T92" fmla="*/ 110 w 142"/>
              <a:gd name="T93" fmla="*/ 166 h 195"/>
              <a:gd name="T94" fmla="*/ 117 w 142"/>
              <a:gd name="T95" fmla="*/ 160 h 195"/>
              <a:gd name="T96" fmla="*/ 117 w 142"/>
              <a:gd name="T97" fmla="*/ 159 h 195"/>
              <a:gd name="T98" fmla="*/ 120 w 142"/>
              <a:gd name="T99" fmla="*/ 150 h 195"/>
              <a:gd name="T100" fmla="*/ 130 w 142"/>
              <a:gd name="T101" fmla="*/ 146 h 195"/>
              <a:gd name="T102" fmla="*/ 130 w 142"/>
              <a:gd name="T103" fmla="*/ 146 h 195"/>
              <a:gd name="T104" fmla="*/ 130 w 142"/>
              <a:gd name="T105" fmla="*/ 146 h 195"/>
              <a:gd name="T106" fmla="*/ 137 w 142"/>
              <a:gd name="T107" fmla="*/ 146 h 195"/>
              <a:gd name="T108" fmla="*/ 142 w 142"/>
              <a:gd name="T109" fmla="*/ 141 h 195"/>
              <a:gd name="T110" fmla="*/ 142 w 142"/>
              <a:gd name="T111" fmla="*/ 16 h 195"/>
              <a:gd name="T112" fmla="*/ 62 w 142"/>
              <a:gd name="T113" fmla="*/ 16 h 195"/>
              <a:gd name="T114" fmla="*/ 55 w 142"/>
              <a:gd name="T115" fmla="*/ 20 h 195"/>
              <a:gd name="T116" fmla="*/ 51 w 142"/>
              <a:gd name="T117" fmla="*/ 20 h 195"/>
              <a:gd name="T118" fmla="*/ 43 w 142"/>
              <a:gd name="T119" fmla="*/ 16 h 195"/>
              <a:gd name="T120" fmla="*/ 36 w 142"/>
              <a:gd name="T121" fmla="*/ 0 h 195"/>
              <a:gd name="T122" fmla="*/ 35 w 142"/>
              <a:gd name="T123" fmla="*/ 0 h 195"/>
              <a:gd name="T124" fmla="*/ 35 w 142"/>
              <a:gd name="T125" fmla="*/ 14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195">
                <a:moveTo>
                  <a:pt x="35" y="142"/>
                </a:moveTo>
                <a:cubicBezTo>
                  <a:pt x="30" y="149"/>
                  <a:pt x="30" y="149"/>
                  <a:pt x="30" y="149"/>
                </a:cubicBezTo>
                <a:cubicBezTo>
                  <a:pt x="23" y="153"/>
                  <a:pt x="23" y="153"/>
                  <a:pt x="23" y="153"/>
                </a:cubicBezTo>
                <a:cubicBezTo>
                  <a:pt x="23" y="160"/>
                  <a:pt x="23" y="160"/>
                  <a:pt x="23" y="160"/>
                </a:cubicBezTo>
                <a:cubicBezTo>
                  <a:pt x="19" y="164"/>
                  <a:pt x="19" y="164"/>
                  <a:pt x="19" y="164"/>
                </a:cubicBezTo>
                <a:cubicBezTo>
                  <a:pt x="15" y="171"/>
                  <a:pt x="15" y="171"/>
                  <a:pt x="15" y="171"/>
                </a:cubicBezTo>
                <a:cubicBezTo>
                  <a:pt x="14" y="171"/>
                  <a:pt x="12" y="174"/>
                  <a:pt x="9" y="177"/>
                </a:cubicBezTo>
                <a:cubicBezTo>
                  <a:pt x="7" y="180"/>
                  <a:pt x="6" y="182"/>
                  <a:pt x="5" y="183"/>
                </a:cubicBezTo>
                <a:cubicBezTo>
                  <a:pt x="4" y="184"/>
                  <a:pt x="4" y="185"/>
                  <a:pt x="4" y="185"/>
                </a:cubicBezTo>
                <a:cubicBezTo>
                  <a:pt x="4" y="185"/>
                  <a:pt x="4" y="186"/>
                  <a:pt x="2" y="189"/>
                </a:cubicBezTo>
                <a:cubicBezTo>
                  <a:pt x="2" y="191"/>
                  <a:pt x="2" y="191"/>
                  <a:pt x="2" y="191"/>
                </a:cubicBezTo>
                <a:cubicBezTo>
                  <a:pt x="1" y="191"/>
                  <a:pt x="1" y="191"/>
                  <a:pt x="1" y="191"/>
                </a:cubicBezTo>
                <a:cubicBezTo>
                  <a:pt x="0" y="192"/>
                  <a:pt x="0" y="192"/>
                  <a:pt x="0" y="192"/>
                </a:cubicBezTo>
                <a:cubicBezTo>
                  <a:pt x="0" y="192"/>
                  <a:pt x="0" y="192"/>
                  <a:pt x="0" y="192"/>
                </a:cubicBezTo>
                <a:cubicBezTo>
                  <a:pt x="15" y="192"/>
                  <a:pt x="15" y="192"/>
                  <a:pt x="15" y="192"/>
                </a:cubicBezTo>
                <a:cubicBezTo>
                  <a:pt x="15" y="193"/>
                  <a:pt x="17" y="195"/>
                  <a:pt x="19" y="195"/>
                </a:cubicBezTo>
                <a:cubicBezTo>
                  <a:pt x="19" y="195"/>
                  <a:pt x="19" y="195"/>
                  <a:pt x="19" y="195"/>
                </a:cubicBezTo>
                <a:cubicBezTo>
                  <a:pt x="20" y="195"/>
                  <a:pt x="21" y="194"/>
                  <a:pt x="21" y="192"/>
                </a:cubicBezTo>
                <a:cubicBezTo>
                  <a:pt x="22" y="191"/>
                  <a:pt x="22" y="190"/>
                  <a:pt x="22" y="190"/>
                </a:cubicBezTo>
                <a:cubicBezTo>
                  <a:pt x="22" y="189"/>
                  <a:pt x="22" y="189"/>
                  <a:pt x="22" y="189"/>
                </a:cubicBezTo>
                <a:cubicBezTo>
                  <a:pt x="21" y="189"/>
                  <a:pt x="21" y="189"/>
                  <a:pt x="21" y="189"/>
                </a:cubicBezTo>
                <a:cubicBezTo>
                  <a:pt x="22" y="188"/>
                  <a:pt x="22" y="188"/>
                  <a:pt x="23" y="187"/>
                </a:cubicBezTo>
                <a:cubicBezTo>
                  <a:pt x="27" y="182"/>
                  <a:pt x="27" y="182"/>
                  <a:pt x="27" y="182"/>
                </a:cubicBezTo>
                <a:cubicBezTo>
                  <a:pt x="29" y="186"/>
                  <a:pt x="29" y="186"/>
                  <a:pt x="29" y="186"/>
                </a:cubicBezTo>
                <a:cubicBezTo>
                  <a:pt x="37" y="188"/>
                  <a:pt x="37" y="188"/>
                  <a:pt x="37" y="188"/>
                </a:cubicBezTo>
                <a:cubicBezTo>
                  <a:pt x="48" y="188"/>
                  <a:pt x="48" y="188"/>
                  <a:pt x="48" y="188"/>
                </a:cubicBezTo>
                <a:cubicBezTo>
                  <a:pt x="47" y="189"/>
                  <a:pt x="47" y="189"/>
                  <a:pt x="47" y="189"/>
                </a:cubicBezTo>
                <a:cubicBezTo>
                  <a:pt x="50" y="189"/>
                  <a:pt x="50" y="189"/>
                  <a:pt x="50" y="189"/>
                </a:cubicBezTo>
                <a:cubicBezTo>
                  <a:pt x="50" y="189"/>
                  <a:pt x="51" y="189"/>
                  <a:pt x="53" y="188"/>
                </a:cubicBezTo>
                <a:cubicBezTo>
                  <a:pt x="54" y="188"/>
                  <a:pt x="56" y="188"/>
                  <a:pt x="57" y="188"/>
                </a:cubicBezTo>
                <a:cubicBezTo>
                  <a:pt x="60" y="188"/>
                  <a:pt x="62" y="188"/>
                  <a:pt x="62" y="188"/>
                </a:cubicBezTo>
                <a:cubicBezTo>
                  <a:pt x="62" y="188"/>
                  <a:pt x="62" y="188"/>
                  <a:pt x="62" y="188"/>
                </a:cubicBezTo>
                <a:cubicBezTo>
                  <a:pt x="67" y="188"/>
                  <a:pt x="67" y="188"/>
                  <a:pt x="67" y="188"/>
                </a:cubicBezTo>
                <a:cubicBezTo>
                  <a:pt x="73" y="182"/>
                  <a:pt x="73" y="182"/>
                  <a:pt x="73" y="182"/>
                </a:cubicBezTo>
                <a:cubicBezTo>
                  <a:pt x="80" y="182"/>
                  <a:pt x="80" y="182"/>
                  <a:pt x="80" y="182"/>
                </a:cubicBezTo>
                <a:cubicBezTo>
                  <a:pt x="80" y="182"/>
                  <a:pt x="80" y="182"/>
                  <a:pt x="80" y="182"/>
                </a:cubicBezTo>
                <a:cubicBezTo>
                  <a:pt x="80" y="181"/>
                  <a:pt x="81" y="181"/>
                  <a:pt x="81" y="181"/>
                </a:cubicBezTo>
                <a:cubicBezTo>
                  <a:pt x="82" y="181"/>
                  <a:pt x="82" y="181"/>
                  <a:pt x="83" y="182"/>
                </a:cubicBezTo>
                <a:cubicBezTo>
                  <a:pt x="85" y="183"/>
                  <a:pt x="87" y="186"/>
                  <a:pt x="88" y="187"/>
                </a:cubicBezTo>
                <a:cubicBezTo>
                  <a:pt x="88" y="188"/>
                  <a:pt x="88" y="188"/>
                  <a:pt x="88" y="188"/>
                </a:cubicBezTo>
                <a:cubicBezTo>
                  <a:pt x="95" y="188"/>
                  <a:pt x="95" y="188"/>
                  <a:pt x="95" y="188"/>
                </a:cubicBezTo>
                <a:cubicBezTo>
                  <a:pt x="95" y="186"/>
                  <a:pt x="95" y="186"/>
                  <a:pt x="95" y="186"/>
                </a:cubicBezTo>
                <a:cubicBezTo>
                  <a:pt x="94" y="185"/>
                  <a:pt x="94" y="183"/>
                  <a:pt x="95" y="181"/>
                </a:cubicBezTo>
                <a:cubicBezTo>
                  <a:pt x="96" y="179"/>
                  <a:pt x="95" y="178"/>
                  <a:pt x="93" y="177"/>
                </a:cubicBezTo>
                <a:cubicBezTo>
                  <a:pt x="92" y="176"/>
                  <a:pt x="92" y="176"/>
                  <a:pt x="92" y="176"/>
                </a:cubicBezTo>
                <a:cubicBezTo>
                  <a:pt x="92" y="176"/>
                  <a:pt x="93" y="175"/>
                  <a:pt x="95" y="174"/>
                </a:cubicBezTo>
                <a:cubicBezTo>
                  <a:pt x="103" y="171"/>
                  <a:pt x="110" y="166"/>
                  <a:pt x="110" y="166"/>
                </a:cubicBezTo>
                <a:cubicBezTo>
                  <a:pt x="117" y="160"/>
                  <a:pt x="117" y="160"/>
                  <a:pt x="117" y="160"/>
                </a:cubicBezTo>
                <a:cubicBezTo>
                  <a:pt x="117" y="159"/>
                  <a:pt x="117" y="159"/>
                  <a:pt x="117" y="159"/>
                </a:cubicBezTo>
                <a:cubicBezTo>
                  <a:pt x="117" y="158"/>
                  <a:pt x="116" y="151"/>
                  <a:pt x="120" y="150"/>
                </a:cubicBezTo>
                <a:cubicBezTo>
                  <a:pt x="124" y="150"/>
                  <a:pt x="130" y="146"/>
                  <a:pt x="130" y="146"/>
                </a:cubicBezTo>
                <a:cubicBezTo>
                  <a:pt x="130" y="146"/>
                  <a:pt x="130" y="146"/>
                  <a:pt x="130" y="146"/>
                </a:cubicBezTo>
                <a:cubicBezTo>
                  <a:pt x="130" y="146"/>
                  <a:pt x="130" y="146"/>
                  <a:pt x="130" y="146"/>
                </a:cubicBezTo>
                <a:cubicBezTo>
                  <a:pt x="137" y="146"/>
                  <a:pt x="137" y="146"/>
                  <a:pt x="137" y="146"/>
                </a:cubicBezTo>
                <a:cubicBezTo>
                  <a:pt x="142" y="141"/>
                  <a:pt x="142" y="141"/>
                  <a:pt x="142" y="141"/>
                </a:cubicBezTo>
                <a:cubicBezTo>
                  <a:pt x="142" y="16"/>
                  <a:pt x="142" y="16"/>
                  <a:pt x="142" y="16"/>
                </a:cubicBezTo>
                <a:cubicBezTo>
                  <a:pt x="62" y="16"/>
                  <a:pt x="62" y="16"/>
                  <a:pt x="62" y="16"/>
                </a:cubicBezTo>
                <a:cubicBezTo>
                  <a:pt x="55" y="20"/>
                  <a:pt x="55" y="20"/>
                  <a:pt x="55" y="20"/>
                </a:cubicBezTo>
                <a:cubicBezTo>
                  <a:pt x="51" y="20"/>
                  <a:pt x="51" y="20"/>
                  <a:pt x="51" y="20"/>
                </a:cubicBezTo>
                <a:cubicBezTo>
                  <a:pt x="43" y="16"/>
                  <a:pt x="43" y="16"/>
                  <a:pt x="43" y="16"/>
                </a:cubicBezTo>
                <a:cubicBezTo>
                  <a:pt x="36" y="0"/>
                  <a:pt x="36" y="0"/>
                  <a:pt x="36" y="0"/>
                </a:cubicBezTo>
                <a:cubicBezTo>
                  <a:pt x="35" y="0"/>
                  <a:pt x="35" y="0"/>
                  <a:pt x="35" y="0"/>
                </a:cubicBezTo>
                <a:lnTo>
                  <a:pt x="35" y="142"/>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0" name="Illinois">
            <a:extLst>
              <a:ext uri="{FF2B5EF4-FFF2-40B4-BE49-F238E27FC236}">
                <a16:creationId xmlns:a16="http://schemas.microsoft.com/office/drawing/2014/main" id="{CB95E2FC-A335-C621-D40F-C87BF38AB183}"/>
              </a:ext>
            </a:extLst>
          </p:cNvPr>
          <p:cNvSpPr>
            <a:spLocks/>
          </p:cNvSpPr>
          <p:nvPr/>
        </p:nvSpPr>
        <p:spPr bwMode="auto">
          <a:xfrm>
            <a:off x="8227921" y="2904938"/>
            <a:ext cx="505899" cy="836557"/>
          </a:xfrm>
          <a:custGeom>
            <a:avLst/>
            <a:gdLst>
              <a:gd name="T0" fmla="*/ 39 w 156"/>
              <a:gd name="T1" fmla="*/ 7 h 262"/>
              <a:gd name="T2" fmla="*/ 51 w 156"/>
              <a:gd name="T3" fmla="*/ 19 h 262"/>
              <a:gd name="T4" fmla="*/ 39 w 156"/>
              <a:gd name="T5" fmla="*/ 40 h 262"/>
              <a:gd name="T6" fmla="*/ 29 w 156"/>
              <a:gd name="T7" fmla="*/ 52 h 262"/>
              <a:gd name="T8" fmla="*/ 20 w 156"/>
              <a:gd name="T9" fmla="*/ 69 h 262"/>
              <a:gd name="T10" fmla="*/ 15 w 156"/>
              <a:gd name="T11" fmla="*/ 90 h 262"/>
              <a:gd name="T12" fmla="*/ 0 w 156"/>
              <a:gd name="T13" fmla="*/ 109 h 262"/>
              <a:gd name="T14" fmla="*/ 0 w 156"/>
              <a:gd name="T15" fmla="*/ 109 h 262"/>
              <a:gd name="T16" fmla="*/ 0 w 156"/>
              <a:gd name="T17" fmla="*/ 144 h 262"/>
              <a:gd name="T18" fmla="*/ 15 w 156"/>
              <a:gd name="T19" fmla="*/ 154 h 262"/>
              <a:gd name="T20" fmla="*/ 32 w 156"/>
              <a:gd name="T21" fmla="*/ 165 h 262"/>
              <a:gd name="T22" fmla="*/ 49 w 156"/>
              <a:gd name="T23" fmla="*/ 182 h 262"/>
              <a:gd name="T24" fmla="*/ 46 w 156"/>
              <a:gd name="T25" fmla="*/ 198 h 262"/>
              <a:gd name="T26" fmla="*/ 51 w 156"/>
              <a:gd name="T27" fmla="*/ 215 h 262"/>
              <a:gd name="T28" fmla="*/ 71 w 156"/>
              <a:gd name="T29" fmla="*/ 225 h 262"/>
              <a:gd name="T30" fmla="*/ 78 w 156"/>
              <a:gd name="T31" fmla="*/ 238 h 262"/>
              <a:gd name="T32" fmla="*/ 80 w 156"/>
              <a:gd name="T33" fmla="*/ 246 h 262"/>
              <a:gd name="T34" fmla="*/ 92 w 156"/>
              <a:gd name="T35" fmla="*/ 262 h 262"/>
              <a:gd name="T36" fmla="*/ 92 w 156"/>
              <a:gd name="T37" fmla="*/ 262 h 262"/>
              <a:gd name="T38" fmla="*/ 92 w 156"/>
              <a:gd name="T39" fmla="*/ 262 h 262"/>
              <a:gd name="T40" fmla="*/ 102 w 156"/>
              <a:gd name="T41" fmla="*/ 262 h 262"/>
              <a:gd name="T42" fmla="*/ 106 w 156"/>
              <a:gd name="T43" fmla="*/ 257 h 262"/>
              <a:gd name="T44" fmla="*/ 113 w 156"/>
              <a:gd name="T45" fmla="*/ 252 h 262"/>
              <a:gd name="T46" fmla="*/ 120 w 156"/>
              <a:gd name="T47" fmla="*/ 250 h 262"/>
              <a:gd name="T48" fmla="*/ 121 w 156"/>
              <a:gd name="T49" fmla="*/ 249 h 262"/>
              <a:gd name="T50" fmla="*/ 122 w 156"/>
              <a:gd name="T51" fmla="*/ 249 h 262"/>
              <a:gd name="T52" fmla="*/ 122 w 156"/>
              <a:gd name="T53" fmla="*/ 249 h 262"/>
              <a:gd name="T54" fmla="*/ 123 w 156"/>
              <a:gd name="T55" fmla="*/ 249 h 262"/>
              <a:gd name="T56" fmla="*/ 123 w 156"/>
              <a:gd name="T57" fmla="*/ 247 h 262"/>
              <a:gd name="T58" fmla="*/ 125 w 156"/>
              <a:gd name="T59" fmla="*/ 243 h 262"/>
              <a:gd name="T60" fmla="*/ 126 w 156"/>
              <a:gd name="T61" fmla="*/ 241 h 262"/>
              <a:gd name="T62" fmla="*/ 130 w 156"/>
              <a:gd name="T63" fmla="*/ 235 h 262"/>
              <a:gd name="T64" fmla="*/ 136 w 156"/>
              <a:gd name="T65" fmla="*/ 229 h 262"/>
              <a:gd name="T66" fmla="*/ 140 w 156"/>
              <a:gd name="T67" fmla="*/ 222 h 262"/>
              <a:gd name="T68" fmla="*/ 144 w 156"/>
              <a:gd name="T69" fmla="*/ 218 h 262"/>
              <a:gd name="T70" fmla="*/ 144 w 156"/>
              <a:gd name="T71" fmla="*/ 211 h 262"/>
              <a:gd name="T72" fmla="*/ 151 w 156"/>
              <a:gd name="T73" fmla="*/ 207 h 262"/>
              <a:gd name="T74" fmla="*/ 156 w 156"/>
              <a:gd name="T75" fmla="*/ 200 h 262"/>
              <a:gd name="T76" fmla="*/ 156 w 156"/>
              <a:gd name="T77" fmla="*/ 58 h 262"/>
              <a:gd name="T78" fmla="*/ 156 w 156"/>
              <a:gd name="T79" fmla="*/ 57 h 262"/>
              <a:gd name="T80" fmla="*/ 152 w 156"/>
              <a:gd name="T81" fmla="*/ 47 h 262"/>
              <a:gd name="T82" fmla="*/ 149 w 156"/>
              <a:gd name="T83" fmla="*/ 0 h 262"/>
              <a:gd name="T84" fmla="*/ 33 w 156"/>
              <a:gd name="T85" fmla="*/ 0 h 262"/>
              <a:gd name="T86" fmla="*/ 39 w 156"/>
              <a:gd name="T87" fmla="*/ 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262">
                <a:moveTo>
                  <a:pt x="39" y="7"/>
                </a:moveTo>
                <a:cubicBezTo>
                  <a:pt x="51" y="19"/>
                  <a:pt x="51" y="19"/>
                  <a:pt x="51" y="19"/>
                </a:cubicBezTo>
                <a:cubicBezTo>
                  <a:pt x="39" y="40"/>
                  <a:pt x="39" y="40"/>
                  <a:pt x="39" y="40"/>
                </a:cubicBezTo>
                <a:cubicBezTo>
                  <a:pt x="29" y="52"/>
                  <a:pt x="29" y="52"/>
                  <a:pt x="29" y="52"/>
                </a:cubicBezTo>
                <a:cubicBezTo>
                  <a:pt x="20" y="69"/>
                  <a:pt x="20" y="69"/>
                  <a:pt x="20" y="69"/>
                </a:cubicBezTo>
                <a:cubicBezTo>
                  <a:pt x="15" y="90"/>
                  <a:pt x="15" y="90"/>
                  <a:pt x="15" y="90"/>
                </a:cubicBezTo>
                <a:cubicBezTo>
                  <a:pt x="0" y="109"/>
                  <a:pt x="0" y="109"/>
                  <a:pt x="0" y="109"/>
                </a:cubicBezTo>
                <a:cubicBezTo>
                  <a:pt x="0" y="109"/>
                  <a:pt x="0" y="109"/>
                  <a:pt x="0" y="109"/>
                </a:cubicBezTo>
                <a:cubicBezTo>
                  <a:pt x="0" y="144"/>
                  <a:pt x="0" y="144"/>
                  <a:pt x="0" y="144"/>
                </a:cubicBezTo>
                <a:cubicBezTo>
                  <a:pt x="15" y="154"/>
                  <a:pt x="15" y="154"/>
                  <a:pt x="15" y="154"/>
                </a:cubicBezTo>
                <a:cubicBezTo>
                  <a:pt x="32" y="165"/>
                  <a:pt x="32" y="165"/>
                  <a:pt x="32" y="165"/>
                </a:cubicBezTo>
                <a:cubicBezTo>
                  <a:pt x="49" y="182"/>
                  <a:pt x="49" y="182"/>
                  <a:pt x="49" y="182"/>
                </a:cubicBezTo>
                <a:cubicBezTo>
                  <a:pt x="46" y="198"/>
                  <a:pt x="46" y="198"/>
                  <a:pt x="46" y="198"/>
                </a:cubicBezTo>
                <a:cubicBezTo>
                  <a:pt x="51" y="215"/>
                  <a:pt x="51" y="215"/>
                  <a:pt x="51" y="215"/>
                </a:cubicBezTo>
                <a:cubicBezTo>
                  <a:pt x="71" y="225"/>
                  <a:pt x="71" y="225"/>
                  <a:pt x="71" y="225"/>
                </a:cubicBezTo>
                <a:cubicBezTo>
                  <a:pt x="78" y="238"/>
                  <a:pt x="78" y="238"/>
                  <a:pt x="78" y="238"/>
                </a:cubicBezTo>
                <a:cubicBezTo>
                  <a:pt x="80" y="246"/>
                  <a:pt x="80" y="246"/>
                  <a:pt x="80" y="246"/>
                </a:cubicBezTo>
                <a:cubicBezTo>
                  <a:pt x="82" y="252"/>
                  <a:pt x="90" y="260"/>
                  <a:pt x="92" y="262"/>
                </a:cubicBezTo>
                <a:cubicBezTo>
                  <a:pt x="92" y="262"/>
                  <a:pt x="92" y="262"/>
                  <a:pt x="92" y="262"/>
                </a:cubicBezTo>
                <a:cubicBezTo>
                  <a:pt x="92" y="262"/>
                  <a:pt x="92" y="262"/>
                  <a:pt x="92" y="262"/>
                </a:cubicBezTo>
                <a:cubicBezTo>
                  <a:pt x="102" y="262"/>
                  <a:pt x="102" y="262"/>
                  <a:pt x="102" y="262"/>
                </a:cubicBezTo>
                <a:cubicBezTo>
                  <a:pt x="106" y="257"/>
                  <a:pt x="106" y="257"/>
                  <a:pt x="106" y="257"/>
                </a:cubicBezTo>
                <a:cubicBezTo>
                  <a:pt x="113" y="252"/>
                  <a:pt x="113" y="252"/>
                  <a:pt x="113" y="252"/>
                </a:cubicBezTo>
                <a:cubicBezTo>
                  <a:pt x="114" y="252"/>
                  <a:pt x="117" y="251"/>
                  <a:pt x="120" y="250"/>
                </a:cubicBezTo>
                <a:cubicBezTo>
                  <a:pt x="120" y="250"/>
                  <a:pt x="120" y="249"/>
                  <a:pt x="121" y="249"/>
                </a:cubicBezTo>
                <a:cubicBezTo>
                  <a:pt x="121" y="249"/>
                  <a:pt x="121" y="249"/>
                  <a:pt x="122" y="249"/>
                </a:cubicBezTo>
                <a:cubicBezTo>
                  <a:pt x="122" y="249"/>
                  <a:pt x="122" y="249"/>
                  <a:pt x="122" y="249"/>
                </a:cubicBezTo>
                <a:cubicBezTo>
                  <a:pt x="123" y="249"/>
                  <a:pt x="123" y="249"/>
                  <a:pt x="123" y="249"/>
                </a:cubicBezTo>
                <a:cubicBezTo>
                  <a:pt x="123" y="247"/>
                  <a:pt x="123" y="247"/>
                  <a:pt x="123" y="247"/>
                </a:cubicBezTo>
                <a:cubicBezTo>
                  <a:pt x="125" y="244"/>
                  <a:pt x="125" y="243"/>
                  <a:pt x="125" y="243"/>
                </a:cubicBezTo>
                <a:cubicBezTo>
                  <a:pt x="125" y="243"/>
                  <a:pt x="125" y="242"/>
                  <a:pt x="126" y="241"/>
                </a:cubicBezTo>
                <a:cubicBezTo>
                  <a:pt x="127" y="240"/>
                  <a:pt x="128" y="238"/>
                  <a:pt x="130" y="235"/>
                </a:cubicBezTo>
                <a:cubicBezTo>
                  <a:pt x="133" y="232"/>
                  <a:pt x="135" y="229"/>
                  <a:pt x="136" y="229"/>
                </a:cubicBezTo>
                <a:cubicBezTo>
                  <a:pt x="140" y="222"/>
                  <a:pt x="140" y="222"/>
                  <a:pt x="140" y="222"/>
                </a:cubicBezTo>
                <a:cubicBezTo>
                  <a:pt x="144" y="218"/>
                  <a:pt x="144" y="218"/>
                  <a:pt x="144" y="218"/>
                </a:cubicBezTo>
                <a:cubicBezTo>
                  <a:pt x="144" y="211"/>
                  <a:pt x="144" y="211"/>
                  <a:pt x="144" y="211"/>
                </a:cubicBezTo>
                <a:cubicBezTo>
                  <a:pt x="151" y="207"/>
                  <a:pt x="151" y="207"/>
                  <a:pt x="151" y="207"/>
                </a:cubicBezTo>
                <a:cubicBezTo>
                  <a:pt x="156" y="200"/>
                  <a:pt x="156" y="200"/>
                  <a:pt x="156" y="200"/>
                </a:cubicBezTo>
                <a:cubicBezTo>
                  <a:pt x="156" y="58"/>
                  <a:pt x="156" y="58"/>
                  <a:pt x="156" y="58"/>
                </a:cubicBezTo>
                <a:cubicBezTo>
                  <a:pt x="156" y="57"/>
                  <a:pt x="156" y="57"/>
                  <a:pt x="156" y="57"/>
                </a:cubicBezTo>
                <a:cubicBezTo>
                  <a:pt x="152" y="47"/>
                  <a:pt x="152" y="47"/>
                  <a:pt x="152" y="47"/>
                </a:cubicBezTo>
                <a:cubicBezTo>
                  <a:pt x="149" y="0"/>
                  <a:pt x="149" y="0"/>
                  <a:pt x="149" y="0"/>
                </a:cubicBezTo>
                <a:cubicBezTo>
                  <a:pt x="33" y="0"/>
                  <a:pt x="33" y="0"/>
                  <a:pt x="33" y="0"/>
                </a:cubicBezTo>
                <a:lnTo>
                  <a:pt x="39" y="7"/>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1" name="Idaho">
            <a:extLst>
              <a:ext uri="{FF2B5EF4-FFF2-40B4-BE49-F238E27FC236}">
                <a16:creationId xmlns:a16="http://schemas.microsoft.com/office/drawing/2014/main" id="{91AC896B-9488-EAFC-99C8-65CAB84B9F3E}"/>
              </a:ext>
            </a:extLst>
          </p:cNvPr>
          <p:cNvSpPr>
            <a:spLocks/>
          </p:cNvSpPr>
          <p:nvPr/>
        </p:nvSpPr>
        <p:spPr bwMode="auto">
          <a:xfrm>
            <a:off x="5040348" y="1871702"/>
            <a:ext cx="741711" cy="1077692"/>
          </a:xfrm>
          <a:custGeom>
            <a:avLst/>
            <a:gdLst>
              <a:gd name="T0" fmla="*/ 9 w 229"/>
              <a:gd name="T1" fmla="*/ 148 h 338"/>
              <a:gd name="T2" fmla="*/ 19 w 229"/>
              <a:gd name="T3" fmla="*/ 163 h 338"/>
              <a:gd name="T4" fmla="*/ 4 w 229"/>
              <a:gd name="T5" fmla="*/ 201 h 338"/>
              <a:gd name="T6" fmla="*/ 4 w 229"/>
              <a:gd name="T7" fmla="*/ 215 h 338"/>
              <a:gd name="T8" fmla="*/ 7 w 229"/>
              <a:gd name="T9" fmla="*/ 248 h 338"/>
              <a:gd name="T10" fmla="*/ 0 w 229"/>
              <a:gd name="T11" fmla="*/ 293 h 338"/>
              <a:gd name="T12" fmla="*/ 2 w 229"/>
              <a:gd name="T13" fmla="*/ 338 h 338"/>
              <a:gd name="T14" fmla="*/ 118 w 229"/>
              <a:gd name="T15" fmla="*/ 338 h 338"/>
              <a:gd name="T16" fmla="*/ 229 w 229"/>
              <a:gd name="T17" fmla="*/ 338 h 338"/>
              <a:gd name="T18" fmla="*/ 222 w 229"/>
              <a:gd name="T19" fmla="*/ 216 h 338"/>
              <a:gd name="T20" fmla="*/ 205 w 229"/>
              <a:gd name="T21" fmla="*/ 221 h 338"/>
              <a:gd name="T22" fmla="*/ 196 w 229"/>
              <a:gd name="T23" fmla="*/ 225 h 338"/>
              <a:gd name="T24" fmla="*/ 194 w 229"/>
              <a:gd name="T25" fmla="*/ 224 h 338"/>
              <a:gd name="T26" fmla="*/ 183 w 229"/>
              <a:gd name="T27" fmla="*/ 224 h 338"/>
              <a:gd name="T28" fmla="*/ 178 w 229"/>
              <a:gd name="T29" fmla="*/ 224 h 338"/>
              <a:gd name="T30" fmla="*/ 162 w 229"/>
              <a:gd name="T31" fmla="*/ 224 h 338"/>
              <a:gd name="T32" fmla="*/ 147 w 229"/>
              <a:gd name="T33" fmla="*/ 212 h 338"/>
              <a:gd name="T34" fmla="*/ 145 w 229"/>
              <a:gd name="T35" fmla="*/ 214 h 338"/>
              <a:gd name="T36" fmla="*/ 145 w 229"/>
              <a:gd name="T37" fmla="*/ 214 h 338"/>
              <a:gd name="T38" fmla="*/ 144 w 229"/>
              <a:gd name="T39" fmla="*/ 206 h 338"/>
              <a:gd name="T40" fmla="*/ 133 w 229"/>
              <a:gd name="T41" fmla="*/ 194 h 338"/>
              <a:gd name="T42" fmla="*/ 128 w 229"/>
              <a:gd name="T43" fmla="*/ 173 h 338"/>
              <a:gd name="T44" fmla="*/ 113 w 229"/>
              <a:gd name="T45" fmla="*/ 166 h 338"/>
              <a:gd name="T46" fmla="*/ 110 w 229"/>
              <a:gd name="T47" fmla="*/ 166 h 338"/>
              <a:gd name="T48" fmla="*/ 100 w 229"/>
              <a:gd name="T49" fmla="*/ 167 h 338"/>
              <a:gd name="T50" fmla="*/ 100 w 229"/>
              <a:gd name="T51" fmla="*/ 153 h 338"/>
              <a:gd name="T52" fmla="*/ 100 w 229"/>
              <a:gd name="T53" fmla="*/ 151 h 338"/>
              <a:gd name="T54" fmla="*/ 99 w 229"/>
              <a:gd name="T55" fmla="*/ 141 h 338"/>
              <a:gd name="T56" fmla="*/ 93 w 229"/>
              <a:gd name="T57" fmla="*/ 107 h 338"/>
              <a:gd name="T58" fmla="*/ 78 w 229"/>
              <a:gd name="T59" fmla="*/ 101 h 338"/>
              <a:gd name="T60" fmla="*/ 78 w 229"/>
              <a:gd name="T61" fmla="*/ 97 h 338"/>
              <a:gd name="T62" fmla="*/ 71 w 229"/>
              <a:gd name="T63" fmla="*/ 87 h 338"/>
              <a:gd name="T64" fmla="*/ 63 w 229"/>
              <a:gd name="T65" fmla="*/ 82 h 338"/>
              <a:gd name="T66" fmla="*/ 53 w 229"/>
              <a:gd name="T67" fmla="*/ 77 h 338"/>
              <a:gd name="T68" fmla="*/ 50 w 229"/>
              <a:gd name="T69" fmla="*/ 63 h 338"/>
              <a:gd name="T70" fmla="*/ 40 w 229"/>
              <a:gd name="T71" fmla="*/ 59 h 338"/>
              <a:gd name="T72" fmla="*/ 2 w 229"/>
              <a:gd name="T73" fmla="*/ 0 h 338"/>
              <a:gd name="T74" fmla="*/ 3 w 229"/>
              <a:gd name="T75" fmla="*/ 14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338">
                <a:moveTo>
                  <a:pt x="3" y="148"/>
                </a:moveTo>
                <a:cubicBezTo>
                  <a:pt x="6" y="148"/>
                  <a:pt x="9" y="148"/>
                  <a:pt x="9" y="148"/>
                </a:cubicBezTo>
                <a:cubicBezTo>
                  <a:pt x="15" y="154"/>
                  <a:pt x="15" y="154"/>
                  <a:pt x="15" y="154"/>
                </a:cubicBezTo>
                <a:cubicBezTo>
                  <a:pt x="19" y="163"/>
                  <a:pt x="19" y="163"/>
                  <a:pt x="19" y="163"/>
                </a:cubicBezTo>
                <a:cubicBezTo>
                  <a:pt x="19" y="189"/>
                  <a:pt x="19" y="189"/>
                  <a:pt x="19" y="189"/>
                </a:cubicBezTo>
                <a:cubicBezTo>
                  <a:pt x="4" y="201"/>
                  <a:pt x="4" y="201"/>
                  <a:pt x="4" y="201"/>
                </a:cubicBezTo>
                <a:cubicBezTo>
                  <a:pt x="2" y="211"/>
                  <a:pt x="2" y="211"/>
                  <a:pt x="2" y="211"/>
                </a:cubicBezTo>
                <a:cubicBezTo>
                  <a:pt x="4" y="215"/>
                  <a:pt x="4" y="215"/>
                  <a:pt x="4" y="215"/>
                </a:cubicBezTo>
                <a:cubicBezTo>
                  <a:pt x="7" y="236"/>
                  <a:pt x="7" y="236"/>
                  <a:pt x="7" y="236"/>
                </a:cubicBezTo>
                <a:cubicBezTo>
                  <a:pt x="7" y="248"/>
                  <a:pt x="7" y="248"/>
                  <a:pt x="7" y="248"/>
                </a:cubicBezTo>
                <a:cubicBezTo>
                  <a:pt x="2" y="263"/>
                  <a:pt x="2" y="263"/>
                  <a:pt x="2" y="263"/>
                </a:cubicBezTo>
                <a:cubicBezTo>
                  <a:pt x="0" y="293"/>
                  <a:pt x="0" y="293"/>
                  <a:pt x="0" y="293"/>
                </a:cubicBezTo>
                <a:cubicBezTo>
                  <a:pt x="2" y="312"/>
                  <a:pt x="2" y="312"/>
                  <a:pt x="2" y="312"/>
                </a:cubicBezTo>
                <a:cubicBezTo>
                  <a:pt x="2" y="338"/>
                  <a:pt x="2" y="338"/>
                  <a:pt x="2" y="338"/>
                </a:cubicBezTo>
                <a:cubicBezTo>
                  <a:pt x="2" y="338"/>
                  <a:pt x="2" y="338"/>
                  <a:pt x="2" y="338"/>
                </a:cubicBezTo>
                <a:cubicBezTo>
                  <a:pt x="118" y="338"/>
                  <a:pt x="118" y="338"/>
                  <a:pt x="118" y="338"/>
                </a:cubicBezTo>
                <a:cubicBezTo>
                  <a:pt x="229" y="338"/>
                  <a:pt x="229" y="338"/>
                  <a:pt x="229" y="338"/>
                </a:cubicBezTo>
                <a:cubicBezTo>
                  <a:pt x="229" y="338"/>
                  <a:pt x="229" y="338"/>
                  <a:pt x="229" y="338"/>
                </a:cubicBezTo>
                <a:cubicBezTo>
                  <a:pt x="229" y="216"/>
                  <a:pt x="229" y="216"/>
                  <a:pt x="229" y="216"/>
                </a:cubicBezTo>
                <a:cubicBezTo>
                  <a:pt x="222" y="216"/>
                  <a:pt x="222" y="216"/>
                  <a:pt x="222" y="216"/>
                </a:cubicBezTo>
                <a:cubicBezTo>
                  <a:pt x="216" y="217"/>
                  <a:pt x="216" y="217"/>
                  <a:pt x="216" y="217"/>
                </a:cubicBezTo>
                <a:cubicBezTo>
                  <a:pt x="205" y="221"/>
                  <a:pt x="205" y="221"/>
                  <a:pt x="205" y="221"/>
                </a:cubicBezTo>
                <a:cubicBezTo>
                  <a:pt x="200" y="224"/>
                  <a:pt x="200" y="224"/>
                  <a:pt x="200" y="224"/>
                </a:cubicBezTo>
                <a:cubicBezTo>
                  <a:pt x="198" y="225"/>
                  <a:pt x="197" y="225"/>
                  <a:pt x="196" y="225"/>
                </a:cubicBezTo>
                <a:cubicBezTo>
                  <a:pt x="195" y="225"/>
                  <a:pt x="195" y="225"/>
                  <a:pt x="195" y="225"/>
                </a:cubicBezTo>
                <a:cubicBezTo>
                  <a:pt x="194" y="224"/>
                  <a:pt x="194" y="224"/>
                  <a:pt x="194" y="224"/>
                </a:cubicBezTo>
                <a:cubicBezTo>
                  <a:pt x="193" y="224"/>
                  <a:pt x="189" y="224"/>
                  <a:pt x="187" y="224"/>
                </a:cubicBezTo>
                <a:cubicBezTo>
                  <a:pt x="185" y="224"/>
                  <a:pt x="183" y="224"/>
                  <a:pt x="183" y="224"/>
                </a:cubicBezTo>
                <a:cubicBezTo>
                  <a:pt x="182" y="224"/>
                  <a:pt x="181" y="223"/>
                  <a:pt x="180" y="223"/>
                </a:cubicBezTo>
                <a:cubicBezTo>
                  <a:pt x="179" y="223"/>
                  <a:pt x="179" y="223"/>
                  <a:pt x="178" y="224"/>
                </a:cubicBezTo>
                <a:cubicBezTo>
                  <a:pt x="177" y="224"/>
                  <a:pt x="176" y="224"/>
                  <a:pt x="174" y="224"/>
                </a:cubicBezTo>
                <a:cubicBezTo>
                  <a:pt x="162" y="224"/>
                  <a:pt x="162" y="224"/>
                  <a:pt x="162" y="224"/>
                </a:cubicBezTo>
                <a:cubicBezTo>
                  <a:pt x="161" y="224"/>
                  <a:pt x="157" y="222"/>
                  <a:pt x="151" y="216"/>
                </a:cubicBezTo>
                <a:cubicBezTo>
                  <a:pt x="150" y="213"/>
                  <a:pt x="149" y="212"/>
                  <a:pt x="147" y="212"/>
                </a:cubicBezTo>
                <a:cubicBezTo>
                  <a:pt x="146" y="213"/>
                  <a:pt x="146" y="213"/>
                  <a:pt x="146" y="213"/>
                </a:cubicBezTo>
                <a:cubicBezTo>
                  <a:pt x="145" y="214"/>
                  <a:pt x="145" y="214"/>
                  <a:pt x="145" y="214"/>
                </a:cubicBezTo>
                <a:cubicBezTo>
                  <a:pt x="145" y="214"/>
                  <a:pt x="145" y="214"/>
                  <a:pt x="145" y="214"/>
                </a:cubicBezTo>
                <a:cubicBezTo>
                  <a:pt x="145" y="214"/>
                  <a:pt x="145" y="214"/>
                  <a:pt x="145" y="214"/>
                </a:cubicBezTo>
                <a:cubicBezTo>
                  <a:pt x="144" y="214"/>
                  <a:pt x="144" y="214"/>
                  <a:pt x="144" y="214"/>
                </a:cubicBezTo>
                <a:cubicBezTo>
                  <a:pt x="144" y="206"/>
                  <a:pt x="144" y="206"/>
                  <a:pt x="144" y="206"/>
                </a:cubicBezTo>
                <a:cubicBezTo>
                  <a:pt x="140" y="206"/>
                  <a:pt x="140" y="206"/>
                  <a:pt x="140" y="206"/>
                </a:cubicBezTo>
                <a:cubicBezTo>
                  <a:pt x="133" y="194"/>
                  <a:pt x="133" y="194"/>
                  <a:pt x="133" y="194"/>
                </a:cubicBezTo>
                <a:cubicBezTo>
                  <a:pt x="128" y="188"/>
                  <a:pt x="128" y="188"/>
                  <a:pt x="128" y="188"/>
                </a:cubicBezTo>
                <a:cubicBezTo>
                  <a:pt x="128" y="173"/>
                  <a:pt x="128" y="173"/>
                  <a:pt x="128" y="173"/>
                </a:cubicBezTo>
                <a:cubicBezTo>
                  <a:pt x="127" y="172"/>
                  <a:pt x="122" y="168"/>
                  <a:pt x="115" y="167"/>
                </a:cubicBezTo>
                <a:cubicBezTo>
                  <a:pt x="114" y="166"/>
                  <a:pt x="113" y="166"/>
                  <a:pt x="113" y="166"/>
                </a:cubicBezTo>
                <a:cubicBezTo>
                  <a:pt x="111" y="166"/>
                  <a:pt x="111" y="166"/>
                  <a:pt x="111" y="166"/>
                </a:cubicBezTo>
                <a:cubicBezTo>
                  <a:pt x="110" y="166"/>
                  <a:pt x="110" y="166"/>
                  <a:pt x="110" y="166"/>
                </a:cubicBezTo>
                <a:cubicBezTo>
                  <a:pt x="110" y="167"/>
                  <a:pt x="110" y="167"/>
                  <a:pt x="110" y="167"/>
                </a:cubicBezTo>
                <a:cubicBezTo>
                  <a:pt x="100" y="167"/>
                  <a:pt x="100" y="167"/>
                  <a:pt x="100" y="167"/>
                </a:cubicBezTo>
                <a:cubicBezTo>
                  <a:pt x="100" y="166"/>
                  <a:pt x="100" y="166"/>
                  <a:pt x="100" y="166"/>
                </a:cubicBezTo>
                <a:cubicBezTo>
                  <a:pt x="100" y="163"/>
                  <a:pt x="98" y="156"/>
                  <a:pt x="100" y="153"/>
                </a:cubicBezTo>
                <a:cubicBezTo>
                  <a:pt x="100" y="152"/>
                  <a:pt x="100" y="151"/>
                  <a:pt x="100" y="151"/>
                </a:cubicBezTo>
                <a:cubicBezTo>
                  <a:pt x="100" y="151"/>
                  <a:pt x="100" y="151"/>
                  <a:pt x="100" y="151"/>
                </a:cubicBezTo>
                <a:cubicBezTo>
                  <a:pt x="100" y="151"/>
                  <a:pt x="99" y="150"/>
                  <a:pt x="99" y="148"/>
                </a:cubicBezTo>
                <a:cubicBezTo>
                  <a:pt x="98" y="144"/>
                  <a:pt x="98" y="141"/>
                  <a:pt x="99" y="141"/>
                </a:cubicBezTo>
                <a:cubicBezTo>
                  <a:pt x="99" y="113"/>
                  <a:pt x="99" y="113"/>
                  <a:pt x="99" y="113"/>
                </a:cubicBezTo>
                <a:cubicBezTo>
                  <a:pt x="93" y="107"/>
                  <a:pt x="93" y="107"/>
                  <a:pt x="93" y="107"/>
                </a:cubicBezTo>
                <a:cubicBezTo>
                  <a:pt x="89" y="106"/>
                  <a:pt x="89" y="106"/>
                  <a:pt x="89" y="106"/>
                </a:cubicBezTo>
                <a:cubicBezTo>
                  <a:pt x="86" y="105"/>
                  <a:pt x="80" y="102"/>
                  <a:pt x="78" y="101"/>
                </a:cubicBezTo>
                <a:cubicBezTo>
                  <a:pt x="78" y="101"/>
                  <a:pt x="78" y="101"/>
                  <a:pt x="78" y="101"/>
                </a:cubicBezTo>
                <a:cubicBezTo>
                  <a:pt x="78" y="97"/>
                  <a:pt x="78" y="97"/>
                  <a:pt x="78" y="97"/>
                </a:cubicBezTo>
                <a:cubicBezTo>
                  <a:pt x="71" y="93"/>
                  <a:pt x="71" y="93"/>
                  <a:pt x="71" y="93"/>
                </a:cubicBezTo>
                <a:cubicBezTo>
                  <a:pt x="71" y="87"/>
                  <a:pt x="71" y="87"/>
                  <a:pt x="71" y="87"/>
                </a:cubicBezTo>
                <a:cubicBezTo>
                  <a:pt x="63" y="87"/>
                  <a:pt x="63" y="87"/>
                  <a:pt x="63" y="87"/>
                </a:cubicBezTo>
                <a:cubicBezTo>
                  <a:pt x="63" y="82"/>
                  <a:pt x="63" y="82"/>
                  <a:pt x="63" y="82"/>
                </a:cubicBezTo>
                <a:cubicBezTo>
                  <a:pt x="59" y="77"/>
                  <a:pt x="59" y="77"/>
                  <a:pt x="59" y="77"/>
                </a:cubicBezTo>
                <a:cubicBezTo>
                  <a:pt x="53" y="77"/>
                  <a:pt x="53" y="77"/>
                  <a:pt x="53" y="77"/>
                </a:cubicBezTo>
                <a:cubicBezTo>
                  <a:pt x="53" y="69"/>
                  <a:pt x="53" y="69"/>
                  <a:pt x="53" y="69"/>
                </a:cubicBezTo>
                <a:cubicBezTo>
                  <a:pt x="50" y="63"/>
                  <a:pt x="50" y="63"/>
                  <a:pt x="50" y="63"/>
                </a:cubicBezTo>
                <a:cubicBezTo>
                  <a:pt x="50" y="59"/>
                  <a:pt x="50" y="59"/>
                  <a:pt x="50" y="59"/>
                </a:cubicBezTo>
                <a:cubicBezTo>
                  <a:pt x="40" y="59"/>
                  <a:pt x="40" y="59"/>
                  <a:pt x="40" y="59"/>
                </a:cubicBezTo>
                <a:cubicBezTo>
                  <a:pt x="40" y="0"/>
                  <a:pt x="40" y="0"/>
                  <a:pt x="40" y="0"/>
                </a:cubicBezTo>
                <a:cubicBezTo>
                  <a:pt x="2" y="0"/>
                  <a:pt x="2" y="0"/>
                  <a:pt x="2" y="0"/>
                </a:cubicBezTo>
                <a:cubicBezTo>
                  <a:pt x="2" y="149"/>
                  <a:pt x="2" y="149"/>
                  <a:pt x="2" y="149"/>
                </a:cubicBezTo>
                <a:lnTo>
                  <a:pt x="3" y="148"/>
                </a:lnTo>
                <a:close/>
              </a:path>
            </a:pathLst>
          </a:custGeom>
          <a:solidFill>
            <a:srgbClr val="87205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2" name="Hawaii">
            <a:extLst>
              <a:ext uri="{FF2B5EF4-FFF2-40B4-BE49-F238E27FC236}">
                <a16:creationId xmlns:a16="http://schemas.microsoft.com/office/drawing/2014/main" id="{5F5C8E51-BE48-41C3-8422-A96F6ADC2C77}"/>
              </a:ext>
            </a:extLst>
          </p:cNvPr>
          <p:cNvSpPr>
            <a:spLocks noEditPoints="1"/>
          </p:cNvSpPr>
          <p:nvPr/>
        </p:nvSpPr>
        <p:spPr bwMode="auto">
          <a:xfrm>
            <a:off x="5383096" y="5194358"/>
            <a:ext cx="1432980" cy="786459"/>
          </a:xfrm>
          <a:custGeom>
            <a:avLst/>
            <a:gdLst>
              <a:gd name="T0" fmla="*/ 1 w 1313"/>
              <a:gd name="T1" fmla="*/ 1 h 734"/>
              <a:gd name="T2" fmla="*/ 10 w 1313"/>
              <a:gd name="T3" fmla="*/ 17 h 734"/>
              <a:gd name="T4" fmla="*/ 17 w 1313"/>
              <a:gd name="T5" fmla="*/ 3 h 734"/>
              <a:gd name="T6" fmla="*/ 1 w 1313"/>
              <a:gd name="T7" fmla="*/ 1 h 734"/>
              <a:gd name="T8" fmla="*/ 391 w 1313"/>
              <a:gd name="T9" fmla="*/ 194 h 734"/>
              <a:gd name="T10" fmla="*/ 458 w 1313"/>
              <a:gd name="T11" fmla="*/ 217 h 734"/>
              <a:gd name="T12" fmla="*/ 474 w 1313"/>
              <a:gd name="T13" fmla="*/ 150 h 734"/>
              <a:gd name="T14" fmla="*/ 391 w 1313"/>
              <a:gd name="T15" fmla="*/ 194 h 734"/>
              <a:gd name="T16" fmla="*/ 311 w 1313"/>
              <a:gd name="T17" fmla="*/ 233 h 734"/>
              <a:gd name="T18" fmla="*/ 322 w 1313"/>
              <a:gd name="T19" fmla="*/ 242 h 734"/>
              <a:gd name="T20" fmla="*/ 343 w 1313"/>
              <a:gd name="T21" fmla="*/ 219 h 734"/>
              <a:gd name="T22" fmla="*/ 348 w 1313"/>
              <a:gd name="T23" fmla="*/ 196 h 734"/>
              <a:gd name="T24" fmla="*/ 311 w 1313"/>
              <a:gd name="T25" fmla="*/ 233 h 734"/>
              <a:gd name="T26" fmla="*/ 766 w 1313"/>
              <a:gd name="T27" fmla="*/ 276 h 734"/>
              <a:gd name="T28" fmla="*/ 752 w 1313"/>
              <a:gd name="T29" fmla="*/ 281 h 734"/>
              <a:gd name="T30" fmla="*/ 745 w 1313"/>
              <a:gd name="T31" fmla="*/ 260 h 734"/>
              <a:gd name="T32" fmla="*/ 715 w 1313"/>
              <a:gd name="T33" fmla="*/ 230 h 734"/>
              <a:gd name="T34" fmla="*/ 690 w 1313"/>
              <a:gd name="T35" fmla="*/ 256 h 734"/>
              <a:gd name="T36" fmla="*/ 662 w 1313"/>
              <a:gd name="T37" fmla="*/ 263 h 734"/>
              <a:gd name="T38" fmla="*/ 697 w 1313"/>
              <a:gd name="T39" fmla="*/ 313 h 734"/>
              <a:gd name="T40" fmla="*/ 754 w 1313"/>
              <a:gd name="T41" fmla="*/ 318 h 734"/>
              <a:gd name="T42" fmla="*/ 782 w 1313"/>
              <a:gd name="T43" fmla="*/ 304 h 734"/>
              <a:gd name="T44" fmla="*/ 766 w 1313"/>
              <a:gd name="T45" fmla="*/ 276 h 734"/>
              <a:gd name="T46" fmla="*/ 899 w 1313"/>
              <a:gd name="T47" fmla="*/ 313 h 734"/>
              <a:gd name="T48" fmla="*/ 848 w 1313"/>
              <a:gd name="T49" fmla="*/ 315 h 734"/>
              <a:gd name="T50" fmla="*/ 842 w 1313"/>
              <a:gd name="T51" fmla="*/ 341 h 734"/>
              <a:gd name="T52" fmla="*/ 950 w 1313"/>
              <a:gd name="T53" fmla="*/ 320 h 734"/>
              <a:gd name="T54" fmla="*/ 899 w 1313"/>
              <a:gd name="T55" fmla="*/ 313 h 734"/>
              <a:gd name="T56" fmla="*/ 996 w 1313"/>
              <a:gd name="T57" fmla="*/ 366 h 734"/>
              <a:gd name="T58" fmla="*/ 952 w 1313"/>
              <a:gd name="T59" fmla="*/ 366 h 734"/>
              <a:gd name="T60" fmla="*/ 993 w 1313"/>
              <a:gd name="T61" fmla="*/ 389 h 734"/>
              <a:gd name="T62" fmla="*/ 1002 w 1313"/>
              <a:gd name="T63" fmla="*/ 426 h 734"/>
              <a:gd name="T64" fmla="*/ 1012 w 1313"/>
              <a:gd name="T65" fmla="*/ 430 h 734"/>
              <a:gd name="T66" fmla="*/ 1085 w 1313"/>
              <a:gd name="T67" fmla="*/ 384 h 734"/>
              <a:gd name="T68" fmla="*/ 996 w 1313"/>
              <a:gd name="T69" fmla="*/ 366 h 734"/>
              <a:gd name="T70" fmla="*/ 888 w 1313"/>
              <a:gd name="T71" fmla="*/ 375 h 734"/>
              <a:gd name="T72" fmla="*/ 906 w 1313"/>
              <a:gd name="T73" fmla="*/ 407 h 734"/>
              <a:gd name="T74" fmla="*/ 888 w 1313"/>
              <a:gd name="T75" fmla="*/ 375 h 734"/>
              <a:gd name="T76" fmla="*/ 986 w 1313"/>
              <a:gd name="T77" fmla="*/ 426 h 734"/>
              <a:gd name="T78" fmla="*/ 956 w 1313"/>
              <a:gd name="T79" fmla="*/ 444 h 734"/>
              <a:gd name="T80" fmla="*/ 989 w 1313"/>
              <a:gd name="T81" fmla="*/ 442 h 734"/>
              <a:gd name="T82" fmla="*/ 986 w 1313"/>
              <a:gd name="T83" fmla="*/ 426 h 734"/>
              <a:gd name="T84" fmla="*/ 1276 w 1313"/>
              <a:gd name="T85" fmla="*/ 566 h 734"/>
              <a:gd name="T86" fmla="*/ 1260 w 1313"/>
              <a:gd name="T87" fmla="*/ 566 h 734"/>
              <a:gd name="T88" fmla="*/ 1260 w 1313"/>
              <a:gd name="T89" fmla="*/ 545 h 734"/>
              <a:gd name="T90" fmla="*/ 1161 w 1313"/>
              <a:gd name="T91" fmla="*/ 502 h 734"/>
              <a:gd name="T92" fmla="*/ 1108 w 1313"/>
              <a:gd name="T93" fmla="*/ 479 h 734"/>
              <a:gd name="T94" fmla="*/ 1104 w 1313"/>
              <a:gd name="T95" fmla="*/ 481 h 734"/>
              <a:gd name="T96" fmla="*/ 1120 w 1313"/>
              <a:gd name="T97" fmla="*/ 531 h 734"/>
              <a:gd name="T98" fmla="*/ 1081 w 1313"/>
              <a:gd name="T99" fmla="*/ 584 h 734"/>
              <a:gd name="T100" fmla="*/ 1104 w 1313"/>
              <a:gd name="T101" fmla="*/ 628 h 734"/>
              <a:gd name="T102" fmla="*/ 1120 w 1313"/>
              <a:gd name="T103" fmla="*/ 658 h 734"/>
              <a:gd name="T104" fmla="*/ 1115 w 1313"/>
              <a:gd name="T105" fmla="*/ 697 h 734"/>
              <a:gd name="T106" fmla="*/ 1166 w 1313"/>
              <a:gd name="T107" fmla="*/ 734 h 734"/>
              <a:gd name="T108" fmla="*/ 1186 w 1313"/>
              <a:gd name="T109" fmla="*/ 697 h 734"/>
              <a:gd name="T110" fmla="*/ 1234 w 1313"/>
              <a:gd name="T111" fmla="*/ 660 h 734"/>
              <a:gd name="T112" fmla="*/ 1313 w 1313"/>
              <a:gd name="T113" fmla="*/ 605 h 734"/>
              <a:gd name="T114" fmla="*/ 1276 w 1313"/>
              <a:gd name="T115" fmla="*/ 56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734">
                <a:moveTo>
                  <a:pt x="1" y="1"/>
                </a:moveTo>
                <a:cubicBezTo>
                  <a:pt x="0" y="10"/>
                  <a:pt x="2" y="17"/>
                  <a:pt x="10" y="17"/>
                </a:cubicBezTo>
                <a:cubicBezTo>
                  <a:pt x="15" y="15"/>
                  <a:pt x="18" y="11"/>
                  <a:pt x="17" y="3"/>
                </a:cubicBezTo>
                <a:cubicBezTo>
                  <a:pt x="9" y="5"/>
                  <a:pt x="8" y="0"/>
                  <a:pt x="1" y="1"/>
                </a:cubicBezTo>
                <a:close/>
                <a:moveTo>
                  <a:pt x="391" y="194"/>
                </a:moveTo>
                <a:cubicBezTo>
                  <a:pt x="411" y="205"/>
                  <a:pt x="431" y="219"/>
                  <a:pt x="458" y="217"/>
                </a:cubicBezTo>
                <a:cubicBezTo>
                  <a:pt x="477" y="204"/>
                  <a:pt x="485" y="172"/>
                  <a:pt x="474" y="150"/>
                </a:cubicBezTo>
                <a:cubicBezTo>
                  <a:pt x="432" y="142"/>
                  <a:pt x="396" y="153"/>
                  <a:pt x="391" y="194"/>
                </a:cubicBezTo>
                <a:close/>
                <a:moveTo>
                  <a:pt x="311" y="233"/>
                </a:moveTo>
                <a:cubicBezTo>
                  <a:pt x="314" y="237"/>
                  <a:pt x="316" y="242"/>
                  <a:pt x="322" y="242"/>
                </a:cubicBezTo>
                <a:cubicBezTo>
                  <a:pt x="324" y="229"/>
                  <a:pt x="332" y="222"/>
                  <a:pt x="343" y="219"/>
                </a:cubicBezTo>
                <a:cubicBezTo>
                  <a:pt x="340" y="207"/>
                  <a:pt x="348" y="205"/>
                  <a:pt x="348" y="196"/>
                </a:cubicBezTo>
                <a:cubicBezTo>
                  <a:pt x="329" y="202"/>
                  <a:pt x="315" y="212"/>
                  <a:pt x="311" y="233"/>
                </a:cubicBezTo>
                <a:close/>
                <a:moveTo>
                  <a:pt x="766" y="276"/>
                </a:moveTo>
                <a:cubicBezTo>
                  <a:pt x="758" y="275"/>
                  <a:pt x="754" y="277"/>
                  <a:pt x="752" y="281"/>
                </a:cubicBezTo>
                <a:cubicBezTo>
                  <a:pt x="742" y="276"/>
                  <a:pt x="744" y="273"/>
                  <a:pt x="745" y="260"/>
                </a:cubicBezTo>
                <a:cubicBezTo>
                  <a:pt x="730" y="256"/>
                  <a:pt x="731" y="235"/>
                  <a:pt x="715" y="230"/>
                </a:cubicBezTo>
                <a:cubicBezTo>
                  <a:pt x="702" y="234"/>
                  <a:pt x="699" y="248"/>
                  <a:pt x="690" y="256"/>
                </a:cubicBezTo>
                <a:cubicBezTo>
                  <a:pt x="679" y="256"/>
                  <a:pt x="667" y="255"/>
                  <a:pt x="662" y="263"/>
                </a:cubicBezTo>
                <a:cubicBezTo>
                  <a:pt x="680" y="282"/>
                  <a:pt x="683" y="289"/>
                  <a:pt x="697" y="313"/>
                </a:cubicBezTo>
                <a:cubicBezTo>
                  <a:pt x="720" y="309"/>
                  <a:pt x="737" y="306"/>
                  <a:pt x="754" y="318"/>
                </a:cubicBezTo>
                <a:cubicBezTo>
                  <a:pt x="764" y="310"/>
                  <a:pt x="778" y="319"/>
                  <a:pt x="782" y="304"/>
                </a:cubicBezTo>
                <a:cubicBezTo>
                  <a:pt x="772" y="299"/>
                  <a:pt x="762" y="287"/>
                  <a:pt x="766" y="276"/>
                </a:cubicBezTo>
                <a:close/>
                <a:moveTo>
                  <a:pt x="899" y="313"/>
                </a:moveTo>
                <a:cubicBezTo>
                  <a:pt x="894" y="326"/>
                  <a:pt x="864" y="314"/>
                  <a:pt x="848" y="315"/>
                </a:cubicBezTo>
                <a:cubicBezTo>
                  <a:pt x="855" y="327"/>
                  <a:pt x="839" y="327"/>
                  <a:pt x="842" y="341"/>
                </a:cubicBezTo>
                <a:cubicBezTo>
                  <a:pt x="883" y="332"/>
                  <a:pt x="936" y="365"/>
                  <a:pt x="950" y="320"/>
                </a:cubicBezTo>
                <a:cubicBezTo>
                  <a:pt x="927" y="314"/>
                  <a:pt x="913" y="329"/>
                  <a:pt x="899" y="313"/>
                </a:cubicBezTo>
                <a:close/>
                <a:moveTo>
                  <a:pt x="996" y="366"/>
                </a:moveTo>
                <a:cubicBezTo>
                  <a:pt x="985" y="342"/>
                  <a:pt x="950" y="336"/>
                  <a:pt x="952" y="366"/>
                </a:cubicBezTo>
                <a:cubicBezTo>
                  <a:pt x="953" y="382"/>
                  <a:pt x="976" y="399"/>
                  <a:pt x="993" y="389"/>
                </a:cubicBezTo>
                <a:cubicBezTo>
                  <a:pt x="1000" y="397"/>
                  <a:pt x="999" y="414"/>
                  <a:pt x="1002" y="426"/>
                </a:cubicBezTo>
                <a:cubicBezTo>
                  <a:pt x="1007" y="426"/>
                  <a:pt x="1010" y="427"/>
                  <a:pt x="1012" y="430"/>
                </a:cubicBezTo>
                <a:cubicBezTo>
                  <a:pt x="1040" y="416"/>
                  <a:pt x="1081" y="425"/>
                  <a:pt x="1085" y="384"/>
                </a:cubicBezTo>
                <a:cubicBezTo>
                  <a:pt x="1052" y="374"/>
                  <a:pt x="1028" y="340"/>
                  <a:pt x="996" y="366"/>
                </a:cubicBezTo>
                <a:close/>
                <a:moveTo>
                  <a:pt x="888" y="375"/>
                </a:moveTo>
                <a:cubicBezTo>
                  <a:pt x="896" y="383"/>
                  <a:pt x="903" y="393"/>
                  <a:pt x="906" y="407"/>
                </a:cubicBezTo>
                <a:cubicBezTo>
                  <a:pt x="966" y="409"/>
                  <a:pt x="914" y="342"/>
                  <a:pt x="888" y="375"/>
                </a:cubicBezTo>
                <a:close/>
                <a:moveTo>
                  <a:pt x="986" y="426"/>
                </a:moveTo>
                <a:cubicBezTo>
                  <a:pt x="974" y="421"/>
                  <a:pt x="959" y="431"/>
                  <a:pt x="956" y="444"/>
                </a:cubicBezTo>
                <a:cubicBezTo>
                  <a:pt x="965" y="449"/>
                  <a:pt x="979" y="443"/>
                  <a:pt x="989" y="442"/>
                </a:cubicBezTo>
                <a:cubicBezTo>
                  <a:pt x="985" y="435"/>
                  <a:pt x="989" y="430"/>
                  <a:pt x="986" y="426"/>
                </a:cubicBezTo>
                <a:close/>
                <a:moveTo>
                  <a:pt x="1276" y="566"/>
                </a:moveTo>
                <a:cubicBezTo>
                  <a:pt x="1269" y="563"/>
                  <a:pt x="1262" y="572"/>
                  <a:pt x="1260" y="566"/>
                </a:cubicBezTo>
                <a:cubicBezTo>
                  <a:pt x="1259" y="558"/>
                  <a:pt x="1256" y="553"/>
                  <a:pt x="1260" y="545"/>
                </a:cubicBezTo>
                <a:cubicBezTo>
                  <a:pt x="1235" y="524"/>
                  <a:pt x="1200" y="501"/>
                  <a:pt x="1161" y="502"/>
                </a:cubicBezTo>
                <a:cubicBezTo>
                  <a:pt x="1145" y="493"/>
                  <a:pt x="1129" y="474"/>
                  <a:pt x="1108" y="479"/>
                </a:cubicBezTo>
                <a:cubicBezTo>
                  <a:pt x="1106" y="479"/>
                  <a:pt x="1105" y="480"/>
                  <a:pt x="1104" y="481"/>
                </a:cubicBezTo>
                <a:cubicBezTo>
                  <a:pt x="1099" y="508"/>
                  <a:pt x="1116" y="513"/>
                  <a:pt x="1120" y="531"/>
                </a:cubicBezTo>
                <a:cubicBezTo>
                  <a:pt x="1109" y="551"/>
                  <a:pt x="1088" y="561"/>
                  <a:pt x="1081" y="584"/>
                </a:cubicBezTo>
                <a:cubicBezTo>
                  <a:pt x="1094" y="595"/>
                  <a:pt x="1097" y="612"/>
                  <a:pt x="1104" y="628"/>
                </a:cubicBezTo>
                <a:cubicBezTo>
                  <a:pt x="1108" y="638"/>
                  <a:pt x="1118" y="645"/>
                  <a:pt x="1120" y="658"/>
                </a:cubicBezTo>
                <a:cubicBezTo>
                  <a:pt x="1121" y="670"/>
                  <a:pt x="1112" y="685"/>
                  <a:pt x="1115" y="697"/>
                </a:cubicBezTo>
                <a:cubicBezTo>
                  <a:pt x="1121" y="723"/>
                  <a:pt x="1151" y="715"/>
                  <a:pt x="1166" y="734"/>
                </a:cubicBezTo>
                <a:cubicBezTo>
                  <a:pt x="1177" y="725"/>
                  <a:pt x="1185" y="715"/>
                  <a:pt x="1186" y="697"/>
                </a:cubicBezTo>
                <a:cubicBezTo>
                  <a:pt x="1204" y="686"/>
                  <a:pt x="1217" y="671"/>
                  <a:pt x="1234" y="660"/>
                </a:cubicBezTo>
                <a:cubicBezTo>
                  <a:pt x="1270" y="659"/>
                  <a:pt x="1300" y="636"/>
                  <a:pt x="1313" y="605"/>
                </a:cubicBezTo>
                <a:cubicBezTo>
                  <a:pt x="1295" y="597"/>
                  <a:pt x="1279" y="588"/>
                  <a:pt x="1276" y="566"/>
                </a:cubicBez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3" name="Georgia">
            <a:extLst>
              <a:ext uri="{FF2B5EF4-FFF2-40B4-BE49-F238E27FC236}">
                <a16:creationId xmlns:a16="http://schemas.microsoft.com/office/drawing/2014/main" id="{9E2E694D-BA67-3E65-5410-8FD7BAF6E03B}"/>
              </a:ext>
            </a:extLst>
          </p:cNvPr>
          <p:cNvSpPr>
            <a:spLocks/>
          </p:cNvSpPr>
          <p:nvPr/>
        </p:nvSpPr>
        <p:spPr bwMode="auto">
          <a:xfrm>
            <a:off x="8976487" y="4089052"/>
            <a:ext cx="655337" cy="755731"/>
          </a:xfrm>
          <a:custGeom>
            <a:avLst/>
            <a:gdLst>
              <a:gd name="T0" fmla="*/ 469 w 478"/>
              <a:gd name="T1" fmla="*/ 367 h 561"/>
              <a:gd name="T2" fmla="*/ 452 w 478"/>
              <a:gd name="T3" fmla="*/ 343 h 561"/>
              <a:gd name="T4" fmla="*/ 440 w 478"/>
              <a:gd name="T5" fmla="*/ 343 h 561"/>
              <a:gd name="T6" fmla="*/ 426 w 478"/>
              <a:gd name="T7" fmla="*/ 334 h 561"/>
              <a:gd name="T8" fmla="*/ 426 w 478"/>
              <a:gd name="T9" fmla="*/ 315 h 561"/>
              <a:gd name="T10" fmla="*/ 409 w 478"/>
              <a:gd name="T11" fmla="*/ 298 h 561"/>
              <a:gd name="T12" fmla="*/ 409 w 478"/>
              <a:gd name="T13" fmla="*/ 258 h 561"/>
              <a:gd name="T14" fmla="*/ 400 w 478"/>
              <a:gd name="T15" fmla="*/ 248 h 561"/>
              <a:gd name="T16" fmla="*/ 388 w 478"/>
              <a:gd name="T17" fmla="*/ 237 h 561"/>
              <a:gd name="T18" fmla="*/ 369 w 478"/>
              <a:gd name="T19" fmla="*/ 225 h 561"/>
              <a:gd name="T20" fmla="*/ 369 w 478"/>
              <a:gd name="T21" fmla="*/ 203 h 561"/>
              <a:gd name="T22" fmla="*/ 355 w 478"/>
              <a:gd name="T23" fmla="*/ 203 h 561"/>
              <a:gd name="T24" fmla="*/ 355 w 478"/>
              <a:gd name="T25" fmla="*/ 182 h 561"/>
              <a:gd name="T26" fmla="*/ 343 w 478"/>
              <a:gd name="T27" fmla="*/ 170 h 561"/>
              <a:gd name="T28" fmla="*/ 331 w 478"/>
              <a:gd name="T29" fmla="*/ 170 h 561"/>
              <a:gd name="T30" fmla="*/ 315 w 478"/>
              <a:gd name="T31" fmla="*/ 161 h 561"/>
              <a:gd name="T32" fmla="*/ 315 w 478"/>
              <a:gd name="T33" fmla="*/ 147 h 561"/>
              <a:gd name="T34" fmla="*/ 296 w 478"/>
              <a:gd name="T35" fmla="*/ 135 h 561"/>
              <a:gd name="T36" fmla="*/ 289 w 478"/>
              <a:gd name="T37" fmla="*/ 113 h 561"/>
              <a:gd name="T38" fmla="*/ 286 w 478"/>
              <a:gd name="T39" fmla="*/ 85 h 561"/>
              <a:gd name="T40" fmla="*/ 263 w 478"/>
              <a:gd name="T41" fmla="*/ 78 h 561"/>
              <a:gd name="T42" fmla="*/ 227 w 478"/>
              <a:gd name="T43" fmla="*/ 40 h 561"/>
              <a:gd name="T44" fmla="*/ 227 w 478"/>
              <a:gd name="T45" fmla="*/ 0 h 561"/>
              <a:gd name="T46" fmla="*/ 227 w 478"/>
              <a:gd name="T47" fmla="*/ 0 h 561"/>
              <a:gd name="T48" fmla="*/ 97 w 478"/>
              <a:gd name="T49" fmla="*/ 0 h 561"/>
              <a:gd name="T50" fmla="*/ 97 w 478"/>
              <a:gd name="T51" fmla="*/ 0 h 561"/>
              <a:gd name="T52" fmla="*/ 0 w 478"/>
              <a:gd name="T53" fmla="*/ 0 h 561"/>
              <a:gd name="T54" fmla="*/ 0 w 478"/>
              <a:gd name="T55" fmla="*/ 21 h 561"/>
              <a:gd name="T56" fmla="*/ 10 w 478"/>
              <a:gd name="T57" fmla="*/ 52 h 561"/>
              <a:gd name="T58" fmla="*/ 10 w 478"/>
              <a:gd name="T59" fmla="*/ 149 h 561"/>
              <a:gd name="T60" fmla="*/ 19 w 478"/>
              <a:gd name="T61" fmla="*/ 168 h 561"/>
              <a:gd name="T62" fmla="*/ 19 w 478"/>
              <a:gd name="T63" fmla="*/ 182 h 561"/>
              <a:gd name="T64" fmla="*/ 33 w 478"/>
              <a:gd name="T65" fmla="*/ 213 h 561"/>
              <a:gd name="T66" fmla="*/ 33 w 478"/>
              <a:gd name="T67" fmla="*/ 274 h 561"/>
              <a:gd name="T68" fmla="*/ 48 w 478"/>
              <a:gd name="T69" fmla="*/ 312 h 561"/>
              <a:gd name="T70" fmla="*/ 48 w 478"/>
              <a:gd name="T71" fmla="*/ 511 h 561"/>
              <a:gd name="T72" fmla="*/ 50 w 478"/>
              <a:gd name="T73" fmla="*/ 514 h 561"/>
              <a:gd name="T74" fmla="*/ 59 w 478"/>
              <a:gd name="T75" fmla="*/ 530 h 561"/>
              <a:gd name="T76" fmla="*/ 81 w 478"/>
              <a:gd name="T77" fmla="*/ 542 h 561"/>
              <a:gd name="T78" fmla="*/ 182 w 478"/>
              <a:gd name="T79" fmla="*/ 542 h 561"/>
              <a:gd name="T80" fmla="*/ 206 w 478"/>
              <a:gd name="T81" fmla="*/ 561 h 561"/>
              <a:gd name="T82" fmla="*/ 350 w 478"/>
              <a:gd name="T83" fmla="*/ 561 h 561"/>
              <a:gd name="T84" fmla="*/ 364 w 478"/>
              <a:gd name="T85" fmla="*/ 537 h 561"/>
              <a:gd name="T86" fmla="*/ 372 w 478"/>
              <a:gd name="T87" fmla="*/ 530 h 561"/>
              <a:gd name="T88" fmla="*/ 388 w 478"/>
              <a:gd name="T89" fmla="*/ 523 h 561"/>
              <a:gd name="T90" fmla="*/ 443 w 478"/>
              <a:gd name="T91" fmla="*/ 407 h 561"/>
              <a:gd name="T92" fmla="*/ 452 w 478"/>
              <a:gd name="T93" fmla="*/ 407 h 561"/>
              <a:gd name="T94" fmla="*/ 443 w 478"/>
              <a:gd name="T95" fmla="*/ 398 h 561"/>
              <a:gd name="T96" fmla="*/ 452 w 478"/>
              <a:gd name="T97" fmla="*/ 398 h 561"/>
              <a:gd name="T98" fmla="*/ 461 w 478"/>
              <a:gd name="T99" fmla="*/ 388 h 561"/>
              <a:gd name="T100" fmla="*/ 469 w 478"/>
              <a:gd name="T101" fmla="*/ 388 h 561"/>
              <a:gd name="T102" fmla="*/ 478 w 478"/>
              <a:gd name="T103" fmla="*/ 379 h 561"/>
              <a:gd name="T104" fmla="*/ 478 w 478"/>
              <a:gd name="T105" fmla="*/ 376 h 561"/>
              <a:gd name="T106" fmla="*/ 473 w 478"/>
              <a:gd name="T107" fmla="*/ 372 h 561"/>
              <a:gd name="T108" fmla="*/ 469 w 478"/>
              <a:gd name="T109" fmla="*/ 367 h 561"/>
              <a:gd name="T110" fmla="*/ 469 w 478"/>
              <a:gd name="T111" fmla="*/ 367 h 561"/>
              <a:gd name="T112" fmla="*/ 469 w 478"/>
              <a:gd name="T113" fmla="*/ 36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8" h="561">
                <a:moveTo>
                  <a:pt x="469" y="367"/>
                </a:moveTo>
                <a:lnTo>
                  <a:pt x="452" y="343"/>
                </a:lnTo>
                <a:lnTo>
                  <a:pt x="440" y="343"/>
                </a:lnTo>
                <a:lnTo>
                  <a:pt x="426" y="334"/>
                </a:lnTo>
                <a:lnTo>
                  <a:pt x="426" y="315"/>
                </a:lnTo>
                <a:lnTo>
                  <a:pt x="409" y="298"/>
                </a:lnTo>
                <a:lnTo>
                  <a:pt x="409" y="258"/>
                </a:lnTo>
                <a:lnTo>
                  <a:pt x="400" y="248"/>
                </a:lnTo>
                <a:lnTo>
                  <a:pt x="388" y="237"/>
                </a:lnTo>
                <a:lnTo>
                  <a:pt x="369" y="225"/>
                </a:lnTo>
                <a:lnTo>
                  <a:pt x="369" y="203"/>
                </a:lnTo>
                <a:lnTo>
                  <a:pt x="355" y="203"/>
                </a:lnTo>
                <a:lnTo>
                  <a:pt x="355" y="182"/>
                </a:lnTo>
                <a:lnTo>
                  <a:pt x="343" y="170"/>
                </a:lnTo>
                <a:lnTo>
                  <a:pt x="331" y="170"/>
                </a:lnTo>
                <a:lnTo>
                  <a:pt x="315" y="161"/>
                </a:lnTo>
                <a:lnTo>
                  <a:pt x="315" y="147"/>
                </a:lnTo>
                <a:lnTo>
                  <a:pt x="296" y="135"/>
                </a:lnTo>
                <a:lnTo>
                  <a:pt x="289" y="113"/>
                </a:lnTo>
                <a:lnTo>
                  <a:pt x="286" y="85"/>
                </a:lnTo>
                <a:lnTo>
                  <a:pt x="263" y="78"/>
                </a:lnTo>
                <a:lnTo>
                  <a:pt x="227" y="40"/>
                </a:lnTo>
                <a:lnTo>
                  <a:pt x="227" y="0"/>
                </a:lnTo>
                <a:lnTo>
                  <a:pt x="227" y="0"/>
                </a:lnTo>
                <a:lnTo>
                  <a:pt x="97" y="0"/>
                </a:lnTo>
                <a:lnTo>
                  <a:pt x="97" y="0"/>
                </a:lnTo>
                <a:lnTo>
                  <a:pt x="0" y="0"/>
                </a:lnTo>
                <a:lnTo>
                  <a:pt x="0" y="21"/>
                </a:lnTo>
                <a:lnTo>
                  <a:pt x="10" y="52"/>
                </a:lnTo>
                <a:lnTo>
                  <a:pt x="10" y="149"/>
                </a:lnTo>
                <a:lnTo>
                  <a:pt x="19" y="168"/>
                </a:lnTo>
                <a:lnTo>
                  <a:pt x="19" y="182"/>
                </a:lnTo>
                <a:lnTo>
                  <a:pt x="33" y="213"/>
                </a:lnTo>
                <a:lnTo>
                  <a:pt x="33" y="274"/>
                </a:lnTo>
                <a:lnTo>
                  <a:pt x="48" y="312"/>
                </a:lnTo>
                <a:lnTo>
                  <a:pt x="48" y="511"/>
                </a:lnTo>
                <a:lnTo>
                  <a:pt x="50" y="514"/>
                </a:lnTo>
                <a:lnTo>
                  <a:pt x="59" y="530"/>
                </a:lnTo>
                <a:lnTo>
                  <a:pt x="81" y="542"/>
                </a:lnTo>
                <a:lnTo>
                  <a:pt x="182" y="542"/>
                </a:lnTo>
                <a:lnTo>
                  <a:pt x="206" y="561"/>
                </a:lnTo>
                <a:lnTo>
                  <a:pt x="350" y="561"/>
                </a:lnTo>
                <a:lnTo>
                  <a:pt x="364" y="537"/>
                </a:lnTo>
                <a:lnTo>
                  <a:pt x="372" y="530"/>
                </a:lnTo>
                <a:lnTo>
                  <a:pt x="388" y="523"/>
                </a:lnTo>
                <a:lnTo>
                  <a:pt x="443" y="407"/>
                </a:lnTo>
                <a:lnTo>
                  <a:pt x="452" y="407"/>
                </a:lnTo>
                <a:lnTo>
                  <a:pt x="443" y="398"/>
                </a:lnTo>
                <a:lnTo>
                  <a:pt x="452" y="398"/>
                </a:lnTo>
                <a:lnTo>
                  <a:pt x="461" y="388"/>
                </a:lnTo>
                <a:lnTo>
                  <a:pt x="469" y="388"/>
                </a:lnTo>
                <a:lnTo>
                  <a:pt x="478" y="379"/>
                </a:lnTo>
                <a:lnTo>
                  <a:pt x="478" y="376"/>
                </a:lnTo>
                <a:lnTo>
                  <a:pt x="473" y="372"/>
                </a:lnTo>
                <a:lnTo>
                  <a:pt x="469" y="367"/>
                </a:lnTo>
                <a:lnTo>
                  <a:pt x="469" y="367"/>
                </a:lnTo>
                <a:lnTo>
                  <a:pt x="469" y="367"/>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4" name="Florida">
            <a:extLst>
              <a:ext uri="{FF2B5EF4-FFF2-40B4-BE49-F238E27FC236}">
                <a16:creationId xmlns:a16="http://schemas.microsoft.com/office/drawing/2014/main" id="{8E820C7E-6EAC-F102-CA06-4395FDF277D8}"/>
              </a:ext>
            </a:extLst>
          </p:cNvPr>
          <p:cNvSpPr>
            <a:spLocks/>
          </p:cNvSpPr>
          <p:nvPr/>
        </p:nvSpPr>
        <p:spPr bwMode="auto">
          <a:xfrm>
            <a:off x="8743417" y="4781469"/>
            <a:ext cx="940506" cy="825781"/>
          </a:xfrm>
          <a:custGeom>
            <a:avLst/>
            <a:gdLst>
              <a:gd name="T0" fmla="*/ 520 w 686"/>
              <a:gd name="T1" fmla="*/ 47 h 613"/>
              <a:gd name="T2" fmla="*/ 352 w 686"/>
              <a:gd name="T3" fmla="*/ 28 h 613"/>
              <a:gd name="T4" fmla="*/ 229 w 686"/>
              <a:gd name="T5" fmla="*/ 16 h 613"/>
              <a:gd name="T6" fmla="*/ 220 w 686"/>
              <a:gd name="T7" fmla="*/ 7 h 613"/>
              <a:gd name="T8" fmla="*/ 0 w 686"/>
              <a:gd name="T9" fmla="*/ 80 h 613"/>
              <a:gd name="T10" fmla="*/ 31 w 686"/>
              <a:gd name="T11" fmla="*/ 59 h 613"/>
              <a:gd name="T12" fmla="*/ 50 w 686"/>
              <a:gd name="T13" fmla="*/ 49 h 613"/>
              <a:gd name="T14" fmla="*/ 113 w 686"/>
              <a:gd name="T15" fmla="*/ 59 h 613"/>
              <a:gd name="T16" fmla="*/ 123 w 686"/>
              <a:gd name="T17" fmla="*/ 68 h 613"/>
              <a:gd name="T18" fmla="*/ 113 w 686"/>
              <a:gd name="T19" fmla="*/ 78 h 613"/>
              <a:gd name="T20" fmla="*/ 206 w 686"/>
              <a:gd name="T21" fmla="*/ 132 h 613"/>
              <a:gd name="T22" fmla="*/ 260 w 686"/>
              <a:gd name="T23" fmla="*/ 132 h 613"/>
              <a:gd name="T24" fmla="*/ 298 w 686"/>
              <a:gd name="T25" fmla="*/ 113 h 613"/>
              <a:gd name="T26" fmla="*/ 307 w 686"/>
              <a:gd name="T27" fmla="*/ 106 h 613"/>
              <a:gd name="T28" fmla="*/ 345 w 686"/>
              <a:gd name="T29" fmla="*/ 106 h 613"/>
              <a:gd name="T30" fmla="*/ 381 w 686"/>
              <a:gd name="T31" fmla="*/ 142 h 613"/>
              <a:gd name="T32" fmla="*/ 390 w 686"/>
              <a:gd name="T33" fmla="*/ 161 h 613"/>
              <a:gd name="T34" fmla="*/ 437 w 686"/>
              <a:gd name="T35" fmla="*/ 199 h 613"/>
              <a:gd name="T36" fmla="*/ 445 w 686"/>
              <a:gd name="T37" fmla="*/ 336 h 613"/>
              <a:gd name="T38" fmla="*/ 454 w 686"/>
              <a:gd name="T39" fmla="*/ 327 h 613"/>
              <a:gd name="T40" fmla="*/ 454 w 686"/>
              <a:gd name="T41" fmla="*/ 364 h 613"/>
              <a:gd name="T42" fmla="*/ 492 w 686"/>
              <a:gd name="T43" fmla="*/ 438 h 613"/>
              <a:gd name="T44" fmla="*/ 511 w 686"/>
              <a:gd name="T45" fmla="*/ 457 h 613"/>
              <a:gd name="T46" fmla="*/ 511 w 686"/>
              <a:gd name="T47" fmla="*/ 476 h 613"/>
              <a:gd name="T48" fmla="*/ 546 w 686"/>
              <a:gd name="T49" fmla="*/ 540 h 613"/>
              <a:gd name="T50" fmla="*/ 575 w 686"/>
              <a:gd name="T51" fmla="*/ 549 h 613"/>
              <a:gd name="T52" fmla="*/ 584 w 686"/>
              <a:gd name="T53" fmla="*/ 604 h 613"/>
              <a:gd name="T54" fmla="*/ 594 w 686"/>
              <a:gd name="T55" fmla="*/ 613 h 613"/>
              <a:gd name="T56" fmla="*/ 657 w 686"/>
              <a:gd name="T57" fmla="*/ 594 h 613"/>
              <a:gd name="T58" fmla="*/ 676 w 686"/>
              <a:gd name="T59" fmla="*/ 594 h 613"/>
              <a:gd name="T60" fmla="*/ 686 w 686"/>
              <a:gd name="T61" fmla="*/ 521 h 613"/>
              <a:gd name="T62" fmla="*/ 639 w 686"/>
              <a:gd name="T63" fmla="*/ 308 h 613"/>
              <a:gd name="T64" fmla="*/ 556 w 686"/>
              <a:gd name="T65" fmla="*/ 49 h 613"/>
              <a:gd name="T66" fmla="*/ 556 w 686"/>
              <a:gd name="T67" fmla="*/ 14 h 613"/>
              <a:gd name="T68" fmla="*/ 542 w 686"/>
              <a:gd name="T69" fmla="*/ 16 h 613"/>
              <a:gd name="T70" fmla="*/ 534 w 686"/>
              <a:gd name="T71" fmla="*/ 2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6" h="613">
                <a:moveTo>
                  <a:pt x="534" y="23"/>
                </a:moveTo>
                <a:lnTo>
                  <a:pt x="520" y="47"/>
                </a:lnTo>
                <a:lnTo>
                  <a:pt x="376" y="47"/>
                </a:lnTo>
                <a:lnTo>
                  <a:pt x="352" y="28"/>
                </a:lnTo>
                <a:lnTo>
                  <a:pt x="251" y="28"/>
                </a:lnTo>
                <a:lnTo>
                  <a:pt x="229" y="16"/>
                </a:lnTo>
                <a:lnTo>
                  <a:pt x="220" y="0"/>
                </a:lnTo>
                <a:lnTo>
                  <a:pt x="220" y="7"/>
                </a:lnTo>
                <a:lnTo>
                  <a:pt x="0" y="7"/>
                </a:lnTo>
                <a:lnTo>
                  <a:pt x="0" y="80"/>
                </a:lnTo>
                <a:lnTo>
                  <a:pt x="21" y="78"/>
                </a:lnTo>
                <a:lnTo>
                  <a:pt x="31" y="59"/>
                </a:lnTo>
                <a:lnTo>
                  <a:pt x="40" y="59"/>
                </a:lnTo>
                <a:lnTo>
                  <a:pt x="50" y="49"/>
                </a:lnTo>
                <a:lnTo>
                  <a:pt x="50" y="68"/>
                </a:lnTo>
                <a:lnTo>
                  <a:pt x="113" y="59"/>
                </a:lnTo>
                <a:lnTo>
                  <a:pt x="123" y="59"/>
                </a:lnTo>
                <a:lnTo>
                  <a:pt x="123" y="68"/>
                </a:lnTo>
                <a:lnTo>
                  <a:pt x="113" y="68"/>
                </a:lnTo>
                <a:lnTo>
                  <a:pt x="113" y="78"/>
                </a:lnTo>
                <a:lnTo>
                  <a:pt x="187" y="106"/>
                </a:lnTo>
                <a:lnTo>
                  <a:pt x="206" y="132"/>
                </a:lnTo>
                <a:lnTo>
                  <a:pt x="215" y="142"/>
                </a:lnTo>
                <a:lnTo>
                  <a:pt x="260" y="132"/>
                </a:lnTo>
                <a:lnTo>
                  <a:pt x="279" y="113"/>
                </a:lnTo>
                <a:lnTo>
                  <a:pt x="298" y="113"/>
                </a:lnTo>
                <a:lnTo>
                  <a:pt x="298" y="106"/>
                </a:lnTo>
                <a:lnTo>
                  <a:pt x="307" y="106"/>
                </a:lnTo>
                <a:lnTo>
                  <a:pt x="317" y="106"/>
                </a:lnTo>
                <a:lnTo>
                  <a:pt x="345" y="106"/>
                </a:lnTo>
                <a:lnTo>
                  <a:pt x="371" y="142"/>
                </a:lnTo>
                <a:lnTo>
                  <a:pt x="381" y="142"/>
                </a:lnTo>
                <a:lnTo>
                  <a:pt x="381" y="161"/>
                </a:lnTo>
                <a:lnTo>
                  <a:pt x="390" y="161"/>
                </a:lnTo>
                <a:lnTo>
                  <a:pt x="419" y="189"/>
                </a:lnTo>
                <a:lnTo>
                  <a:pt x="437" y="199"/>
                </a:lnTo>
                <a:lnTo>
                  <a:pt x="445" y="208"/>
                </a:lnTo>
                <a:lnTo>
                  <a:pt x="445" y="336"/>
                </a:lnTo>
                <a:lnTo>
                  <a:pt x="454" y="336"/>
                </a:lnTo>
                <a:lnTo>
                  <a:pt x="454" y="327"/>
                </a:lnTo>
                <a:lnTo>
                  <a:pt x="464" y="327"/>
                </a:lnTo>
                <a:lnTo>
                  <a:pt x="454" y="364"/>
                </a:lnTo>
                <a:lnTo>
                  <a:pt x="464" y="383"/>
                </a:lnTo>
                <a:lnTo>
                  <a:pt x="492" y="438"/>
                </a:lnTo>
                <a:lnTo>
                  <a:pt x="511" y="428"/>
                </a:lnTo>
                <a:lnTo>
                  <a:pt x="511" y="457"/>
                </a:lnTo>
                <a:lnTo>
                  <a:pt x="520" y="457"/>
                </a:lnTo>
                <a:lnTo>
                  <a:pt x="511" y="476"/>
                </a:lnTo>
                <a:lnTo>
                  <a:pt x="539" y="530"/>
                </a:lnTo>
                <a:lnTo>
                  <a:pt x="546" y="540"/>
                </a:lnTo>
                <a:lnTo>
                  <a:pt x="565" y="540"/>
                </a:lnTo>
                <a:lnTo>
                  <a:pt x="575" y="549"/>
                </a:lnTo>
                <a:lnTo>
                  <a:pt x="584" y="587"/>
                </a:lnTo>
                <a:lnTo>
                  <a:pt x="584" y="604"/>
                </a:lnTo>
                <a:lnTo>
                  <a:pt x="594" y="604"/>
                </a:lnTo>
                <a:lnTo>
                  <a:pt x="594" y="613"/>
                </a:lnTo>
                <a:lnTo>
                  <a:pt x="631" y="613"/>
                </a:lnTo>
                <a:lnTo>
                  <a:pt x="657" y="594"/>
                </a:lnTo>
                <a:lnTo>
                  <a:pt x="667" y="604"/>
                </a:lnTo>
                <a:lnTo>
                  <a:pt x="676" y="594"/>
                </a:lnTo>
                <a:lnTo>
                  <a:pt x="667" y="587"/>
                </a:lnTo>
                <a:lnTo>
                  <a:pt x="686" y="521"/>
                </a:lnTo>
                <a:lnTo>
                  <a:pt x="686" y="428"/>
                </a:lnTo>
                <a:lnTo>
                  <a:pt x="639" y="308"/>
                </a:lnTo>
                <a:lnTo>
                  <a:pt x="639" y="263"/>
                </a:lnTo>
                <a:lnTo>
                  <a:pt x="556" y="49"/>
                </a:lnTo>
                <a:lnTo>
                  <a:pt x="556" y="40"/>
                </a:lnTo>
                <a:lnTo>
                  <a:pt x="556" y="14"/>
                </a:lnTo>
                <a:lnTo>
                  <a:pt x="558" y="9"/>
                </a:lnTo>
                <a:lnTo>
                  <a:pt x="542" y="16"/>
                </a:lnTo>
                <a:lnTo>
                  <a:pt x="534" y="23"/>
                </a:lnTo>
                <a:lnTo>
                  <a:pt x="534" y="23"/>
                </a:lnTo>
                <a:lnTo>
                  <a:pt x="534" y="23"/>
                </a:lnTo>
                <a:close/>
              </a:path>
            </a:pathLst>
          </a:custGeom>
          <a:solidFill>
            <a:schemeClr val="bg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5" name="Delaware">
            <a:extLst>
              <a:ext uri="{FF2B5EF4-FFF2-40B4-BE49-F238E27FC236}">
                <a16:creationId xmlns:a16="http://schemas.microsoft.com/office/drawing/2014/main" id="{4BE29BB6-23A0-BF55-B258-0CEE7C8E0144}"/>
              </a:ext>
            </a:extLst>
          </p:cNvPr>
          <p:cNvSpPr>
            <a:spLocks/>
          </p:cNvSpPr>
          <p:nvPr/>
        </p:nvSpPr>
        <p:spPr bwMode="auto">
          <a:xfrm>
            <a:off x="10247404" y="3485631"/>
            <a:ext cx="87982" cy="172344"/>
          </a:xfrm>
          <a:custGeom>
            <a:avLst/>
            <a:gdLst>
              <a:gd name="connsiteX0" fmla="*/ 15489 w 107288"/>
              <a:gd name="connsiteY0" fmla="*/ 0 h 213887"/>
              <a:gd name="connsiteX1" fmla="*/ 23032 w 107288"/>
              <a:gd name="connsiteY1" fmla="*/ 10620 h 213887"/>
              <a:gd name="connsiteX2" fmla="*/ 19868 w 107288"/>
              <a:gd name="connsiteY2" fmla="*/ 7727 h 213887"/>
              <a:gd name="connsiteX3" fmla="*/ 19868 w 107288"/>
              <a:gd name="connsiteY3" fmla="*/ 39444 h 213887"/>
              <a:gd name="connsiteX4" fmla="*/ 107288 w 107288"/>
              <a:gd name="connsiteY4" fmla="*/ 209923 h 213887"/>
              <a:gd name="connsiteX5" fmla="*/ 107288 w 107288"/>
              <a:gd name="connsiteY5" fmla="*/ 213887 h 213887"/>
              <a:gd name="connsiteX6" fmla="*/ 0 w 107288"/>
              <a:gd name="connsiteY6" fmla="*/ 213887 h 213887"/>
              <a:gd name="connsiteX7" fmla="*/ 0 w 107288"/>
              <a:gd name="connsiteY7" fmla="*/ 7727 h 2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88" h="213887">
                <a:moveTo>
                  <a:pt x="15489" y="0"/>
                </a:moveTo>
                <a:lnTo>
                  <a:pt x="23032" y="10620"/>
                </a:lnTo>
                <a:lnTo>
                  <a:pt x="19868" y="7727"/>
                </a:lnTo>
                <a:cubicBezTo>
                  <a:pt x="19868" y="7727"/>
                  <a:pt x="19868" y="7727"/>
                  <a:pt x="19868" y="39444"/>
                </a:cubicBezTo>
                <a:cubicBezTo>
                  <a:pt x="19868" y="39444"/>
                  <a:pt x="19868" y="39444"/>
                  <a:pt x="107288" y="209923"/>
                </a:cubicBezTo>
                <a:cubicBezTo>
                  <a:pt x="107288" y="209923"/>
                  <a:pt x="107288" y="209923"/>
                  <a:pt x="107288" y="213887"/>
                </a:cubicBezTo>
                <a:cubicBezTo>
                  <a:pt x="107288" y="213887"/>
                  <a:pt x="107288" y="213887"/>
                  <a:pt x="0" y="213887"/>
                </a:cubicBezTo>
                <a:cubicBezTo>
                  <a:pt x="0" y="213887"/>
                  <a:pt x="0" y="213887"/>
                  <a:pt x="0" y="7727"/>
                </a:cubicBez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6" name="Colorado">
            <a:extLst>
              <a:ext uri="{FF2B5EF4-FFF2-40B4-BE49-F238E27FC236}">
                <a16:creationId xmlns:a16="http://schemas.microsoft.com/office/drawing/2014/main" id="{8B0BB038-3286-B47F-ED87-119B0F1B086C}"/>
              </a:ext>
            </a:extLst>
          </p:cNvPr>
          <p:cNvSpPr>
            <a:spLocks/>
          </p:cNvSpPr>
          <p:nvPr/>
        </p:nvSpPr>
        <p:spPr bwMode="auto">
          <a:xfrm>
            <a:off x="6061742" y="3131255"/>
            <a:ext cx="871955" cy="596771"/>
          </a:xfrm>
          <a:custGeom>
            <a:avLst/>
            <a:gdLst>
              <a:gd name="T0" fmla="*/ 634 w 636"/>
              <a:gd name="T1" fmla="*/ 102 h 443"/>
              <a:gd name="T2" fmla="*/ 634 w 636"/>
              <a:gd name="T3" fmla="*/ 100 h 443"/>
              <a:gd name="T4" fmla="*/ 636 w 636"/>
              <a:gd name="T5" fmla="*/ 100 h 443"/>
              <a:gd name="T6" fmla="*/ 636 w 636"/>
              <a:gd name="T7" fmla="*/ 0 h 443"/>
              <a:gd name="T8" fmla="*/ 440 w 636"/>
              <a:gd name="T9" fmla="*/ 0 h 443"/>
              <a:gd name="T10" fmla="*/ 2 w 636"/>
              <a:gd name="T11" fmla="*/ 0 h 443"/>
              <a:gd name="T12" fmla="*/ 0 w 636"/>
              <a:gd name="T13" fmla="*/ 0 h 443"/>
              <a:gd name="T14" fmla="*/ 0 w 636"/>
              <a:gd name="T15" fmla="*/ 441 h 443"/>
              <a:gd name="T16" fmla="*/ 0 w 636"/>
              <a:gd name="T17" fmla="*/ 443 h 443"/>
              <a:gd name="T18" fmla="*/ 2 w 636"/>
              <a:gd name="T19" fmla="*/ 443 h 443"/>
              <a:gd name="T20" fmla="*/ 539 w 636"/>
              <a:gd name="T21" fmla="*/ 443 h 443"/>
              <a:gd name="T22" fmla="*/ 634 w 636"/>
              <a:gd name="T23" fmla="*/ 443 h 443"/>
              <a:gd name="T24" fmla="*/ 634 w 636"/>
              <a:gd name="T25" fmla="*/ 102 h 443"/>
              <a:gd name="T26" fmla="*/ 634 w 636"/>
              <a:gd name="T27" fmla="*/ 102 h 443"/>
              <a:gd name="T28" fmla="*/ 634 w 636"/>
              <a:gd name="T29" fmla="*/ 10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6" h="443">
                <a:moveTo>
                  <a:pt x="634" y="102"/>
                </a:moveTo>
                <a:lnTo>
                  <a:pt x="634" y="100"/>
                </a:lnTo>
                <a:lnTo>
                  <a:pt x="636" y="100"/>
                </a:lnTo>
                <a:lnTo>
                  <a:pt x="636" y="0"/>
                </a:lnTo>
                <a:lnTo>
                  <a:pt x="440" y="0"/>
                </a:lnTo>
                <a:lnTo>
                  <a:pt x="2" y="0"/>
                </a:lnTo>
                <a:lnTo>
                  <a:pt x="0" y="0"/>
                </a:lnTo>
                <a:lnTo>
                  <a:pt x="0" y="441"/>
                </a:lnTo>
                <a:lnTo>
                  <a:pt x="0" y="443"/>
                </a:lnTo>
                <a:lnTo>
                  <a:pt x="2" y="443"/>
                </a:lnTo>
                <a:lnTo>
                  <a:pt x="539" y="443"/>
                </a:lnTo>
                <a:lnTo>
                  <a:pt x="634" y="443"/>
                </a:lnTo>
                <a:lnTo>
                  <a:pt x="634" y="102"/>
                </a:lnTo>
                <a:lnTo>
                  <a:pt x="634" y="102"/>
                </a:lnTo>
                <a:lnTo>
                  <a:pt x="634" y="102"/>
                </a:lnTo>
                <a:close/>
              </a:path>
            </a:pathLst>
          </a:custGeom>
          <a:solidFill>
            <a:srgbClr val="87205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7" name="California">
            <a:extLst>
              <a:ext uri="{FF2B5EF4-FFF2-40B4-BE49-F238E27FC236}">
                <a16:creationId xmlns:a16="http://schemas.microsoft.com/office/drawing/2014/main" id="{68E5B7C9-FBE0-CE23-EAAF-B7F76BF3CBFC}"/>
              </a:ext>
            </a:extLst>
          </p:cNvPr>
          <p:cNvSpPr>
            <a:spLocks/>
          </p:cNvSpPr>
          <p:nvPr/>
        </p:nvSpPr>
        <p:spPr bwMode="auto">
          <a:xfrm>
            <a:off x="4114923" y="2949394"/>
            <a:ext cx="1268174" cy="1624619"/>
          </a:xfrm>
          <a:custGeom>
            <a:avLst/>
            <a:gdLst>
              <a:gd name="T0" fmla="*/ 387 w 391"/>
              <a:gd name="T1" fmla="*/ 493 h 509"/>
              <a:gd name="T2" fmla="*/ 387 w 391"/>
              <a:gd name="T3" fmla="*/ 471 h 509"/>
              <a:gd name="T4" fmla="*/ 391 w 391"/>
              <a:gd name="T5" fmla="*/ 459 h 509"/>
              <a:gd name="T6" fmla="*/ 391 w 391"/>
              <a:gd name="T7" fmla="*/ 455 h 509"/>
              <a:gd name="T8" fmla="*/ 384 w 391"/>
              <a:gd name="T9" fmla="*/ 439 h 509"/>
              <a:gd name="T10" fmla="*/ 384 w 391"/>
              <a:gd name="T11" fmla="*/ 421 h 509"/>
              <a:gd name="T12" fmla="*/ 384 w 391"/>
              <a:gd name="T13" fmla="*/ 411 h 509"/>
              <a:gd name="T14" fmla="*/ 386 w 391"/>
              <a:gd name="T15" fmla="*/ 400 h 509"/>
              <a:gd name="T16" fmla="*/ 387 w 391"/>
              <a:gd name="T17" fmla="*/ 390 h 509"/>
              <a:gd name="T18" fmla="*/ 386 w 391"/>
              <a:gd name="T19" fmla="*/ 357 h 509"/>
              <a:gd name="T20" fmla="*/ 169 w 391"/>
              <a:gd name="T21" fmla="*/ 142 h 509"/>
              <a:gd name="T22" fmla="*/ 0 w 391"/>
              <a:gd name="T23" fmla="*/ 0 h 509"/>
              <a:gd name="T24" fmla="*/ 15 w 391"/>
              <a:gd name="T25" fmla="*/ 80 h 509"/>
              <a:gd name="T26" fmla="*/ 4 w 391"/>
              <a:gd name="T27" fmla="*/ 123 h 509"/>
              <a:gd name="T28" fmla="*/ 11 w 391"/>
              <a:gd name="T29" fmla="*/ 139 h 509"/>
              <a:gd name="T30" fmla="*/ 27 w 391"/>
              <a:gd name="T31" fmla="*/ 170 h 509"/>
              <a:gd name="T32" fmla="*/ 35 w 391"/>
              <a:gd name="T33" fmla="*/ 209 h 509"/>
              <a:gd name="T34" fmla="*/ 58 w 391"/>
              <a:gd name="T35" fmla="*/ 236 h 509"/>
              <a:gd name="T36" fmla="*/ 58 w 391"/>
              <a:gd name="T37" fmla="*/ 248 h 509"/>
              <a:gd name="T38" fmla="*/ 70 w 391"/>
              <a:gd name="T39" fmla="*/ 252 h 509"/>
              <a:gd name="T40" fmla="*/ 74 w 391"/>
              <a:gd name="T41" fmla="*/ 252 h 509"/>
              <a:gd name="T42" fmla="*/ 78 w 391"/>
              <a:gd name="T43" fmla="*/ 240 h 509"/>
              <a:gd name="T44" fmla="*/ 97 w 391"/>
              <a:gd name="T45" fmla="*/ 244 h 509"/>
              <a:gd name="T46" fmla="*/ 86 w 391"/>
              <a:gd name="T47" fmla="*/ 248 h 509"/>
              <a:gd name="T48" fmla="*/ 86 w 391"/>
              <a:gd name="T49" fmla="*/ 256 h 509"/>
              <a:gd name="T50" fmla="*/ 93 w 391"/>
              <a:gd name="T51" fmla="*/ 271 h 509"/>
              <a:gd name="T52" fmla="*/ 82 w 391"/>
              <a:gd name="T53" fmla="*/ 260 h 509"/>
              <a:gd name="T54" fmla="*/ 78 w 391"/>
              <a:gd name="T55" fmla="*/ 263 h 509"/>
              <a:gd name="T56" fmla="*/ 89 w 391"/>
              <a:gd name="T57" fmla="*/ 299 h 509"/>
              <a:gd name="T58" fmla="*/ 105 w 391"/>
              <a:gd name="T59" fmla="*/ 306 h 509"/>
              <a:gd name="T60" fmla="*/ 97 w 391"/>
              <a:gd name="T61" fmla="*/ 318 h 509"/>
              <a:gd name="T62" fmla="*/ 136 w 391"/>
              <a:gd name="T63" fmla="*/ 369 h 509"/>
              <a:gd name="T64" fmla="*/ 140 w 391"/>
              <a:gd name="T65" fmla="*/ 381 h 509"/>
              <a:gd name="T66" fmla="*/ 148 w 391"/>
              <a:gd name="T67" fmla="*/ 388 h 509"/>
              <a:gd name="T68" fmla="*/ 148 w 391"/>
              <a:gd name="T69" fmla="*/ 396 h 509"/>
              <a:gd name="T70" fmla="*/ 152 w 391"/>
              <a:gd name="T71" fmla="*/ 416 h 509"/>
              <a:gd name="T72" fmla="*/ 179 w 391"/>
              <a:gd name="T73" fmla="*/ 423 h 509"/>
              <a:gd name="T74" fmla="*/ 187 w 391"/>
              <a:gd name="T75" fmla="*/ 420 h 509"/>
              <a:gd name="T76" fmla="*/ 203 w 391"/>
              <a:gd name="T77" fmla="*/ 431 h 509"/>
              <a:gd name="T78" fmla="*/ 222 w 391"/>
              <a:gd name="T79" fmla="*/ 439 h 509"/>
              <a:gd name="T80" fmla="*/ 226 w 391"/>
              <a:gd name="T81" fmla="*/ 435 h 509"/>
              <a:gd name="T82" fmla="*/ 234 w 391"/>
              <a:gd name="T83" fmla="*/ 443 h 509"/>
              <a:gd name="T84" fmla="*/ 246 w 391"/>
              <a:gd name="T85" fmla="*/ 455 h 509"/>
              <a:gd name="T86" fmla="*/ 281 w 391"/>
              <a:gd name="T87" fmla="*/ 486 h 509"/>
              <a:gd name="T88" fmla="*/ 285 w 391"/>
              <a:gd name="T89" fmla="*/ 509 h 509"/>
              <a:gd name="T90" fmla="*/ 374 w 391"/>
              <a:gd name="T91" fmla="*/ 505 h 509"/>
              <a:gd name="T92" fmla="*/ 387 w 391"/>
              <a:gd name="T93" fmla="*/ 50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1" h="509">
                <a:moveTo>
                  <a:pt x="388" y="495"/>
                </a:moveTo>
                <a:cubicBezTo>
                  <a:pt x="388" y="495"/>
                  <a:pt x="387" y="494"/>
                  <a:pt x="387" y="493"/>
                </a:cubicBezTo>
                <a:cubicBezTo>
                  <a:pt x="386" y="489"/>
                  <a:pt x="387" y="481"/>
                  <a:pt x="387" y="481"/>
                </a:cubicBezTo>
                <a:cubicBezTo>
                  <a:pt x="387" y="481"/>
                  <a:pt x="389" y="474"/>
                  <a:pt x="387" y="471"/>
                </a:cubicBezTo>
                <a:cubicBezTo>
                  <a:pt x="386" y="470"/>
                  <a:pt x="387" y="468"/>
                  <a:pt x="389" y="465"/>
                </a:cubicBezTo>
                <a:cubicBezTo>
                  <a:pt x="390" y="463"/>
                  <a:pt x="391" y="461"/>
                  <a:pt x="391" y="459"/>
                </a:cubicBezTo>
                <a:cubicBezTo>
                  <a:pt x="391" y="458"/>
                  <a:pt x="391" y="457"/>
                  <a:pt x="391" y="456"/>
                </a:cubicBezTo>
                <a:cubicBezTo>
                  <a:pt x="391" y="455"/>
                  <a:pt x="391" y="455"/>
                  <a:pt x="391" y="455"/>
                </a:cubicBezTo>
                <a:cubicBezTo>
                  <a:pt x="391" y="449"/>
                  <a:pt x="391" y="449"/>
                  <a:pt x="391" y="449"/>
                </a:cubicBezTo>
                <a:cubicBezTo>
                  <a:pt x="384" y="439"/>
                  <a:pt x="384" y="439"/>
                  <a:pt x="384" y="439"/>
                </a:cubicBezTo>
                <a:cubicBezTo>
                  <a:pt x="384" y="422"/>
                  <a:pt x="384" y="422"/>
                  <a:pt x="384" y="422"/>
                </a:cubicBezTo>
                <a:cubicBezTo>
                  <a:pt x="384" y="421"/>
                  <a:pt x="384" y="421"/>
                  <a:pt x="384" y="421"/>
                </a:cubicBezTo>
                <a:cubicBezTo>
                  <a:pt x="383" y="421"/>
                  <a:pt x="383" y="421"/>
                  <a:pt x="383" y="421"/>
                </a:cubicBezTo>
                <a:cubicBezTo>
                  <a:pt x="383" y="420"/>
                  <a:pt x="382" y="420"/>
                  <a:pt x="384" y="411"/>
                </a:cubicBezTo>
                <a:cubicBezTo>
                  <a:pt x="386" y="401"/>
                  <a:pt x="386" y="401"/>
                  <a:pt x="386" y="401"/>
                </a:cubicBezTo>
                <a:cubicBezTo>
                  <a:pt x="386" y="400"/>
                  <a:pt x="386" y="400"/>
                  <a:pt x="386" y="400"/>
                </a:cubicBezTo>
                <a:cubicBezTo>
                  <a:pt x="385" y="399"/>
                  <a:pt x="385" y="399"/>
                  <a:pt x="385" y="399"/>
                </a:cubicBezTo>
                <a:cubicBezTo>
                  <a:pt x="385" y="399"/>
                  <a:pt x="384" y="398"/>
                  <a:pt x="387" y="390"/>
                </a:cubicBezTo>
                <a:cubicBezTo>
                  <a:pt x="391" y="378"/>
                  <a:pt x="391" y="378"/>
                  <a:pt x="391" y="378"/>
                </a:cubicBezTo>
                <a:cubicBezTo>
                  <a:pt x="386" y="357"/>
                  <a:pt x="386" y="357"/>
                  <a:pt x="386" y="357"/>
                </a:cubicBezTo>
                <a:cubicBezTo>
                  <a:pt x="386" y="357"/>
                  <a:pt x="386" y="357"/>
                  <a:pt x="386" y="357"/>
                </a:cubicBezTo>
                <a:cubicBezTo>
                  <a:pt x="169" y="142"/>
                  <a:pt x="169" y="142"/>
                  <a:pt x="169" y="142"/>
                </a:cubicBezTo>
                <a:cubicBezTo>
                  <a:pt x="169" y="0"/>
                  <a:pt x="169" y="0"/>
                  <a:pt x="169" y="0"/>
                </a:cubicBezTo>
                <a:cubicBezTo>
                  <a:pt x="0" y="0"/>
                  <a:pt x="0" y="0"/>
                  <a:pt x="0" y="0"/>
                </a:cubicBezTo>
                <a:cubicBezTo>
                  <a:pt x="0" y="2"/>
                  <a:pt x="0" y="2"/>
                  <a:pt x="0" y="2"/>
                </a:cubicBezTo>
                <a:cubicBezTo>
                  <a:pt x="15" y="80"/>
                  <a:pt x="15" y="80"/>
                  <a:pt x="15" y="80"/>
                </a:cubicBezTo>
                <a:cubicBezTo>
                  <a:pt x="15" y="107"/>
                  <a:pt x="15" y="107"/>
                  <a:pt x="15" y="107"/>
                </a:cubicBezTo>
                <a:cubicBezTo>
                  <a:pt x="4" y="123"/>
                  <a:pt x="4" y="123"/>
                  <a:pt x="4" y="123"/>
                </a:cubicBezTo>
                <a:cubicBezTo>
                  <a:pt x="7" y="135"/>
                  <a:pt x="7" y="135"/>
                  <a:pt x="7" y="135"/>
                </a:cubicBezTo>
                <a:cubicBezTo>
                  <a:pt x="11" y="139"/>
                  <a:pt x="11" y="139"/>
                  <a:pt x="11" y="139"/>
                </a:cubicBezTo>
                <a:cubicBezTo>
                  <a:pt x="27" y="166"/>
                  <a:pt x="27" y="166"/>
                  <a:pt x="27" y="166"/>
                </a:cubicBezTo>
                <a:cubicBezTo>
                  <a:pt x="27" y="170"/>
                  <a:pt x="27" y="170"/>
                  <a:pt x="27" y="170"/>
                </a:cubicBezTo>
                <a:cubicBezTo>
                  <a:pt x="27" y="181"/>
                  <a:pt x="27" y="181"/>
                  <a:pt x="27" y="181"/>
                </a:cubicBezTo>
                <a:cubicBezTo>
                  <a:pt x="35" y="209"/>
                  <a:pt x="35" y="209"/>
                  <a:pt x="35" y="209"/>
                </a:cubicBezTo>
                <a:cubicBezTo>
                  <a:pt x="54" y="232"/>
                  <a:pt x="54" y="232"/>
                  <a:pt x="54" y="232"/>
                </a:cubicBezTo>
                <a:cubicBezTo>
                  <a:pt x="58" y="236"/>
                  <a:pt x="58" y="236"/>
                  <a:pt x="58" y="236"/>
                </a:cubicBezTo>
                <a:cubicBezTo>
                  <a:pt x="58" y="244"/>
                  <a:pt x="58" y="244"/>
                  <a:pt x="58" y="244"/>
                </a:cubicBezTo>
                <a:cubicBezTo>
                  <a:pt x="58" y="248"/>
                  <a:pt x="58" y="248"/>
                  <a:pt x="58" y="248"/>
                </a:cubicBezTo>
                <a:cubicBezTo>
                  <a:pt x="66" y="252"/>
                  <a:pt x="66" y="252"/>
                  <a:pt x="66" y="252"/>
                </a:cubicBezTo>
                <a:cubicBezTo>
                  <a:pt x="70" y="252"/>
                  <a:pt x="70" y="252"/>
                  <a:pt x="70" y="252"/>
                </a:cubicBezTo>
                <a:cubicBezTo>
                  <a:pt x="74" y="256"/>
                  <a:pt x="74" y="256"/>
                  <a:pt x="74" y="256"/>
                </a:cubicBezTo>
                <a:cubicBezTo>
                  <a:pt x="74" y="252"/>
                  <a:pt x="74" y="252"/>
                  <a:pt x="74" y="252"/>
                </a:cubicBezTo>
                <a:cubicBezTo>
                  <a:pt x="78" y="252"/>
                  <a:pt x="78" y="252"/>
                  <a:pt x="78" y="252"/>
                </a:cubicBezTo>
                <a:cubicBezTo>
                  <a:pt x="78" y="240"/>
                  <a:pt x="78" y="240"/>
                  <a:pt x="78" y="240"/>
                </a:cubicBezTo>
                <a:cubicBezTo>
                  <a:pt x="86" y="240"/>
                  <a:pt x="86" y="240"/>
                  <a:pt x="86" y="240"/>
                </a:cubicBezTo>
                <a:cubicBezTo>
                  <a:pt x="97" y="244"/>
                  <a:pt x="97" y="244"/>
                  <a:pt x="97" y="244"/>
                </a:cubicBezTo>
                <a:cubicBezTo>
                  <a:pt x="89" y="248"/>
                  <a:pt x="89" y="248"/>
                  <a:pt x="89" y="248"/>
                </a:cubicBezTo>
                <a:cubicBezTo>
                  <a:pt x="86" y="248"/>
                  <a:pt x="86" y="248"/>
                  <a:pt x="86" y="248"/>
                </a:cubicBezTo>
                <a:cubicBezTo>
                  <a:pt x="82" y="252"/>
                  <a:pt x="82" y="252"/>
                  <a:pt x="82" y="252"/>
                </a:cubicBezTo>
                <a:cubicBezTo>
                  <a:pt x="86" y="256"/>
                  <a:pt x="86" y="256"/>
                  <a:pt x="86" y="256"/>
                </a:cubicBezTo>
                <a:cubicBezTo>
                  <a:pt x="93" y="267"/>
                  <a:pt x="93" y="267"/>
                  <a:pt x="93" y="267"/>
                </a:cubicBezTo>
                <a:cubicBezTo>
                  <a:pt x="93" y="271"/>
                  <a:pt x="93" y="271"/>
                  <a:pt x="93" y="271"/>
                </a:cubicBezTo>
                <a:cubicBezTo>
                  <a:pt x="82" y="263"/>
                  <a:pt x="82" y="263"/>
                  <a:pt x="82" y="263"/>
                </a:cubicBezTo>
                <a:cubicBezTo>
                  <a:pt x="82" y="260"/>
                  <a:pt x="82" y="260"/>
                  <a:pt x="82" y="260"/>
                </a:cubicBezTo>
                <a:cubicBezTo>
                  <a:pt x="78" y="260"/>
                  <a:pt x="78" y="260"/>
                  <a:pt x="78" y="260"/>
                </a:cubicBezTo>
                <a:cubicBezTo>
                  <a:pt x="78" y="263"/>
                  <a:pt x="78" y="263"/>
                  <a:pt x="78" y="263"/>
                </a:cubicBezTo>
                <a:cubicBezTo>
                  <a:pt x="82" y="291"/>
                  <a:pt x="82" y="291"/>
                  <a:pt x="82" y="291"/>
                </a:cubicBezTo>
                <a:cubicBezTo>
                  <a:pt x="89" y="299"/>
                  <a:pt x="89" y="299"/>
                  <a:pt x="89" y="299"/>
                </a:cubicBezTo>
                <a:cubicBezTo>
                  <a:pt x="101" y="299"/>
                  <a:pt x="101" y="299"/>
                  <a:pt x="101" y="299"/>
                </a:cubicBezTo>
                <a:cubicBezTo>
                  <a:pt x="105" y="306"/>
                  <a:pt x="105" y="306"/>
                  <a:pt x="105" y="306"/>
                </a:cubicBezTo>
                <a:cubicBezTo>
                  <a:pt x="105" y="314"/>
                  <a:pt x="105" y="314"/>
                  <a:pt x="105" y="314"/>
                </a:cubicBezTo>
                <a:cubicBezTo>
                  <a:pt x="97" y="318"/>
                  <a:pt x="97" y="318"/>
                  <a:pt x="97" y="318"/>
                </a:cubicBezTo>
                <a:cubicBezTo>
                  <a:pt x="101" y="326"/>
                  <a:pt x="101" y="326"/>
                  <a:pt x="101" y="326"/>
                </a:cubicBezTo>
                <a:cubicBezTo>
                  <a:pt x="136" y="369"/>
                  <a:pt x="136" y="369"/>
                  <a:pt x="136" y="369"/>
                </a:cubicBezTo>
                <a:cubicBezTo>
                  <a:pt x="140" y="373"/>
                  <a:pt x="140" y="373"/>
                  <a:pt x="140" y="373"/>
                </a:cubicBezTo>
                <a:cubicBezTo>
                  <a:pt x="140" y="381"/>
                  <a:pt x="140" y="381"/>
                  <a:pt x="140" y="381"/>
                </a:cubicBezTo>
                <a:cubicBezTo>
                  <a:pt x="148" y="384"/>
                  <a:pt x="148" y="384"/>
                  <a:pt x="148" y="384"/>
                </a:cubicBezTo>
                <a:cubicBezTo>
                  <a:pt x="148" y="388"/>
                  <a:pt x="148" y="388"/>
                  <a:pt x="148" y="388"/>
                </a:cubicBezTo>
                <a:cubicBezTo>
                  <a:pt x="152" y="392"/>
                  <a:pt x="152" y="392"/>
                  <a:pt x="152" y="392"/>
                </a:cubicBezTo>
                <a:cubicBezTo>
                  <a:pt x="148" y="396"/>
                  <a:pt x="148" y="396"/>
                  <a:pt x="148" y="396"/>
                </a:cubicBezTo>
                <a:cubicBezTo>
                  <a:pt x="152" y="412"/>
                  <a:pt x="152" y="412"/>
                  <a:pt x="152" y="412"/>
                </a:cubicBezTo>
                <a:cubicBezTo>
                  <a:pt x="152" y="416"/>
                  <a:pt x="152" y="416"/>
                  <a:pt x="152" y="416"/>
                </a:cubicBezTo>
                <a:cubicBezTo>
                  <a:pt x="171" y="420"/>
                  <a:pt x="171" y="420"/>
                  <a:pt x="171" y="420"/>
                </a:cubicBezTo>
                <a:cubicBezTo>
                  <a:pt x="179" y="423"/>
                  <a:pt x="179" y="423"/>
                  <a:pt x="179" y="423"/>
                </a:cubicBezTo>
                <a:cubicBezTo>
                  <a:pt x="183" y="420"/>
                  <a:pt x="183" y="420"/>
                  <a:pt x="183" y="420"/>
                </a:cubicBezTo>
                <a:cubicBezTo>
                  <a:pt x="187" y="420"/>
                  <a:pt x="187" y="420"/>
                  <a:pt x="187" y="420"/>
                </a:cubicBezTo>
                <a:cubicBezTo>
                  <a:pt x="199" y="427"/>
                  <a:pt x="199" y="427"/>
                  <a:pt x="199" y="427"/>
                </a:cubicBezTo>
                <a:cubicBezTo>
                  <a:pt x="203" y="431"/>
                  <a:pt x="203" y="431"/>
                  <a:pt x="203" y="431"/>
                </a:cubicBezTo>
                <a:cubicBezTo>
                  <a:pt x="218" y="439"/>
                  <a:pt x="218" y="439"/>
                  <a:pt x="218" y="439"/>
                </a:cubicBezTo>
                <a:cubicBezTo>
                  <a:pt x="222" y="439"/>
                  <a:pt x="222" y="439"/>
                  <a:pt x="222" y="439"/>
                </a:cubicBezTo>
                <a:cubicBezTo>
                  <a:pt x="222" y="435"/>
                  <a:pt x="222" y="435"/>
                  <a:pt x="222" y="435"/>
                </a:cubicBezTo>
                <a:cubicBezTo>
                  <a:pt x="226" y="435"/>
                  <a:pt x="226" y="435"/>
                  <a:pt x="226" y="435"/>
                </a:cubicBezTo>
                <a:cubicBezTo>
                  <a:pt x="230" y="439"/>
                  <a:pt x="230" y="439"/>
                  <a:pt x="230" y="439"/>
                </a:cubicBezTo>
                <a:cubicBezTo>
                  <a:pt x="234" y="443"/>
                  <a:pt x="234" y="443"/>
                  <a:pt x="234" y="443"/>
                </a:cubicBezTo>
                <a:cubicBezTo>
                  <a:pt x="238" y="451"/>
                  <a:pt x="238" y="451"/>
                  <a:pt x="238" y="451"/>
                </a:cubicBezTo>
                <a:cubicBezTo>
                  <a:pt x="246" y="455"/>
                  <a:pt x="246" y="455"/>
                  <a:pt x="246" y="455"/>
                </a:cubicBezTo>
                <a:cubicBezTo>
                  <a:pt x="277" y="478"/>
                  <a:pt x="277" y="478"/>
                  <a:pt x="277" y="478"/>
                </a:cubicBezTo>
                <a:cubicBezTo>
                  <a:pt x="281" y="486"/>
                  <a:pt x="281" y="486"/>
                  <a:pt x="281" y="486"/>
                </a:cubicBezTo>
                <a:cubicBezTo>
                  <a:pt x="281" y="490"/>
                  <a:pt x="281" y="490"/>
                  <a:pt x="281" y="490"/>
                </a:cubicBezTo>
                <a:cubicBezTo>
                  <a:pt x="285" y="509"/>
                  <a:pt x="285" y="509"/>
                  <a:pt x="285" y="509"/>
                </a:cubicBezTo>
                <a:cubicBezTo>
                  <a:pt x="370" y="502"/>
                  <a:pt x="370" y="502"/>
                  <a:pt x="370" y="502"/>
                </a:cubicBezTo>
                <a:cubicBezTo>
                  <a:pt x="374" y="505"/>
                  <a:pt x="374" y="505"/>
                  <a:pt x="374" y="505"/>
                </a:cubicBezTo>
                <a:cubicBezTo>
                  <a:pt x="383" y="509"/>
                  <a:pt x="383" y="509"/>
                  <a:pt x="383" y="509"/>
                </a:cubicBezTo>
                <a:cubicBezTo>
                  <a:pt x="387" y="503"/>
                  <a:pt x="387" y="503"/>
                  <a:pt x="387" y="503"/>
                </a:cubicBezTo>
                <a:cubicBezTo>
                  <a:pt x="390" y="499"/>
                  <a:pt x="389" y="498"/>
                  <a:pt x="388" y="495"/>
                </a:cubicBezTo>
                <a:close/>
              </a:path>
            </a:pathLst>
          </a:custGeom>
          <a:solidFill>
            <a:schemeClr val="tx1"/>
          </a:solidFill>
          <a:ln w="9525">
            <a:solidFill>
              <a:schemeClr val="bg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9" name="Arizona">
            <a:extLst>
              <a:ext uri="{FF2B5EF4-FFF2-40B4-BE49-F238E27FC236}">
                <a16:creationId xmlns:a16="http://schemas.microsoft.com/office/drawing/2014/main" id="{AC39C024-D39B-674C-D49F-E2126516EEF3}"/>
              </a:ext>
            </a:extLst>
          </p:cNvPr>
          <p:cNvSpPr>
            <a:spLocks/>
          </p:cNvSpPr>
          <p:nvPr/>
        </p:nvSpPr>
        <p:spPr bwMode="auto">
          <a:xfrm>
            <a:off x="5344710" y="3728025"/>
            <a:ext cx="717032" cy="1008988"/>
          </a:xfrm>
          <a:custGeom>
            <a:avLst/>
            <a:gdLst>
              <a:gd name="T0" fmla="*/ 24 w 221"/>
              <a:gd name="T1" fmla="*/ 0 h 316"/>
              <a:gd name="T2" fmla="*/ 24 w 221"/>
              <a:gd name="T3" fmla="*/ 57 h 316"/>
              <a:gd name="T4" fmla="*/ 4 w 221"/>
              <a:gd name="T5" fmla="*/ 44 h 316"/>
              <a:gd name="T6" fmla="*/ 0 w 221"/>
              <a:gd name="T7" fmla="*/ 66 h 316"/>
              <a:gd name="T8" fmla="*/ 7 w 221"/>
              <a:gd name="T9" fmla="*/ 73 h 316"/>
              <a:gd name="T10" fmla="*/ 10 w 221"/>
              <a:gd name="T11" fmla="*/ 79 h 316"/>
              <a:gd name="T12" fmla="*/ 7 w 221"/>
              <a:gd name="T13" fmla="*/ 82 h 316"/>
              <a:gd name="T14" fmla="*/ 7 w 221"/>
              <a:gd name="T15" fmla="*/ 113 h 316"/>
              <a:gd name="T16" fmla="*/ 12 w 221"/>
              <a:gd name="T17" fmla="*/ 134 h 316"/>
              <a:gd name="T18" fmla="*/ 8 w 221"/>
              <a:gd name="T19" fmla="*/ 146 h 316"/>
              <a:gd name="T20" fmla="*/ 6 w 221"/>
              <a:gd name="T21" fmla="*/ 155 h 316"/>
              <a:gd name="T22" fmla="*/ 7 w 221"/>
              <a:gd name="T23" fmla="*/ 156 h 316"/>
              <a:gd name="T24" fmla="*/ 7 w 221"/>
              <a:gd name="T25" fmla="*/ 157 h 316"/>
              <a:gd name="T26" fmla="*/ 5 w 221"/>
              <a:gd name="T27" fmla="*/ 167 h 316"/>
              <a:gd name="T28" fmla="*/ 4 w 221"/>
              <a:gd name="T29" fmla="*/ 177 h 316"/>
              <a:gd name="T30" fmla="*/ 5 w 221"/>
              <a:gd name="T31" fmla="*/ 177 h 316"/>
              <a:gd name="T32" fmla="*/ 5 w 221"/>
              <a:gd name="T33" fmla="*/ 178 h 316"/>
              <a:gd name="T34" fmla="*/ 5 w 221"/>
              <a:gd name="T35" fmla="*/ 195 h 316"/>
              <a:gd name="T36" fmla="*/ 12 w 221"/>
              <a:gd name="T37" fmla="*/ 205 h 316"/>
              <a:gd name="T38" fmla="*/ 12 w 221"/>
              <a:gd name="T39" fmla="*/ 211 h 316"/>
              <a:gd name="T40" fmla="*/ 12 w 221"/>
              <a:gd name="T41" fmla="*/ 212 h 316"/>
              <a:gd name="T42" fmla="*/ 12 w 221"/>
              <a:gd name="T43" fmla="*/ 215 h 316"/>
              <a:gd name="T44" fmla="*/ 10 w 221"/>
              <a:gd name="T45" fmla="*/ 221 h 316"/>
              <a:gd name="T46" fmla="*/ 8 w 221"/>
              <a:gd name="T47" fmla="*/ 227 h 316"/>
              <a:gd name="T48" fmla="*/ 8 w 221"/>
              <a:gd name="T49" fmla="*/ 237 h 316"/>
              <a:gd name="T50" fmla="*/ 8 w 221"/>
              <a:gd name="T51" fmla="*/ 249 h 316"/>
              <a:gd name="T52" fmla="*/ 9 w 221"/>
              <a:gd name="T53" fmla="*/ 251 h 316"/>
              <a:gd name="T54" fmla="*/ 8 w 221"/>
              <a:gd name="T55" fmla="*/ 259 h 316"/>
              <a:gd name="T56" fmla="*/ 4 w 221"/>
              <a:gd name="T57" fmla="*/ 265 h 316"/>
              <a:gd name="T58" fmla="*/ 144 w 221"/>
              <a:gd name="T59" fmla="*/ 316 h 316"/>
              <a:gd name="T60" fmla="*/ 221 w 221"/>
              <a:gd name="T61" fmla="*/ 316 h 316"/>
              <a:gd name="T62" fmla="*/ 221 w 221"/>
              <a:gd name="T63" fmla="*/ 0 h 316"/>
              <a:gd name="T64" fmla="*/ 24 w 221"/>
              <a:gd name="T6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316">
                <a:moveTo>
                  <a:pt x="24" y="0"/>
                </a:moveTo>
                <a:cubicBezTo>
                  <a:pt x="24" y="57"/>
                  <a:pt x="24" y="57"/>
                  <a:pt x="24" y="57"/>
                </a:cubicBezTo>
                <a:cubicBezTo>
                  <a:pt x="4" y="44"/>
                  <a:pt x="4" y="44"/>
                  <a:pt x="4" y="44"/>
                </a:cubicBezTo>
                <a:cubicBezTo>
                  <a:pt x="0" y="66"/>
                  <a:pt x="0" y="66"/>
                  <a:pt x="0" y="66"/>
                </a:cubicBezTo>
                <a:cubicBezTo>
                  <a:pt x="7" y="73"/>
                  <a:pt x="7" y="73"/>
                  <a:pt x="7" y="73"/>
                </a:cubicBezTo>
                <a:cubicBezTo>
                  <a:pt x="10" y="75"/>
                  <a:pt x="11" y="77"/>
                  <a:pt x="10" y="79"/>
                </a:cubicBezTo>
                <a:cubicBezTo>
                  <a:pt x="10" y="81"/>
                  <a:pt x="8" y="82"/>
                  <a:pt x="7" y="82"/>
                </a:cubicBezTo>
                <a:cubicBezTo>
                  <a:pt x="7" y="113"/>
                  <a:pt x="7" y="113"/>
                  <a:pt x="7" y="113"/>
                </a:cubicBezTo>
                <a:cubicBezTo>
                  <a:pt x="12" y="134"/>
                  <a:pt x="12" y="134"/>
                  <a:pt x="12" y="134"/>
                </a:cubicBezTo>
                <a:cubicBezTo>
                  <a:pt x="8" y="146"/>
                  <a:pt x="8" y="146"/>
                  <a:pt x="8" y="146"/>
                </a:cubicBezTo>
                <a:cubicBezTo>
                  <a:pt x="5" y="154"/>
                  <a:pt x="6" y="155"/>
                  <a:pt x="6" y="155"/>
                </a:cubicBezTo>
                <a:cubicBezTo>
                  <a:pt x="7" y="156"/>
                  <a:pt x="7" y="156"/>
                  <a:pt x="7" y="156"/>
                </a:cubicBezTo>
                <a:cubicBezTo>
                  <a:pt x="7" y="157"/>
                  <a:pt x="7" y="157"/>
                  <a:pt x="7" y="157"/>
                </a:cubicBezTo>
                <a:cubicBezTo>
                  <a:pt x="5" y="167"/>
                  <a:pt x="5" y="167"/>
                  <a:pt x="5" y="167"/>
                </a:cubicBezTo>
                <a:cubicBezTo>
                  <a:pt x="3" y="176"/>
                  <a:pt x="4" y="176"/>
                  <a:pt x="4" y="177"/>
                </a:cubicBezTo>
                <a:cubicBezTo>
                  <a:pt x="5" y="177"/>
                  <a:pt x="5" y="177"/>
                  <a:pt x="5" y="177"/>
                </a:cubicBezTo>
                <a:cubicBezTo>
                  <a:pt x="5" y="178"/>
                  <a:pt x="5" y="178"/>
                  <a:pt x="5" y="178"/>
                </a:cubicBezTo>
                <a:cubicBezTo>
                  <a:pt x="5" y="195"/>
                  <a:pt x="5" y="195"/>
                  <a:pt x="5" y="195"/>
                </a:cubicBezTo>
                <a:cubicBezTo>
                  <a:pt x="12" y="205"/>
                  <a:pt x="12" y="205"/>
                  <a:pt x="12" y="205"/>
                </a:cubicBezTo>
                <a:cubicBezTo>
                  <a:pt x="12" y="211"/>
                  <a:pt x="12" y="211"/>
                  <a:pt x="12" y="211"/>
                </a:cubicBezTo>
                <a:cubicBezTo>
                  <a:pt x="12" y="212"/>
                  <a:pt x="12" y="212"/>
                  <a:pt x="12" y="212"/>
                </a:cubicBezTo>
                <a:cubicBezTo>
                  <a:pt x="12" y="213"/>
                  <a:pt x="12" y="214"/>
                  <a:pt x="12" y="215"/>
                </a:cubicBezTo>
                <a:cubicBezTo>
                  <a:pt x="12" y="217"/>
                  <a:pt x="11" y="219"/>
                  <a:pt x="10" y="221"/>
                </a:cubicBezTo>
                <a:cubicBezTo>
                  <a:pt x="8" y="224"/>
                  <a:pt x="7" y="226"/>
                  <a:pt x="8" y="227"/>
                </a:cubicBezTo>
                <a:cubicBezTo>
                  <a:pt x="10" y="230"/>
                  <a:pt x="8" y="237"/>
                  <a:pt x="8" y="237"/>
                </a:cubicBezTo>
                <a:cubicBezTo>
                  <a:pt x="8" y="237"/>
                  <a:pt x="7" y="245"/>
                  <a:pt x="8" y="249"/>
                </a:cubicBezTo>
                <a:cubicBezTo>
                  <a:pt x="8" y="250"/>
                  <a:pt x="9" y="251"/>
                  <a:pt x="9" y="251"/>
                </a:cubicBezTo>
                <a:cubicBezTo>
                  <a:pt x="10" y="254"/>
                  <a:pt x="11" y="255"/>
                  <a:pt x="8" y="259"/>
                </a:cubicBezTo>
                <a:cubicBezTo>
                  <a:pt x="4" y="265"/>
                  <a:pt x="4" y="265"/>
                  <a:pt x="4" y="265"/>
                </a:cubicBezTo>
                <a:cubicBezTo>
                  <a:pt x="144" y="316"/>
                  <a:pt x="144" y="316"/>
                  <a:pt x="144" y="316"/>
                </a:cubicBezTo>
                <a:cubicBezTo>
                  <a:pt x="221" y="316"/>
                  <a:pt x="221" y="316"/>
                  <a:pt x="221" y="316"/>
                </a:cubicBezTo>
                <a:cubicBezTo>
                  <a:pt x="221" y="0"/>
                  <a:pt x="221" y="0"/>
                  <a:pt x="221" y="0"/>
                </a:cubicBezTo>
                <a:lnTo>
                  <a:pt x="24" y="0"/>
                </a:lnTo>
                <a:close/>
              </a:path>
            </a:pathLst>
          </a:custGeom>
          <a:solidFill>
            <a:srgbClr val="87205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0" name="Alaska">
            <a:extLst>
              <a:ext uri="{FF2B5EF4-FFF2-40B4-BE49-F238E27FC236}">
                <a16:creationId xmlns:a16="http://schemas.microsoft.com/office/drawing/2014/main" id="{2D7FEFE1-1F58-E555-ABCE-31D8D69994B6}"/>
              </a:ext>
            </a:extLst>
          </p:cNvPr>
          <p:cNvSpPr>
            <a:spLocks noEditPoints="1"/>
          </p:cNvSpPr>
          <p:nvPr/>
        </p:nvSpPr>
        <p:spPr bwMode="auto">
          <a:xfrm>
            <a:off x="3287758" y="4768402"/>
            <a:ext cx="2184940" cy="1287790"/>
          </a:xfrm>
          <a:custGeom>
            <a:avLst/>
            <a:gdLst>
              <a:gd name="T0" fmla="*/ 317 w 1083"/>
              <a:gd name="T1" fmla="*/ 272 h 650"/>
              <a:gd name="T2" fmla="*/ 649 w 1083"/>
              <a:gd name="T3" fmla="*/ 394 h 650"/>
              <a:gd name="T4" fmla="*/ 712 w 1083"/>
              <a:gd name="T5" fmla="*/ 422 h 650"/>
              <a:gd name="T6" fmla="*/ 422 w 1083"/>
              <a:gd name="T7" fmla="*/ 600 h 650"/>
              <a:gd name="T8" fmla="*/ 0 w 1083"/>
              <a:gd name="T9" fmla="*/ 621 h 650"/>
              <a:gd name="T10" fmla="*/ 372 w 1083"/>
              <a:gd name="T11" fmla="*/ 618 h 650"/>
              <a:gd name="T12" fmla="*/ 29 w 1083"/>
              <a:gd name="T13" fmla="*/ 623 h 650"/>
              <a:gd name="T14" fmla="*/ 29 w 1083"/>
              <a:gd name="T15" fmla="*/ 635 h 650"/>
              <a:gd name="T16" fmla="*/ 101 w 1083"/>
              <a:gd name="T17" fmla="*/ 627 h 650"/>
              <a:gd name="T18" fmla="*/ 240 w 1083"/>
              <a:gd name="T19" fmla="*/ 636 h 650"/>
              <a:gd name="T20" fmla="*/ 199 w 1083"/>
              <a:gd name="T21" fmla="*/ 641 h 650"/>
              <a:gd name="T22" fmla="*/ 612 w 1083"/>
              <a:gd name="T23" fmla="*/ 498 h 650"/>
              <a:gd name="T24" fmla="*/ 585 w 1083"/>
              <a:gd name="T25" fmla="*/ 508 h 650"/>
              <a:gd name="T26" fmla="*/ 560 w 1083"/>
              <a:gd name="T27" fmla="*/ 546 h 650"/>
              <a:gd name="T28" fmla="*/ 593 w 1083"/>
              <a:gd name="T29" fmla="*/ 535 h 650"/>
              <a:gd name="T30" fmla="*/ 609 w 1083"/>
              <a:gd name="T31" fmla="*/ 504 h 650"/>
              <a:gd name="T32" fmla="*/ 998 w 1083"/>
              <a:gd name="T33" fmla="*/ 540 h 650"/>
              <a:gd name="T34" fmla="*/ 1027 w 1083"/>
              <a:gd name="T35" fmla="*/ 591 h 650"/>
              <a:gd name="T36" fmla="*/ 1046 w 1083"/>
              <a:gd name="T37" fmla="*/ 586 h 650"/>
              <a:gd name="T38" fmla="*/ 981 w 1083"/>
              <a:gd name="T39" fmla="*/ 456 h 650"/>
              <a:gd name="T40" fmla="*/ 858 w 1083"/>
              <a:gd name="T41" fmla="*/ 405 h 650"/>
              <a:gd name="T42" fmla="*/ 734 w 1083"/>
              <a:gd name="T43" fmla="*/ 53 h 650"/>
              <a:gd name="T44" fmla="*/ 618 w 1083"/>
              <a:gd name="T45" fmla="*/ 24 h 650"/>
              <a:gd name="T46" fmla="*/ 572 w 1083"/>
              <a:gd name="T47" fmla="*/ 2 h 650"/>
              <a:gd name="T48" fmla="*/ 445 w 1083"/>
              <a:gd name="T49" fmla="*/ 120 h 650"/>
              <a:gd name="T50" fmla="*/ 461 w 1083"/>
              <a:gd name="T51" fmla="*/ 188 h 650"/>
              <a:gd name="T52" fmla="*/ 389 w 1083"/>
              <a:gd name="T53" fmla="*/ 220 h 650"/>
              <a:gd name="T54" fmla="*/ 465 w 1083"/>
              <a:gd name="T55" fmla="*/ 254 h 650"/>
              <a:gd name="T56" fmla="*/ 395 w 1083"/>
              <a:gd name="T57" fmla="*/ 310 h 650"/>
              <a:gd name="T58" fmla="*/ 374 w 1083"/>
              <a:gd name="T59" fmla="*/ 363 h 650"/>
              <a:gd name="T60" fmla="*/ 421 w 1083"/>
              <a:gd name="T61" fmla="*/ 408 h 650"/>
              <a:gd name="T62" fmla="*/ 456 w 1083"/>
              <a:gd name="T63" fmla="*/ 465 h 650"/>
              <a:gd name="T64" fmla="*/ 499 w 1083"/>
              <a:gd name="T65" fmla="*/ 518 h 650"/>
              <a:gd name="T66" fmla="*/ 429 w 1083"/>
              <a:gd name="T67" fmla="*/ 573 h 650"/>
              <a:gd name="T68" fmla="*/ 383 w 1083"/>
              <a:gd name="T69" fmla="*/ 585 h 650"/>
              <a:gd name="T70" fmla="*/ 363 w 1083"/>
              <a:gd name="T71" fmla="*/ 607 h 650"/>
              <a:gd name="T72" fmla="*/ 391 w 1083"/>
              <a:gd name="T73" fmla="*/ 597 h 650"/>
              <a:gd name="T74" fmla="*/ 446 w 1083"/>
              <a:gd name="T75" fmla="*/ 579 h 650"/>
              <a:gd name="T76" fmla="*/ 480 w 1083"/>
              <a:gd name="T77" fmla="*/ 569 h 650"/>
              <a:gd name="T78" fmla="*/ 506 w 1083"/>
              <a:gd name="T79" fmla="*/ 550 h 650"/>
              <a:gd name="T80" fmla="*/ 541 w 1083"/>
              <a:gd name="T81" fmla="*/ 514 h 650"/>
              <a:gd name="T82" fmla="*/ 589 w 1083"/>
              <a:gd name="T83" fmla="*/ 479 h 650"/>
              <a:gd name="T84" fmla="*/ 611 w 1083"/>
              <a:gd name="T85" fmla="*/ 417 h 650"/>
              <a:gd name="T86" fmla="*/ 625 w 1083"/>
              <a:gd name="T87" fmla="*/ 455 h 650"/>
              <a:gd name="T88" fmla="*/ 666 w 1083"/>
              <a:gd name="T89" fmla="*/ 436 h 650"/>
              <a:gd name="T90" fmla="*/ 691 w 1083"/>
              <a:gd name="T91" fmla="*/ 397 h 650"/>
              <a:gd name="T92" fmla="*/ 725 w 1083"/>
              <a:gd name="T93" fmla="*/ 407 h 650"/>
              <a:gd name="T94" fmla="*/ 748 w 1083"/>
              <a:gd name="T95" fmla="*/ 421 h 650"/>
              <a:gd name="T96" fmla="*/ 850 w 1083"/>
              <a:gd name="T97" fmla="*/ 423 h 650"/>
              <a:gd name="T98" fmla="*/ 932 w 1083"/>
              <a:gd name="T99" fmla="*/ 468 h 650"/>
              <a:gd name="T100" fmla="*/ 981 w 1083"/>
              <a:gd name="T101" fmla="*/ 493 h 650"/>
              <a:gd name="T102" fmla="*/ 989 w 1083"/>
              <a:gd name="T103" fmla="*/ 502 h 650"/>
              <a:gd name="T104" fmla="*/ 983 w 1083"/>
              <a:gd name="T105" fmla="*/ 532 h 650"/>
              <a:gd name="T106" fmla="*/ 1007 w 1083"/>
              <a:gd name="T107" fmla="*/ 532 h 650"/>
              <a:gd name="T108" fmla="*/ 1048 w 1083"/>
              <a:gd name="T109" fmla="*/ 568 h 650"/>
              <a:gd name="T110" fmla="*/ 1083 w 1083"/>
              <a:gd name="T111" fmla="*/ 552 h 650"/>
              <a:gd name="T112" fmla="*/ 932 w 1083"/>
              <a:gd name="T113" fmla="*/ 494 h 650"/>
              <a:gd name="T114" fmla="*/ 974 w 1083"/>
              <a:gd name="T115" fmla="*/ 527 h 650"/>
              <a:gd name="T116" fmla="*/ 255 w 1083"/>
              <a:gd name="T117" fmla="*/ 642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3" h="650">
                <a:moveTo>
                  <a:pt x="329" y="267"/>
                </a:moveTo>
                <a:cubicBezTo>
                  <a:pt x="332" y="268"/>
                  <a:pt x="332" y="270"/>
                  <a:pt x="336" y="270"/>
                </a:cubicBezTo>
                <a:cubicBezTo>
                  <a:pt x="337" y="268"/>
                  <a:pt x="339" y="267"/>
                  <a:pt x="340" y="264"/>
                </a:cubicBezTo>
                <a:cubicBezTo>
                  <a:pt x="336" y="260"/>
                  <a:pt x="327" y="261"/>
                  <a:pt x="325" y="254"/>
                </a:cubicBezTo>
                <a:cubicBezTo>
                  <a:pt x="322" y="254"/>
                  <a:pt x="321" y="252"/>
                  <a:pt x="320" y="251"/>
                </a:cubicBezTo>
                <a:cubicBezTo>
                  <a:pt x="320" y="246"/>
                  <a:pt x="319" y="244"/>
                  <a:pt x="318" y="241"/>
                </a:cubicBezTo>
                <a:cubicBezTo>
                  <a:pt x="315" y="240"/>
                  <a:pt x="310" y="241"/>
                  <a:pt x="306" y="243"/>
                </a:cubicBezTo>
                <a:cubicBezTo>
                  <a:pt x="303" y="240"/>
                  <a:pt x="299" y="238"/>
                  <a:pt x="296" y="235"/>
                </a:cubicBezTo>
                <a:cubicBezTo>
                  <a:pt x="296" y="234"/>
                  <a:pt x="298" y="230"/>
                  <a:pt x="296" y="230"/>
                </a:cubicBezTo>
                <a:cubicBezTo>
                  <a:pt x="292" y="234"/>
                  <a:pt x="283" y="248"/>
                  <a:pt x="294" y="250"/>
                </a:cubicBezTo>
                <a:cubicBezTo>
                  <a:pt x="295" y="250"/>
                  <a:pt x="296" y="250"/>
                  <a:pt x="296" y="250"/>
                </a:cubicBezTo>
                <a:cubicBezTo>
                  <a:pt x="298" y="249"/>
                  <a:pt x="299" y="248"/>
                  <a:pt x="302" y="248"/>
                </a:cubicBezTo>
                <a:cubicBezTo>
                  <a:pt x="306" y="251"/>
                  <a:pt x="312" y="254"/>
                  <a:pt x="311" y="261"/>
                </a:cubicBezTo>
                <a:cubicBezTo>
                  <a:pt x="315" y="262"/>
                  <a:pt x="318" y="267"/>
                  <a:pt x="317" y="272"/>
                </a:cubicBezTo>
                <a:cubicBezTo>
                  <a:pt x="322" y="276"/>
                  <a:pt x="322" y="266"/>
                  <a:pt x="329" y="267"/>
                </a:cubicBezTo>
                <a:close/>
                <a:moveTo>
                  <a:pt x="327" y="385"/>
                </a:moveTo>
                <a:cubicBezTo>
                  <a:pt x="328" y="386"/>
                  <a:pt x="328" y="388"/>
                  <a:pt x="328" y="391"/>
                </a:cubicBezTo>
                <a:cubicBezTo>
                  <a:pt x="334" y="395"/>
                  <a:pt x="337" y="401"/>
                  <a:pt x="344" y="403"/>
                </a:cubicBezTo>
                <a:cubicBezTo>
                  <a:pt x="346" y="405"/>
                  <a:pt x="347" y="406"/>
                  <a:pt x="348" y="409"/>
                </a:cubicBezTo>
                <a:cubicBezTo>
                  <a:pt x="354" y="409"/>
                  <a:pt x="354" y="403"/>
                  <a:pt x="362" y="405"/>
                </a:cubicBezTo>
                <a:cubicBezTo>
                  <a:pt x="361" y="404"/>
                  <a:pt x="362" y="404"/>
                  <a:pt x="362" y="403"/>
                </a:cubicBezTo>
                <a:cubicBezTo>
                  <a:pt x="358" y="400"/>
                  <a:pt x="361" y="394"/>
                  <a:pt x="362" y="389"/>
                </a:cubicBezTo>
                <a:cubicBezTo>
                  <a:pt x="360" y="388"/>
                  <a:pt x="359" y="386"/>
                  <a:pt x="355" y="387"/>
                </a:cubicBezTo>
                <a:cubicBezTo>
                  <a:pt x="355" y="385"/>
                  <a:pt x="354" y="384"/>
                  <a:pt x="355" y="382"/>
                </a:cubicBezTo>
                <a:cubicBezTo>
                  <a:pt x="349" y="385"/>
                  <a:pt x="342" y="380"/>
                  <a:pt x="339" y="387"/>
                </a:cubicBezTo>
                <a:cubicBezTo>
                  <a:pt x="336" y="385"/>
                  <a:pt x="330" y="382"/>
                  <a:pt x="327" y="385"/>
                </a:cubicBezTo>
                <a:close/>
                <a:moveTo>
                  <a:pt x="652" y="391"/>
                </a:moveTo>
                <a:cubicBezTo>
                  <a:pt x="649" y="391"/>
                  <a:pt x="648" y="393"/>
                  <a:pt x="649" y="394"/>
                </a:cubicBezTo>
                <a:cubicBezTo>
                  <a:pt x="651" y="394"/>
                  <a:pt x="652" y="393"/>
                  <a:pt x="652" y="391"/>
                </a:cubicBezTo>
                <a:close/>
                <a:moveTo>
                  <a:pt x="696" y="430"/>
                </a:moveTo>
                <a:cubicBezTo>
                  <a:pt x="698" y="425"/>
                  <a:pt x="701" y="417"/>
                  <a:pt x="696" y="415"/>
                </a:cubicBezTo>
                <a:cubicBezTo>
                  <a:pt x="693" y="420"/>
                  <a:pt x="691" y="427"/>
                  <a:pt x="696" y="430"/>
                </a:cubicBezTo>
                <a:close/>
                <a:moveTo>
                  <a:pt x="710" y="423"/>
                </a:moveTo>
                <a:cubicBezTo>
                  <a:pt x="709" y="418"/>
                  <a:pt x="704" y="421"/>
                  <a:pt x="706" y="425"/>
                </a:cubicBezTo>
                <a:cubicBezTo>
                  <a:pt x="703" y="426"/>
                  <a:pt x="704" y="428"/>
                  <a:pt x="702" y="431"/>
                </a:cubicBezTo>
                <a:cubicBezTo>
                  <a:pt x="700" y="435"/>
                  <a:pt x="693" y="436"/>
                  <a:pt x="695" y="439"/>
                </a:cubicBezTo>
                <a:cubicBezTo>
                  <a:pt x="694" y="439"/>
                  <a:pt x="694" y="440"/>
                  <a:pt x="693" y="440"/>
                </a:cubicBezTo>
                <a:cubicBezTo>
                  <a:pt x="693" y="441"/>
                  <a:pt x="693" y="443"/>
                  <a:pt x="693" y="444"/>
                </a:cubicBezTo>
                <a:cubicBezTo>
                  <a:pt x="697" y="444"/>
                  <a:pt x="699" y="443"/>
                  <a:pt x="700" y="441"/>
                </a:cubicBezTo>
                <a:cubicBezTo>
                  <a:pt x="702" y="443"/>
                  <a:pt x="704" y="439"/>
                  <a:pt x="702" y="437"/>
                </a:cubicBezTo>
                <a:cubicBezTo>
                  <a:pt x="703" y="436"/>
                  <a:pt x="703" y="437"/>
                  <a:pt x="704" y="437"/>
                </a:cubicBezTo>
                <a:cubicBezTo>
                  <a:pt x="703" y="430"/>
                  <a:pt x="712" y="429"/>
                  <a:pt x="712" y="422"/>
                </a:cubicBezTo>
                <a:cubicBezTo>
                  <a:pt x="711" y="422"/>
                  <a:pt x="711" y="423"/>
                  <a:pt x="710" y="423"/>
                </a:cubicBezTo>
                <a:close/>
                <a:moveTo>
                  <a:pt x="240" y="483"/>
                </a:moveTo>
                <a:cubicBezTo>
                  <a:pt x="242" y="482"/>
                  <a:pt x="245" y="482"/>
                  <a:pt x="246" y="478"/>
                </a:cubicBezTo>
                <a:cubicBezTo>
                  <a:pt x="243" y="480"/>
                  <a:pt x="239" y="477"/>
                  <a:pt x="238" y="479"/>
                </a:cubicBezTo>
                <a:cubicBezTo>
                  <a:pt x="237" y="482"/>
                  <a:pt x="241" y="481"/>
                  <a:pt x="240" y="483"/>
                </a:cubicBezTo>
                <a:close/>
                <a:moveTo>
                  <a:pt x="248" y="509"/>
                </a:moveTo>
                <a:cubicBezTo>
                  <a:pt x="249" y="508"/>
                  <a:pt x="251" y="508"/>
                  <a:pt x="251" y="506"/>
                </a:cubicBezTo>
                <a:cubicBezTo>
                  <a:pt x="250" y="505"/>
                  <a:pt x="247" y="505"/>
                  <a:pt x="245" y="503"/>
                </a:cubicBezTo>
                <a:cubicBezTo>
                  <a:pt x="244" y="505"/>
                  <a:pt x="246" y="507"/>
                  <a:pt x="248" y="509"/>
                </a:cubicBezTo>
                <a:close/>
                <a:moveTo>
                  <a:pt x="428" y="592"/>
                </a:moveTo>
                <a:cubicBezTo>
                  <a:pt x="426" y="592"/>
                  <a:pt x="427" y="593"/>
                  <a:pt x="426" y="593"/>
                </a:cubicBezTo>
                <a:cubicBezTo>
                  <a:pt x="426" y="593"/>
                  <a:pt x="425" y="592"/>
                  <a:pt x="425" y="591"/>
                </a:cubicBezTo>
                <a:cubicBezTo>
                  <a:pt x="418" y="591"/>
                  <a:pt x="419" y="600"/>
                  <a:pt x="420" y="603"/>
                </a:cubicBezTo>
                <a:cubicBezTo>
                  <a:pt x="421" y="603"/>
                  <a:pt x="421" y="601"/>
                  <a:pt x="422" y="600"/>
                </a:cubicBezTo>
                <a:cubicBezTo>
                  <a:pt x="424" y="602"/>
                  <a:pt x="425" y="603"/>
                  <a:pt x="427" y="604"/>
                </a:cubicBezTo>
                <a:cubicBezTo>
                  <a:pt x="427" y="603"/>
                  <a:pt x="427" y="601"/>
                  <a:pt x="429" y="601"/>
                </a:cubicBezTo>
                <a:cubicBezTo>
                  <a:pt x="429" y="599"/>
                  <a:pt x="427" y="598"/>
                  <a:pt x="427" y="596"/>
                </a:cubicBezTo>
                <a:cubicBezTo>
                  <a:pt x="428" y="597"/>
                  <a:pt x="430" y="599"/>
                  <a:pt x="431" y="600"/>
                </a:cubicBezTo>
                <a:cubicBezTo>
                  <a:pt x="432" y="599"/>
                  <a:pt x="433" y="596"/>
                  <a:pt x="432" y="594"/>
                </a:cubicBezTo>
                <a:cubicBezTo>
                  <a:pt x="430" y="595"/>
                  <a:pt x="428" y="594"/>
                  <a:pt x="428" y="592"/>
                </a:cubicBezTo>
                <a:close/>
                <a:moveTo>
                  <a:pt x="11" y="620"/>
                </a:moveTo>
                <a:cubicBezTo>
                  <a:pt x="13" y="620"/>
                  <a:pt x="15" y="621"/>
                  <a:pt x="15" y="618"/>
                </a:cubicBezTo>
                <a:cubicBezTo>
                  <a:pt x="12" y="618"/>
                  <a:pt x="11" y="617"/>
                  <a:pt x="10" y="616"/>
                </a:cubicBezTo>
                <a:cubicBezTo>
                  <a:pt x="9" y="615"/>
                  <a:pt x="9" y="614"/>
                  <a:pt x="8" y="612"/>
                </a:cubicBezTo>
                <a:cubicBezTo>
                  <a:pt x="5" y="612"/>
                  <a:pt x="3" y="609"/>
                  <a:pt x="0" y="612"/>
                </a:cubicBezTo>
                <a:cubicBezTo>
                  <a:pt x="2" y="614"/>
                  <a:pt x="3" y="617"/>
                  <a:pt x="5" y="619"/>
                </a:cubicBezTo>
                <a:cubicBezTo>
                  <a:pt x="4" y="620"/>
                  <a:pt x="3" y="619"/>
                  <a:pt x="1" y="619"/>
                </a:cubicBezTo>
                <a:cubicBezTo>
                  <a:pt x="1" y="620"/>
                  <a:pt x="0" y="620"/>
                  <a:pt x="0" y="621"/>
                </a:cubicBezTo>
                <a:cubicBezTo>
                  <a:pt x="3" y="621"/>
                  <a:pt x="2" y="625"/>
                  <a:pt x="5" y="626"/>
                </a:cubicBezTo>
                <a:cubicBezTo>
                  <a:pt x="5" y="624"/>
                  <a:pt x="5" y="623"/>
                  <a:pt x="6" y="623"/>
                </a:cubicBezTo>
                <a:cubicBezTo>
                  <a:pt x="9" y="623"/>
                  <a:pt x="9" y="620"/>
                  <a:pt x="11" y="620"/>
                </a:cubicBezTo>
                <a:close/>
                <a:moveTo>
                  <a:pt x="312" y="616"/>
                </a:moveTo>
                <a:cubicBezTo>
                  <a:pt x="312" y="615"/>
                  <a:pt x="314" y="615"/>
                  <a:pt x="313" y="613"/>
                </a:cubicBezTo>
                <a:cubicBezTo>
                  <a:pt x="310" y="613"/>
                  <a:pt x="309" y="613"/>
                  <a:pt x="308" y="614"/>
                </a:cubicBezTo>
                <a:cubicBezTo>
                  <a:pt x="308" y="616"/>
                  <a:pt x="310" y="617"/>
                  <a:pt x="308" y="619"/>
                </a:cubicBezTo>
                <a:cubicBezTo>
                  <a:pt x="307" y="616"/>
                  <a:pt x="304" y="617"/>
                  <a:pt x="304" y="614"/>
                </a:cubicBezTo>
                <a:cubicBezTo>
                  <a:pt x="299" y="612"/>
                  <a:pt x="296" y="617"/>
                  <a:pt x="298" y="621"/>
                </a:cubicBezTo>
                <a:cubicBezTo>
                  <a:pt x="300" y="621"/>
                  <a:pt x="301" y="620"/>
                  <a:pt x="302" y="622"/>
                </a:cubicBezTo>
                <a:cubicBezTo>
                  <a:pt x="304" y="621"/>
                  <a:pt x="307" y="620"/>
                  <a:pt x="310" y="621"/>
                </a:cubicBezTo>
                <a:cubicBezTo>
                  <a:pt x="311" y="620"/>
                  <a:pt x="312" y="619"/>
                  <a:pt x="315" y="619"/>
                </a:cubicBezTo>
                <a:cubicBezTo>
                  <a:pt x="315" y="616"/>
                  <a:pt x="313" y="617"/>
                  <a:pt x="312" y="616"/>
                </a:cubicBezTo>
                <a:close/>
                <a:moveTo>
                  <a:pt x="372" y="618"/>
                </a:moveTo>
                <a:cubicBezTo>
                  <a:pt x="370" y="621"/>
                  <a:pt x="376" y="625"/>
                  <a:pt x="379" y="624"/>
                </a:cubicBezTo>
                <a:cubicBezTo>
                  <a:pt x="379" y="623"/>
                  <a:pt x="378" y="621"/>
                  <a:pt x="378" y="620"/>
                </a:cubicBezTo>
                <a:cubicBezTo>
                  <a:pt x="375" y="621"/>
                  <a:pt x="376" y="617"/>
                  <a:pt x="372" y="618"/>
                </a:cubicBezTo>
                <a:close/>
                <a:moveTo>
                  <a:pt x="29" y="623"/>
                </a:moveTo>
                <a:cubicBezTo>
                  <a:pt x="29" y="620"/>
                  <a:pt x="28" y="619"/>
                  <a:pt x="26" y="619"/>
                </a:cubicBezTo>
                <a:cubicBezTo>
                  <a:pt x="24" y="620"/>
                  <a:pt x="24" y="622"/>
                  <a:pt x="22" y="623"/>
                </a:cubicBezTo>
                <a:cubicBezTo>
                  <a:pt x="18" y="622"/>
                  <a:pt x="16" y="625"/>
                  <a:pt x="13" y="622"/>
                </a:cubicBezTo>
                <a:cubicBezTo>
                  <a:pt x="12" y="622"/>
                  <a:pt x="10" y="622"/>
                  <a:pt x="10" y="623"/>
                </a:cubicBezTo>
                <a:cubicBezTo>
                  <a:pt x="10" y="624"/>
                  <a:pt x="10" y="625"/>
                  <a:pt x="11" y="626"/>
                </a:cubicBezTo>
                <a:cubicBezTo>
                  <a:pt x="12" y="627"/>
                  <a:pt x="12" y="625"/>
                  <a:pt x="13" y="624"/>
                </a:cubicBezTo>
                <a:cubicBezTo>
                  <a:pt x="13" y="626"/>
                  <a:pt x="16" y="625"/>
                  <a:pt x="18" y="626"/>
                </a:cubicBezTo>
                <a:cubicBezTo>
                  <a:pt x="19" y="627"/>
                  <a:pt x="19" y="628"/>
                  <a:pt x="20" y="629"/>
                </a:cubicBezTo>
                <a:cubicBezTo>
                  <a:pt x="22" y="628"/>
                  <a:pt x="22" y="629"/>
                  <a:pt x="24" y="629"/>
                </a:cubicBezTo>
                <a:cubicBezTo>
                  <a:pt x="25" y="627"/>
                  <a:pt x="26" y="623"/>
                  <a:pt x="29" y="623"/>
                </a:cubicBezTo>
                <a:close/>
                <a:moveTo>
                  <a:pt x="53" y="629"/>
                </a:moveTo>
                <a:cubicBezTo>
                  <a:pt x="53" y="627"/>
                  <a:pt x="53" y="627"/>
                  <a:pt x="55" y="627"/>
                </a:cubicBezTo>
                <a:cubicBezTo>
                  <a:pt x="54" y="615"/>
                  <a:pt x="43" y="628"/>
                  <a:pt x="53" y="629"/>
                </a:cubicBezTo>
                <a:close/>
                <a:moveTo>
                  <a:pt x="45" y="631"/>
                </a:moveTo>
                <a:cubicBezTo>
                  <a:pt x="46" y="627"/>
                  <a:pt x="39" y="630"/>
                  <a:pt x="38" y="627"/>
                </a:cubicBezTo>
                <a:cubicBezTo>
                  <a:pt x="41" y="627"/>
                  <a:pt x="41" y="624"/>
                  <a:pt x="41" y="622"/>
                </a:cubicBezTo>
                <a:cubicBezTo>
                  <a:pt x="38" y="623"/>
                  <a:pt x="38" y="622"/>
                  <a:pt x="35" y="622"/>
                </a:cubicBezTo>
                <a:cubicBezTo>
                  <a:pt x="33" y="623"/>
                  <a:pt x="34" y="627"/>
                  <a:pt x="32" y="627"/>
                </a:cubicBezTo>
                <a:cubicBezTo>
                  <a:pt x="32" y="626"/>
                  <a:pt x="31" y="626"/>
                  <a:pt x="30" y="626"/>
                </a:cubicBezTo>
                <a:cubicBezTo>
                  <a:pt x="29" y="627"/>
                  <a:pt x="29" y="628"/>
                  <a:pt x="29" y="629"/>
                </a:cubicBezTo>
                <a:cubicBezTo>
                  <a:pt x="27" y="630"/>
                  <a:pt x="25" y="632"/>
                  <a:pt x="24" y="634"/>
                </a:cubicBezTo>
                <a:cubicBezTo>
                  <a:pt x="25" y="634"/>
                  <a:pt x="25" y="634"/>
                  <a:pt x="26" y="635"/>
                </a:cubicBezTo>
                <a:cubicBezTo>
                  <a:pt x="28" y="635"/>
                  <a:pt x="27" y="633"/>
                  <a:pt x="29" y="633"/>
                </a:cubicBezTo>
                <a:cubicBezTo>
                  <a:pt x="29" y="634"/>
                  <a:pt x="29" y="634"/>
                  <a:pt x="29" y="635"/>
                </a:cubicBezTo>
                <a:cubicBezTo>
                  <a:pt x="31" y="635"/>
                  <a:pt x="31" y="636"/>
                  <a:pt x="32" y="636"/>
                </a:cubicBezTo>
                <a:cubicBezTo>
                  <a:pt x="33" y="632"/>
                  <a:pt x="38" y="636"/>
                  <a:pt x="38" y="633"/>
                </a:cubicBezTo>
                <a:cubicBezTo>
                  <a:pt x="39" y="635"/>
                  <a:pt x="42" y="635"/>
                  <a:pt x="44" y="635"/>
                </a:cubicBezTo>
                <a:cubicBezTo>
                  <a:pt x="44" y="634"/>
                  <a:pt x="45" y="633"/>
                  <a:pt x="45" y="632"/>
                </a:cubicBezTo>
                <a:cubicBezTo>
                  <a:pt x="46" y="633"/>
                  <a:pt x="46" y="634"/>
                  <a:pt x="46" y="635"/>
                </a:cubicBezTo>
                <a:cubicBezTo>
                  <a:pt x="49" y="635"/>
                  <a:pt x="49" y="634"/>
                  <a:pt x="51" y="635"/>
                </a:cubicBezTo>
                <a:cubicBezTo>
                  <a:pt x="51" y="634"/>
                  <a:pt x="51" y="633"/>
                  <a:pt x="53" y="634"/>
                </a:cubicBezTo>
                <a:cubicBezTo>
                  <a:pt x="53" y="633"/>
                  <a:pt x="53" y="632"/>
                  <a:pt x="53" y="630"/>
                </a:cubicBezTo>
                <a:cubicBezTo>
                  <a:pt x="49" y="631"/>
                  <a:pt x="47" y="628"/>
                  <a:pt x="45" y="631"/>
                </a:cubicBezTo>
                <a:close/>
                <a:moveTo>
                  <a:pt x="113" y="644"/>
                </a:moveTo>
                <a:cubicBezTo>
                  <a:pt x="111" y="640"/>
                  <a:pt x="101" y="641"/>
                  <a:pt x="99" y="638"/>
                </a:cubicBezTo>
                <a:cubicBezTo>
                  <a:pt x="99" y="637"/>
                  <a:pt x="97" y="636"/>
                  <a:pt x="98" y="636"/>
                </a:cubicBezTo>
                <a:cubicBezTo>
                  <a:pt x="101" y="637"/>
                  <a:pt x="102" y="635"/>
                  <a:pt x="104" y="634"/>
                </a:cubicBezTo>
                <a:cubicBezTo>
                  <a:pt x="104" y="630"/>
                  <a:pt x="102" y="630"/>
                  <a:pt x="101" y="627"/>
                </a:cubicBezTo>
                <a:cubicBezTo>
                  <a:pt x="98" y="627"/>
                  <a:pt x="96" y="626"/>
                  <a:pt x="95" y="629"/>
                </a:cubicBezTo>
                <a:cubicBezTo>
                  <a:pt x="95" y="628"/>
                  <a:pt x="93" y="628"/>
                  <a:pt x="92" y="629"/>
                </a:cubicBezTo>
                <a:cubicBezTo>
                  <a:pt x="92" y="631"/>
                  <a:pt x="95" y="631"/>
                  <a:pt x="96" y="633"/>
                </a:cubicBezTo>
                <a:cubicBezTo>
                  <a:pt x="92" y="633"/>
                  <a:pt x="89" y="632"/>
                  <a:pt x="85" y="635"/>
                </a:cubicBezTo>
                <a:cubicBezTo>
                  <a:pt x="84" y="633"/>
                  <a:pt x="81" y="635"/>
                  <a:pt x="79" y="632"/>
                </a:cubicBezTo>
                <a:cubicBezTo>
                  <a:pt x="79" y="634"/>
                  <a:pt x="76" y="632"/>
                  <a:pt x="75" y="634"/>
                </a:cubicBezTo>
                <a:cubicBezTo>
                  <a:pt x="74" y="632"/>
                  <a:pt x="69" y="631"/>
                  <a:pt x="68" y="633"/>
                </a:cubicBezTo>
                <a:cubicBezTo>
                  <a:pt x="75" y="637"/>
                  <a:pt x="85" y="638"/>
                  <a:pt x="90" y="640"/>
                </a:cubicBezTo>
                <a:cubicBezTo>
                  <a:pt x="93" y="636"/>
                  <a:pt x="100" y="641"/>
                  <a:pt x="102" y="645"/>
                </a:cubicBezTo>
                <a:cubicBezTo>
                  <a:pt x="110" y="646"/>
                  <a:pt x="113" y="649"/>
                  <a:pt x="124" y="650"/>
                </a:cubicBezTo>
                <a:cubicBezTo>
                  <a:pt x="122" y="646"/>
                  <a:pt x="115" y="646"/>
                  <a:pt x="113" y="644"/>
                </a:cubicBezTo>
                <a:close/>
                <a:moveTo>
                  <a:pt x="256" y="630"/>
                </a:moveTo>
                <a:cubicBezTo>
                  <a:pt x="254" y="630"/>
                  <a:pt x="252" y="630"/>
                  <a:pt x="252" y="627"/>
                </a:cubicBezTo>
                <a:cubicBezTo>
                  <a:pt x="244" y="625"/>
                  <a:pt x="237" y="632"/>
                  <a:pt x="240" y="636"/>
                </a:cubicBezTo>
                <a:cubicBezTo>
                  <a:pt x="238" y="635"/>
                  <a:pt x="236" y="636"/>
                  <a:pt x="234" y="634"/>
                </a:cubicBezTo>
                <a:cubicBezTo>
                  <a:pt x="233" y="637"/>
                  <a:pt x="226" y="637"/>
                  <a:pt x="229" y="642"/>
                </a:cubicBezTo>
                <a:cubicBezTo>
                  <a:pt x="226" y="642"/>
                  <a:pt x="226" y="644"/>
                  <a:pt x="225" y="645"/>
                </a:cubicBezTo>
                <a:cubicBezTo>
                  <a:pt x="223" y="643"/>
                  <a:pt x="223" y="649"/>
                  <a:pt x="220" y="646"/>
                </a:cubicBezTo>
                <a:cubicBezTo>
                  <a:pt x="220" y="649"/>
                  <a:pt x="219" y="646"/>
                  <a:pt x="218" y="649"/>
                </a:cubicBezTo>
                <a:cubicBezTo>
                  <a:pt x="223" y="649"/>
                  <a:pt x="225" y="647"/>
                  <a:pt x="229" y="648"/>
                </a:cubicBezTo>
                <a:cubicBezTo>
                  <a:pt x="228" y="646"/>
                  <a:pt x="232" y="645"/>
                  <a:pt x="236" y="645"/>
                </a:cubicBezTo>
                <a:cubicBezTo>
                  <a:pt x="239" y="639"/>
                  <a:pt x="247" y="638"/>
                  <a:pt x="254" y="636"/>
                </a:cubicBezTo>
                <a:cubicBezTo>
                  <a:pt x="253" y="632"/>
                  <a:pt x="257" y="633"/>
                  <a:pt x="256" y="630"/>
                </a:cubicBezTo>
                <a:close/>
                <a:moveTo>
                  <a:pt x="199" y="641"/>
                </a:moveTo>
                <a:cubicBezTo>
                  <a:pt x="196" y="643"/>
                  <a:pt x="200" y="647"/>
                  <a:pt x="202" y="644"/>
                </a:cubicBezTo>
                <a:cubicBezTo>
                  <a:pt x="203" y="645"/>
                  <a:pt x="203" y="647"/>
                  <a:pt x="205" y="647"/>
                </a:cubicBezTo>
                <a:cubicBezTo>
                  <a:pt x="206" y="646"/>
                  <a:pt x="208" y="645"/>
                  <a:pt x="207" y="643"/>
                </a:cubicBezTo>
                <a:cubicBezTo>
                  <a:pt x="205" y="640"/>
                  <a:pt x="203" y="642"/>
                  <a:pt x="199" y="641"/>
                </a:cubicBezTo>
                <a:close/>
                <a:moveTo>
                  <a:pt x="140" y="642"/>
                </a:moveTo>
                <a:cubicBezTo>
                  <a:pt x="136" y="641"/>
                  <a:pt x="133" y="642"/>
                  <a:pt x="132" y="646"/>
                </a:cubicBezTo>
                <a:cubicBezTo>
                  <a:pt x="135" y="648"/>
                  <a:pt x="139" y="647"/>
                  <a:pt x="142" y="646"/>
                </a:cubicBezTo>
                <a:cubicBezTo>
                  <a:pt x="143" y="643"/>
                  <a:pt x="140" y="644"/>
                  <a:pt x="140" y="642"/>
                </a:cubicBezTo>
                <a:close/>
                <a:moveTo>
                  <a:pt x="176" y="647"/>
                </a:moveTo>
                <a:cubicBezTo>
                  <a:pt x="178" y="649"/>
                  <a:pt x="182" y="647"/>
                  <a:pt x="185" y="646"/>
                </a:cubicBezTo>
                <a:cubicBezTo>
                  <a:pt x="185" y="639"/>
                  <a:pt x="177" y="643"/>
                  <a:pt x="176" y="647"/>
                </a:cubicBezTo>
                <a:close/>
                <a:moveTo>
                  <a:pt x="168" y="645"/>
                </a:moveTo>
                <a:cubicBezTo>
                  <a:pt x="166" y="645"/>
                  <a:pt x="164" y="646"/>
                  <a:pt x="165" y="648"/>
                </a:cubicBezTo>
                <a:cubicBezTo>
                  <a:pt x="166" y="648"/>
                  <a:pt x="166" y="649"/>
                  <a:pt x="168" y="649"/>
                </a:cubicBezTo>
                <a:cubicBezTo>
                  <a:pt x="168" y="648"/>
                  <a:pt x="168" y="648"/>
                  <a:pt x="169" y="648"/>
                </a:cubicBezTo>
                <a:cubicBezTo>
                  <a:pt x="169" y="646"/>
                  <a:pt x="168" y="646"/>
                  <a:pt x="168" y="645"/>
                </a:cubicBezTo>
                <a:close/>
                <a:moveTo>
                  <a:pt x="614" y="497"/>
                </a:moveTo>
                <a:cubicBezTo>
                  <a:pt x="614" y="499"/>
                  <a:pt x="613" y="499"/>
                  <a:pt x="612" y="498"/>
                </a:cubicBezTo>
                <a:cubicBezTo>
                  <a:pt x="613" y="498"/>
                  <a:pt x="612" y="497"/>
                  <a:pt x="613" y="496"/>
                </a:cubicBezTo>
                <a:cubicBezTo>
                  <a:pt x="611" y="494"/>
                  <a:pt x="611" y="497"/>
                  <a:pt x="610" y="497"/>
                </a:cubicBezTo>
                <a:cubicBezTo>
                  <a:pt x="610" y="496"/>
                  <a:pt x="609" y="495"/>
                  <a:pt x="608" y="494"/>
                </a:cubicBezTo>
                <a:cubicBezTo>
                  <a:pt x="608" y="495"/>
                  <a:pt x="608" y="494"/>
                  <a:pt x="607" y="494"/>
                </a:cubicBezTo>
                <a:cubicBezTo>
                  <a:pt x="606" y="494"/>
                  <a:pt x="607" y="496"/>
                  <a:pt x="606" y="496"/>
                </a:cubicBezTo>
                <a:cubicBezTo>
                  <a:pt x="605" y="496"/>
                  <a:pt x="605" y="495"/>
                  <a:pt x="605" y="494"/>
                </a:cubicBezTo>
                <a:cubicBezTo>
                  <a:pt x="607" y="492"/>
                  <a:pt x="609" y="491"/>
                  <a:pt x="608" y="486"/>
                </a:cubicBezTo>
                <a:cubicBezTo>
                  <a:pt x="605" y="487"/>
                  <a:pt x="600" y="485"/>
                  <a:pt x="601" y="492"/>
                </a:cubicBezTo>
                <a:cubicBezTo>
                  <a:pt x="599" y="493"/>
                  <a:pt x="598" y="495"/>
                  <a:pt x="596" y="495"/>
                </a:cubicBezTo>
                <a:cubicBezTo>
                  <a:pt x="596" y="496"/>
                  <a:pt x="597" y="496"/>
                  <a:pt x="597" y="497"/>
                </a:cubicBezTo>
                <a:cubicBezTo>
                  <a:pt x="594" y="496"/>
                  <a:pt x="596" y="499"/>
                  <a:pt x="595" y="499"/>
                </a:cubicBezTo>
                <a:cubicBezTo>
                  <a:pt x="595" y="498"/>
                  <a:pt x="594" y="498"/>
                  <a:pt x="593" y="498"/>
                </a:cubicBezTo>
                <a:cubicBezTo>
                  <a:pt x="591" y="499"/>
                  <a:pt x="592" y="501"/>
                  <a:pt x="592" y="502"/>
                </a:cubicBezTo>
                <a:cubicBezTo>
                  <a:pt x="589" y="501"/>
                  <a:pt x="587" y="506"/>
                  <a:pt x="585" y="508"/>
                </a:cubicBezTo>
                <a:cubicBezTo>
                  <a:pt x="587" y="509"/>
                  <a:pt x="592" y="509"/>
                  <a:pt x="591" y="511"/>
                </a:cubicBezTo>
                <a:cubicBezTo>
                  <a:pt x="591" y="510"/>
                  <a:pt x="588" y="508"/>
                  <a:pt x="587" y="511"/>
                </a:cubicBezTo>
                <a:cubicBezTo>
                  <a:pt x="588" y="511"/>
                  <a:pt x="589" y="512"/>
                  <a:pt x="590" y="513"/>
                </a:cubicBezTo>
                <a:cubicBezTo>
                  <a:pt x="587" y="513"/>
                  <a:pt x="587" y="510"/>
                  <a:pt x="583" y="510"/>
                </a:cubicBezTo>
                <a:cubicBezTo>
                  <a:pt x="581" y="512"/>
                  <a:pt x="583" y="513"/>
                  <a:pt x="584" y="515"/>
                </a:cubicBezTo>
                <a:cubicBezTo>
                  <a:pt x="583" y="515"/>
                  <a:pt x="584" y="517"/>
                  <a:pt x="583" y="518"/>
                </a:cubicBezTo>
                <a:cubicBezTo>
                  <a:pt x="583" y="515"/>
                  <a:pt x="581" y="515"/>
                  <a:pt x="582" y="513"/>
                </a:cubicBezTo>
                <a:cubicBezTo>
                  <a:pt x="577" y="512"/>
                  <a:pt x="573" y="514"/>
                  <a:pt x="574" y="519"/>
                </a:cubicBezTo>
                <a:cubicBezTo>
                  <a:pt x="574" y="520"/>
                  <a:pt x="576" y="521"/>
                  <a:pt x="577" y="521"/>
                </a:cubicBezTo>
                <a:cubicBezTo>
                  <a:pt x="576" y="521"/>
                  <a:pt x="575" y="521"/>
                  <a:pt x="575" y="522"/>
                </a:cubicBezTo>
                <a:cubicBezTo>
                  <a:pt x="576" y="524"/>
                  <a:pt x="576" y="528"/>
                  <a:pt x="575" y="530"/>
                </a:cubicBezTo>
                <a:cubicBezTo>
                  <a:pt x="576" y="521"/>
                  <a:pt x="567" y="518"/>
                  <a:pt x="563" y="524"/>
                </a:cubicBezTo>
                <a:cubicBezTo>
                  <a:pt x="559" y="525"/>
                  <a:pt x="556" y="531"/>
                  <a:pt x="555" y="534"/>
                </a:cubicBezTo>
                <a:cubicBezTo>
                  <a:pt x="560" y="534"/>
                  <a:pt x="561" y="539"/>
                  <a:pt x="560" y="546"/>
                </a:cubicBezTo>
                <a:cubicBezTo>
                  <a:pt x="563" y="546"/>
                  <a:pt x="565" y="549"/>
                  <a:pt x="564" y="552"/>
                </a:cubicBezTo>
                <a:cubicBezTo>
                  <a:pt x="568" y="550"/>
                  <a:pt x="570" y="545"/>
                  <a:pt x="574" y="549"/>
                </a:cubicBezTo>
                <a:cubicBezTo>
                  <a:pt x="570" y="549"/>
                  <a:pt x="568" y="552"/>
                  <a:pt x="567" y="555"/>
                </a:cubicBezTo>
                <a:cubicBezTo>
                  <a:pt x="568" y="556"/>
                  <a:pt x="570" y="556"/>
                  <a:pt x="572" y="556"/>
                </a:cubicBezTo>
                <a:cubicBezTo>
                  <a:pt x="574" y="554"/>
                  <a:pt x="575" y="553"/>
                  <a:pt x="578" y="552"/>
                </a:cubicBezTo>
                <a:cubicBezTo>
                  <a:pt x="578" y="551"/>
                  <a:pt x="578" y="551"/>
                  <a:pt x="578" y="550"/>
                </a:cubicBezTo>
                <a:cubicBezTo>
                  <a:pt x="582" y="550"/>
                  <a:pt x="581" y="547"/>
                  <a:pt x="580" y="544"/>
                </a:cubicBezTo>
                <a:cubicBezTo>
                  <a:pt x="583" y="546"/>
                  <a:pt x="582" y="543"/>
                  <a:pt x="584" y="543"/>
                </a:cubicBezTo>
                <a:cubicBezTo>
                  <a:pt x="583" y="545"/>
                  <a:pt x="585" y="546"/>
                  <a:pt x="585" y="548"/>
                </a:cubicBezTo>
                <a:cubicBezTo>
                  <a:pt x="588" y="548"/>
                  <a:pt x="588" y="546"/>
                  <a:pt x="589" y="544"/>
                </a:cubicBezTo>
                <a:cubicBezTo>
                  <a:pt x="591" y="545"/>
                  <a:pt x="592" y="542"/>
                  <a:pt x="595" y="543"/>
                </a:cubicBezTo>
                <a:cubicBezTo>
                  <a:pt x="595" y="542"/>
                  <a:pt x="596" y="542"/>
                  <a:pt x="595" y="541"/>
                </a:cubicBezTo>
                <a:cubicBezTo>
                  <a:pt x="594" y="540"/>
                  <a:pt x="592" y="540"/>
                  <a:pt x="592" y="540"/>
                </a:cubicBezTo>
                <a:cubicBezTo>
                  <a:pt x="595" y="540"/>
                  <a:pt x="593" y="536"/>
                  <a:pt x="593" y="535"/>
                </a:cubicBezTo>
                <a:cubicBezTo>
                  <a:pt x="594" y="538"/>
                  <a:pt x="597" y="538"/>
                  <a:pt x="599" y="538"/>
                </a:cubicBezTo>
                <a:cubicBezTo>
                  <a:pt x="600" y="536"/>
                  <a:pt x="602" y="535"/>
                  <a:pt x="601" y="533"/>
                </a:cubicBezTo>
                <a:cubicBezTo>
                  <a:pt x="600" y="532"/>
                  <a:pt x="598" y="531"/>
                  <a:pt x="598" y="529"/>
                </a:cubicBezTo>
                <a:cubicBezTo>
                  <a:pt x="600" y="532"/>
                  <a:pt x="603" y="532"/>
                  <a:pt x="607" y="533"/>
                </a:cubicBezTo>
                <a:cubicBezTo>
                  <a:pt x="606" y="528"/>
                  <a:pt x="611" y="529"/>
                  <a:pt x="610" y="524"/>
                </a:cubicBezTo>
                <a:cubicBezTo>
                  <a:pt x="608" y="525"/>
                  <a:pt x="607" y="523"/>
                  <a:pt x="605" y="525"/>
                </a:cubicBezTo>
                <a:cubicBezTo>
                  <a:pt x="606" y="522"/>
                  <a:pt x="605" y="522"/>
                  <a:pt x="605" y="520"/>
                </a:cubicBezTo>
                <a:cubicBezTo>
                  <a:pt x="606" y="520"/>
                  <a:pt x="606" y="519"/>
                  <a:pt x="607" y="519"/>
                </a:cubicBezTo>
                <a:cubicBezTo>
                  <a:pt x="607" y="515"/>
                  <a:pt x="606" y="516"/>
                  <a:pt x="608" y="513"/>
                </a:cubicBezTo>
                <a:cubicBezTo>
                  <a:pt x="607" y="513"/>
                  <a:pt x="606" y="513"/>
                  <a:pt x="606" y="511"/>
                </a:cubicBezTo>
                <a:cubicBezTo>
                  <a:pt x="603" y="513"/>
                  <a:pt x="601" y="513"/>
                  <a:pt x="598" y="515"/>
                </a:cubicBezTo>
                <a:cubicBezTo>
                  <a:pt x="599" y="513"/>
                  <a:pt x="597" y="513"/>
                  <a:pt x="595" y="511"/>
                </a:cubicBezTo>
                <a:cubicBezTo>
                  <a:pt x="602" y="511"/>
                  <a:pt x="602" y="505"/>
                  <a:pt x="608" y="507"/>
                </a:cubicBezTo>
                <a:cubicBezTo>
                  <a:pt x="609" y="507"/>
                  <a:pt x="608" y="505"/>
                  <a:pt x="609" y="504"/>
                </a:cubicBezTo>
                <a:cubicBezTo>
                  <a:pt x="610" y="505"/>
                  <a:pt x="611" y="506"/>
                  <a:pt x="613" y="506"/>
                </a:cubicBezTo>
                <a:cubicBezTo>
                  <a:pt x="613" y="504"/>
                  <a:pt x="614" y="504"/>
                  <a:pt x="615" y="503"/>
                </a:cubicBezTo>
                <a:cubicBezTo>
                  <a:pt x="615" y="501"/>
                  <a:pt x="616" y="498"/>
                  <a:pt x="614" y="497"/>
                </a:cubicBezTo>
                <a:close/>
                <a:moveTo>
                  <a:pt x="1041" y="573"/>
                </a:moveTo>
                <a:cubicBezTo>
                  <a:pt x="1043" y="571"/>
                  <a:pt x="1042" y="567"/>
                  <a:pt x="1040" y="564"/>
                </a:cubicBezTo>
                <a:cubicBezTo>
                  <a:pt x="1038" y="564"/>
                  <a:pt x="1039" y="564"/>
                  <a:pt x="1037" y="564"/>
                </a:cubicBezTo>
                <a:cubicBezTo>
                  <a:pt x="1036" y="560"/>
                  <a:pt x="1032" y="559"/>
                  <a:pt x="1030" y="557"/>
                </a:cubicBezTo>
                <a:cubicBezTo>
                  <a:pt x="1032" y="558"/>
                  <a:pt x="1034" y="559"/>
                  <a:pt x="1036" y="559"/>
                </a:cubicBezTo>
                <a:cubicBezTo>
                  <a:pt x="1036" y="556"/>
                  <a:pt x="1033" y="556"/>
                  <a:pt x="1031" y="555"/>
                </a:cubicBezTo>
                <a:cubicBezTo>
                  <a:pt x="1027" y="549"/>
                  <a:pt x="1021" y="540"/>
                  <a:pt x="1013" y="541"/>
                </a:cubicBezTo>
                <a:cubicBezTo>
                  <a:pt x="1011" y="538"/>
                  <a:pt x="1009" y="534"/>
                  <a:pt x="1006" y="531"/>
                </a:cubicBezTo>
                <a:cubicBezTo>
                  <a:pt x="1002" y="531"/>
                  <a:pt x="1000" y="533"/>
                  <a:pt x="996" y="532"/>
                </a:cubicBezTo>
                <a:cubicBezTo>
                  <a:pt x="994" y="537"/>
                  <a:pt x="998" y="540"/>
                  <a:pt x="1001" y="540"/>
                </a:cubicBezTo>
                <a:cubicBezTo>
                  <a:pt x="1000" y="541"/>
                  <a:pt x="999" y="540"/>
                  <a:pt x="998" y="540"/>
                </a:cubicBezTo>
                <a:cubicBezTo>
                  <a:pt x="998" y="544"/>
                  <a:pt x="995" y="546"/>
                  <a:pt x="995" y="550"/>
                </a:cubicBezTo>
                <a:cubicBezTo>
                  <a:pt x="997" y="550"/>
                  <a:pt x="998" y="551"/>
                  <a:pt x="999" y="551"/>
                </a:cubicBezTo>
                <a:cubicBezTo>
                  <a:pt x="1001" y="548"/>
                  <a:pt x="1003" y="544"/>
                  <a:pt x="1006" y="545"/>
                </a:cubicBezTo>
                <a:cubicBezTo>
                  <a:pt x="1007" y="547"/>
                  <a:pt x="1005" y="549"/>
                  <a:pt x="1006" y="552"/>
                </a:cubicBezTo>
                <a:cubicBezTo>
                  <a:pt x="1004" y="553"/>
                  <a:pt x="1003" y="550"/>
                  <a:pt x="1000" y="552"/>
                </a:cubicBezTo>
                <a:cubicBezTo>
                  <a:pt x="1000" y="553"/>
                  <a:pt x="999" y="554"/>
                  <a:pt x="999" y="555"/>
                </a:cubicBezTo>
                <a:cubicBezTo>
                  <a:pt x="1001" y="556"/>
                  <a:pt x="1004" y="559"/>
                  <a:pt x="1006" y="556"/>
                </a:cubicBezTo>
                <a:cubicBezTo>
                  <a:pt x="1005" y="556"/>
                  <a:pt x="1005" y="555"/>
                  <a:pt x="1006" y="555"/>
                </a:cubicBezTo>
                <a:cubicBezTo>
                  <a:pt x="1005" y="559"/>
                  <a:pt x="1011" y="563"/>
                  <a:pt x="1014" y="558"/>
                </a:cubicBezTo>
                <a:cubicBezTo>
                  <a:pt x="1013" y="559"/>
                  <a:pt x="1014" y="562"/>
                  <a:pt x="1014" y="564"/>
                </a:cubicBezTo>
                <a:cubicBezTo>
                  <a:pt x="1016" y="564"/>
                  <a:pt x="1016" y="565"/>
                  <a:pt x="1017" y="566"/>
                </a:cubicBezTo>
                <a:cubicBezTo>
                  <a:pt x="1016" y="565"/>
                  <a:pt x="1015" y="567"/>
                  <a:pt x="1013" y="566"/>
                </a:cubicBezTo>
                <a:cubicBezTo>
                  <a:pt x="1011" y="569"/>
                  <a:pt x="1013" y="570"/>
                  <a:pt x="1014" y="572"/>
                </a:cubicBezTo>
                <a:cubicBezTo>
                  <a:pt x="1014" y="582"/>
                  <a:pt x="1023" y="585"/>
                  <a:pt x="1027" y="591"/>
                </a:cubicBezTo>
                <a:cubicBezTo>
                  <a:pt x="1029" y="591"/>
                  <a:pt x="1030" y="592"/>
                  <a:pt x="1032" y="591"/>
                </a:cubicBezTo>
                <a:cubicBezTo>
                  <a:pt x="1032" y="589"/>
                  <a:pt x="1031" y="589"/>
                  <a:pt x="1031" y="588"/>
                </a:cubicBezTo>
                <a:cubicBezTo>
                  <a:pt x="1032" y="588"/>
                  <a:pt x="1032" y="587"/>
                  <a:pt x="1033" y="587"/>
                </a:cubicBezTo>
                <a:cubicBezTo>
                  <a:pt x="1032" y="585"/>
                  <a:pt x="1031" y="583"/>
                  <a:pt x="1031" y="581"/>
                </a:cubicBezTo>
                <a:cubicBezTo>
                  <a:pt x="1030" y="581"/>
                  <a:pt x="1029" y="580"/>
                  <a:pt x="1027" y="580"/>
                </a:cubicBezTo>
                <a:cubicBezTo>
                  <a:pt x="1026" y="580"/>
                  <a:pt x="1026" y="582"/>
                  <a:pt x="1025" y="582"/>
                </a:cubicBezTo>
                <a:cubicBezTo>
                  <a:pt x="1023" y="580"/>
                  <a:pt x="1021" y="575"/>
                  <a:pt x="1018" y="573"/>
                </a:cubicBezTo>
                <a:cubicBezTo>
                  <a:pt x="1020" y="573"/>
                  <a:pt x="1022" y="570"/>
                  <a:pt x="1023" y="572"/>
                </a:cubicBezTo>
                <a:cubicBezTo>
                  <a:pt x="1021" y="575"/>
                  <a:pt x="1025" y="575"/>
                  <a:pt x="1023" y="579"/>
                </a:cubicBezTo>
                <a:cubicBezTo>
                  <a:pt x="1025" y="578"/>
                  <a:pt x="1026" y="579"/>
                  <a:pt x="1028" y="579"/>
                </a:cubicBezTo>
                <a:cubicBezTo>
                  <a:pt x="1029" y="578"/>
                  <a:pt x="1028" y="576"/>
                  <a:pt x="1029" y="576"/>
                </a:cubicBezTo>
                <a:cubicBezTo>
                  <a:pt x="1030" y="576"/>
                  <a:pt x="1030" y="578"/>
                  <a:pt x="1030" y="580"/>
                </a:cubicBezTo>
                <a:cubicBezTo>
                  <a:pt x="1035" y="581"/>
                  <a:pt x="1038" y="581"/>
                  <a:pt x="1039" y="587"/>
                </a:cubicBezTo>
                <a:cubicBezTo>
                  <a:pt x="1042" y="587"/>
                  <a:pt x="1043" y="587"/>
                  <a:pt x="1046" y="586"/>
                </a:cubicBezTo>
                <a:cubicBezTo>
                  <a:pt x="1047" y="580"/>
                  <a:pt x="1045" y="578"/>
                  <a:pt x="1043" y="572"/>
                </a:cubicBezTo>
                <a:cubicBezTo>
                  <a:pt x="1042" y="572"/>
                  <a:pt x="1042" y="573"/>
                  <a:pt x="1041" y="573"/>
                </a:cubicBezTo>
                <a:close/>
                <a:moveTo>
                  <a:pt x="1074" y="535"/>
                </a:moveTo>
                <a:cubicBezTo>
                  <a:pt x="1077" y="530"/>
                  <a:pt x="1075" y="524"/>
                  <a:pt x="1071" y="521"/>
                </a:cubicBezTo>
                <a:cubicBezTo>
                  <a:pt x="1069" y="525"/>
                  <a:pt x="1063" y="523"/>
                  <a:pt x="1062" y="519"/>
                </a:cubicBezTo>
                <a:cubicBezTo>
                  <a:pt x="1058" y="520"/>
                  <a:pt x="1057" y="518"/>
                  <a:pt x="1055" y="517"/>
                </a:cubicBezTo>
                <a:cubicBezTo>
                  <a:pt x="1046" y="517"/>
                  <a:pt x="1040" y="515"/>
                  <a:pt x="1035" y="512"/>
                </a:cubicBezTo>
                <a:cubicBezTo>
                  <a:pt x="1035" y="513"/>
                  <a:pt x="1032" y="513"/>
                  <a:pt x="1031" y="514"/>
                </a:cubicBezTo>
                <a:cubicBezTo>
                  <a:pt x="1030" y="511"/>
                  <a:pt x="1028" y="510"/>
                  <a:pt x="1028" y="506"/>
                </a:cubicBezTo>
                <a:cubicBezTo>
                  <a:pt x="1025" y="506"/>
                  <a:pt x="1024" y="506"/>
                  <a:pt x="1022" y="505"/>
                </a:cubicBezTo>
                <a:cubicBezTo>
                  <a:pt x="1022" y="503"/>
                  <a:pt x="1023" y="500"/>
                  <a:pt x="1022" y="498"/>
                </a:cubicBezTo>
                <a:cubicBezTo>
                  <a:pt x="1020" y="498"/>
                  <a:pt x="1016" y="499"/>
                  <a:pt x="1015" y="498"/>
                </a:cubicBezTo>
                <a:cubicBezTo>
                  <a:pt x="1016" y="497"/>
                  <a:pt x="1016" y="495"/>
                  <a:pt x="1016" y="494"/>
                </a:cubicBezTo>
                <a:cubicBezTo>
                  <a:pt x="1004" y="482"/>
                  <a:pt x="993" y="469"/>
                  <a:pt x="981" y="456"/>
                </a:cubicBezTo>
                <a:cubicBezTo>
                  <a:pt x="982" y="456"/>
                  <a:pt x="982" y="455"/>
                  <a:pt x="982" y="455"/>
                </a:cubicBezTo>
                <a:cubicBezTo>
                  <a:pt x="975" y="451"/>
                  <a:pt x="971" y="443"/>
                  <a:pt x="961" y="443"/>
                </a:cubicBezTo>
                <a:cubicBezTo>
                  <a:pt x="959" y="436"/>
                  <a:pt x="952" y="434"/>
                  <a:pt x="949" y="430"/>
                </a:cubicBezTo>
                <a:cubicBezTo>
                  <a:pt x="947" y="430"/>
                  <a:pt x="945" y="430"/>
                  <a:pt x="943" y="430"/>
                </a:cubicBezTo>
                <a:cubicBezTo>
                  <a:pt x="943" y="427"/>
                  <a:pt x="942" y="426"/>
                  <a:pt x="940" y="425"/>
                </a:cubicBezTo>
                <a:cubicBezTo>
                  <a:pt x="943" y="419"/>
                  <a:pt x="934" y="415"/>
                  <a:pt x="929" y="412"/>
                </a:cubicBezTo>
                <a:cubicBezTo>
                  <a:pt x="926" y="418"/>
                  <a:pt x="918" y="419"/>
                  <a:pt x="914" y="425"/>
                </a:cubicBezTo>
                <a:cubicBezTo>
                  <a:pt x="916" y="425"/>
                  <a:pt x="917" y="426"/>
                  <a:pt x="917" y="426"/>
                </a:cubicBezTo>
                <a:cubicBezTo>
                  <a:pt x="916" y="427"/>
                  <a:pt x="917" y="429"/>
                  <a:pt x="916" y="429"/>
                </a:cubicBezTo>
                <a:cubicBezTo>
                  <a:pt x="915" y="429"/>
                  <a:pt x="914" y="429"/>
                  <a:pt x="913" y="429"/>
                </a:cubicBezTo>
                <a:cubicBezTo>
                  <a:pt x="913" y="434"/>
                  <a:pt x="915" y="438"/>
                  <a:pt x="913" y="441"/>
                </a:cubicBezTo>
                <a:cubicBezTo>
                  <a:pt x="905" y="443"/>
                  <a:pt x="903" y="450"/>
                  <a:pt x="898" y="454"/>
                </a:cubicBezTo>
                <a:cubicBezTo>
                  <a:pt x="896" y="434"/>
                  <a:pt x="874" y="435"/>
                  <a:pt x="868" y="420"/>
                </a:cubicBezTo>
                <a:cubicBezTo>
                  <a:pt x="859" y="421"/>
                  <a:pt x="858" y="414"/>
                  <a:pt x="858" y="405"/>
                </a:cubicBezTo>
                <a:cubicBezTo>
                  <a:pt x="851" y="407"/>
                  <a:pt x="844" y="408"/>
                  <a:pt x="842" y="414"/>
                </a:cubicBezTo>
                <a:cubicBezTo>
                  <a:pt x="838" y="413"/>
                  <a:pt x="835" y="412"/>
                  <a:pt x="832" y="411"/>
                </a:cubicBezTo>
                <a:cubicBezTo>
                  <a:pt x="831" y="412"/>
                  <a:pt x="832" y="414"/>
                  <a:pt x="830" y="414"/>
                </a:cubicBezTo>
                <a:cubicBezTo>
                  <a:pt x="828" y="414"/>
                  <a:pt x="825" y="413"/>
                  <a:pt x="823" y="412"/>
                </a:cubicBezTo>
                <a:cubicBezTo>
                  <a:pt x="807" y="297"/>
                  <a:pt x="790" y="181"/>
                  <a:pt x="773" y="65"/>
                </a:cubicBezTo>
                <a:cubicBezTo>
                  <a:pt x="771" y="65"/>
                  <a:pt x="770" y="64"/>
                  <a:pt x="768" y="65"/>
                </a:cubicBezTo>
                <a:cubicBezTo>
                  <a:pt x="767" y="66"/>
                  <a:pt x="770" y="66"/>
                  <a:pt x="768" y="66"/>
                </a:cubicBezTo>
                <a:cubicBezTo>
                  <a:pt x="765" y="62"/>
                  <a:pt x="760" y="60"/>
                  <a:pt x="756" y="60"/>
                </a:cubicBezTo>
                <a:cubicBezTo>
                  <a:pt x="754" y="58"/>
                  <a:pt x="750" y="52"/>
                  <a:pt x="745" y="53"/>
                </a:cubicBezTo>
                <a:cubicBezTo>
                  <a:pt x="745" y="51"/>
                  <a:pt x="743" y="52"/>
                  <a:pt x="741" y="51"/>
                </a:cubicBezTo>
                <a:cubicBezTo>
                  <a:pt x="740" y="52"/>
                  <a:pt x="739" y="52"/>
                  <a:pt x="738" y="52"/>
                </a:cubicBezTo>
                <a:cubicBezTo>
                  <a:pt x="738" y="51"/>
                  <a:pt x="738" y="51"/>
                  <a:pt x="738" y="50"/>
                </a:cubicBezTo>
                <a:cubicBezTo>
                  <a:pt x="736" y="51"/>
                  <a:pt x="735" y="51"/>
                  <a:pt x="733" y="51"/>
                </a:cubicBezTo>
                <a:cubicBezTo>
                  <a:pt x="733" y="52"/>
                  <a:pt x="734" y="52"/>
                  <a:pt x="734" y="53"/>
                </a:cubicBezTo>
                <a:cubicBezTo>
                  <a:pt x="728" y="53"/>
                  <a:pt x="721" y="62"/>
                  <a:pt x="716" y="56"/>
                </a:cubicBezTo>
                <a:cubicBezTo>
                  <a:pt x="713" y="57"/>
                  <a:pt x="710" y="53"/>
                  <a:pt x="708" y="51"/>
                </a:cubicBezTo>
                <a:cubicBezTo>
                  <a:pt x="700" y="50"/>
                  <a:pt x="692" y="52"/>
                  <a:pt x="684" y="50"/>
                </a:cubicBezTo>
                <a:cubicBezTo>
                  <a:pt x="683" y="50"/>
                  <a:pt x="683" y="48"/>
                  <a:pt x="683" y="47"/>
                </a:cubicBezTo>
                <a:cubicBezTo>
                  <a:pt x="679" y="48"/>
                  <a:pt x="678" y="43"/>
                  <a:pt x="674" y="47"/>
                </a:cubicBezTo>
                <a:cubicBezTo>
                  <a:pt x="675" y="44"/>
                  <a:pt x="673" y="44"/>
                  <a:pt x="672" y="43"/>
                </a:cubicBezTo>
                <a:cubicBezTo>
                  <a:pt x="670" y="42"/>
                  <a:pt x="670" y="43"/>
                  <a:pt x="668" y="43"/>
                </a:cubicBezTo>
                <a:cubicBezTo>
                  <a:pt x="664" y="35"/>
                  <a:pt x="653" y="41"/>
                  <a:pt x="647" y="43"/>
                </a:cubicBezTo>
                <a:cubicBezTo>
                  <a:pt x="648" y="42"/>
                  <a:pt x="649" y="41"/>
                  <a:pt x="649" y="39"/>
                </a:cubicBezTo>
                <a:cubicBezTo>
                  <a:pt x="642" y="39"/>
                  <a:pt x="636" y="44"/>
                  <a:pt x="630" y="40"/>
                </a:cubicBezTo>
                <a:cubicBezTo>
                  <a:pt x="633" y="41"/>
                  <a:pt x="632" y="38"/>
                  <a:pt x="633" y="36"/>
                </a:cubicBezTo>
                <a:cubicBezTo>
                  <a:pt x="628" y="36"/>
                  <a:pt x="626" y="34"/>
                  <a:pt x="623" y="33"/>
                </a:cubicBezTo>
                <a:cubicBezTo>
                  <a:pt x="624" y="31"/>
                  <a:pt x="626" y="29"/>
                  <a:pt x="627" y="27"/>
                </a:cubicBezTo>
                <a:cubicBezTo>
                  <a:pt x="626" y="23"/>
                  <a:pt x="621" y="24"/>
                  <a:pt x="618" y="24"/>
                </a:cubicBezTo>
                <a:cubicBezTo>
                  <a:pt x="617" y="23"/>
                  <a:pt x="616" y="22"/>
                  <a:pt x="615" y="21"/>
                </a:cubicBezTo>
                <a:cubicBezTo>
                  <a:pt x="614" y="21"/>
                  <a:pt x="612" y="22"/>
                  <a:pt x="611" y="23"/>
                </a:cubicBezTo>
                <a:cubicBezTo>
                  <a:pt x="607" y="23"/>
                  <a:pt x="604" y="22"/>
                  <a:pt x="602" y="26"/>
                </a:cubicBezTo>
                <a:cubicBezTo>
                  <a:pt x="602" y="23"/>
                  <a:pt x="597" y="25"/>
                  <a:pt x="597" y="22"/>
                </a:cubicBezTo>
                <a:cubicBezTo>
                  <a:pt x="597" y="21"/>
                  <a:pt x="598" y="19"/>
                  <a:pt x="598" y="18"/>
                </a:cubicBezTo>
                <a:cubicBezTo>
                  <a:pt x="596" y="14"/>
                  <a:pt x="594" y="13"/>
                  <a:pt x="591" y="12"/>
                </a:cubicBezTo>
                <a:cubicBezTo>
                  <a:pt x="590" y="14"/>
                  <a:pt x="587" y="14"/>
                  <a:pt x="589" y="16"/>
                </a:cubicBezTo>
                <a:cubicBezTo>
                  <a:pt x="587" y="17"/>
                  <a:pt x="584" y="18"/>
                  <a:pt x="585" y="23"/>
                </a:cubicBezTo>
                <a:cubicBezTo>
                  <a:pt x="583" y="22"/>
                  <a:pt x="583" y="23"/>
                  <a:pt x="580" y="23"/>
                </a:cubicBezTo>
                <a:cubicBezTo>
                  <a:pt x="580" y="21"/>
                  <a:pt x="580" y="20"/>
                  <a:pt x="580" y="18"/>
                </a:cubicBezTo>
                <a:cubicBezTo>
                  <a:pt x="584" y="19"/>
                  <a:pt x="587" y="15"/>
                  <a:pt x="586" y="10"/>
                </a:cubicBezTo>
                <a:cubicBezTo>
                  <a:pt x="581" y="8"/>
                  <a:pt x="578" y="6"/>
                  <a:pt x="575" y="3"/>
                </a:cubicBezTo>
                <a:cubicBezTo>
                  <a:pt x="574" y="2"/>
                  <a:pt x="578" y="4"/>
                  <a:pt x="577" y="2"/>
                </a:cubicBezTo>
                <a:cubicBezTo>
                  <a:pt x="575" y="0"/>
                  <a:pt x="573" y="2"/>
                  <a:pt x="572" y="2"/>
                </a:cubicBezTo>
                <a:cubicBezTo>
                  <a:pt x="566" y="6"/>
                  <a:pt x="563" y="20"/>
                  <a:pt x="552" y="20"/>
                </a:cubicBezTo>
                <a:cubicBezTo>
                  <a:pt x="551" y="19"/>
                  <a:pt x="549" y="19"/>
                  <a:pt x="548" y="18"/>
                </a:cubicBezTo>
                <a:cubicBezTo>
                  <a:pt x="547" y="22"/>
                  <a:pt x="539" y="19"/>
                  <a:pt x="541" y="16"/>
                </a:cubicBezTo>
                <a:cubicBezTo>
                  <a:pt x="534" y="15"/>
                  <a:pt x="530" y="22"/>
                  <a:pt x="525" y="27"/>
                </a:cubicBezTo>
                <a:cubicBezTo>
                  <a:pt x="520" y="31"/>
                  <a:pt x="508" y="39"/>
                  <a:pt x="504" y="32"/>
                </a:cubicBezTo>
                <a:cubicBezTo>
                  <a:pt x="496" y="36"/>
                  <a:pt x="492" y="45"/>
                  <a:pt x="483" y="50"/>
                </a:cubicBezTo>
                <a:cubicBezTo>
                  <a:pt x="483" y="52"/>
                  <a:pt x="483" y="54"/>
                  <a:pt x="481" y="55"/>
                </a:cubicBezTo>
                <a:cubicBezTo>
                  <a:pt x="481" y="58"/>
                  <a:pt x="482" y="57"/>
                  <a:pt x="481" y="59"/>
                </a:cubicBezTo>
                <a:cubicBezTo>
                  <a:pt x="476" y="69"/>
                  <a:pt x="468" y="77"/>
                  <a:pt x="453" y="76"/>
                </a:cubicBezTo>
                <a:cubicBezTo>
                  <a:pt x="446" y="76"/>
                  <a:pt x="439" y="74"/>
                  <a:pt x="434" y="72"/>
                </a:cubicBezTo>
                <a:cubicBezTo>
                  <a:pt x="433" y="78"/>
                  <a:pt x="430" y="83"/>
                  <a:pt x="428" y="88"/>
                </a:cubicBezTo>
                <a:cubicBezTo>
                  <a:pt x="425" y="89"/>
                  <a:pt x="421" y="88"/>
                  <a:pt x="420" y="90"/>
                </a:cubicBezTo>
                <a:cubicBezTo>
                  <a:pt x="426" y="91"/>
                  <a:pt x="429" y="96"/>
                  <a:pt x="430" y="102"/>
                </a:cubicBezTo>
                <a:cubicBezTo>
                  <a:pt x="438" y="105"/>
                  <a:pt x="442" y="112"/>
                  <a:pt x="445" y="120"/>
                </a:cubicBezTo>
                <a:cubicBezTo>
                  <a:pt x="452" y="123"/>
                  <a:pt x="454" y="134"/>
                  <a:pt x="452" y="144"/>
                </a:cubicBezTo>
                <a:cubicBezTo>
                  <a:pt x="457" y="147"/>
                  <a:pt x="461" y="150"/>
                  <a:pt x="466" y="152"/>
                </a:cubicBezTo>
                <a:cubicBezTo>
                  <a:pt x="466" y="151"/>
                  <a:pt x="464" y="150"/>
                  <a:pt x="466" y="150"/>
                </a:cubicBezTo>
                <a:cubicBezTo>
                  <a:pt x="467" y="152"/>
                  <a:pt x="470" y="152"/>
                  <a:pt x="470" y="154"/>
                </a:cubicBezTo>
                <a:cubicBezTo>
                  <a:pt x="468" y="155"/>
                  <a:pt x="468" y="156"/>
                  <a:pt x="466" y="157"/>
                </a:cubicBezTo>
                <a:cubicBezTo>
                  <a:pt x="466" y="159"/>
                  <a:pt x="468" y="160"/>
                  <a:pt x="467" y="163"/>
                </a:cubicBezTo>
                <a:cubicBezTo>
                  <a:pt x="471" y="162"/>
                  <a:pt x="471" y="166"/>
                  <a:pt x="472" y="169"/>
                </a:cubicBezTo>
                <a:cubicBezTo>
                  <a:pt x="473" y="171"/>
                  <a:pt x="475" y="171"/>
                  <a:pt x="475" y="173"/>
                </a:cubicBezTo>
                <a:cubicBezTo>
                  <a:pt x="475" y="177"/>
                  <a:pt x="471" y="180"/>
                  <a:pt x="474" y="182"/>
                </a:cubicBezTo>
                <a:cubicBezTo>
                  <a:pt x="476" y="182"/>
                  <a:pt x="474" y="178"/>
                  <a:pt x="475" y="178"/>
                </a:cubicBezTo>
                <a:cubicBezTo>
                  <a:pt x="480" y="176"/>
                  <a:pt x="484" y="180"/>
                  <a:pt x="486" y="184"/>
                </a:cubicBezTo>
                <a:cubicBezTo>
                  <a:pt x="484" y="185"/>
                  <a:pt x="482" y="185"/>
                  <a:pt x="482" y="182"/>
                </a:cubicBezTo>
                <a:cubicBezTo>
                  <a:pt x="476" y="181"/>
                  <a:pt x="476" y="187"/>
                  <a:pt x="473" y="190"/>
                </a:cubicBezTo>
                <a:cubicBezTo>
                  <a:pt x="469" y="187"/>
                  <a:pt x="465" y="188"/>
                  <a:pt x="461" y="188"/>
                </a:cubicBezTo>
                <a:cubicBezTo>
                  <a:pt x="461" y="187"/>
                  <a:pt x="460" y="186"/>
                  <a:pt x="460" y="185"/>
                </a:cubicBezTo>
                <a:cubicBezTo>
                  <a:pt x="454" y="186"/>
                  <a:pt x="451" y="183"/>
                  <a:pt x="446" y="183"/>
                </a:cubicBezTo>
                <a:cubicBezTo>
                  <a:pt x="439" y="179"/>
                  <a:pt x="448" y="170"/>
                  <a:pt x="448" y="166"/>
                </a:cubicBezTo>
                <a:cubicBezTo>
                  <a:pt x="449" y="166"/>
                  <a:pt x="449" y="166"/>
                  <a:pt x="450" y="166"/>
                </a:cubicBezTo>
                <a:cubicBezTo>
                  <a:pt x="449" y="162"/>
                  <a:pt x="443" y="162"/>
                  <a:pt x="439" y="161"/>
                </a:cubicBezTo>
                <a:cubicBezTo>
                  <a:pt x="429" y="161"/>
                  <a:pt x="417" y="166"/>
                  <a:pt x="409" y="168"/>
                </a:cubicBezTo>
                <a:cubicBezTo>
                  <a:pt x="396" y="173"/>
                  <a:pt x="385" y="177"/>
                  <a:pt x="373" y="181"/>
                </a:cubicBezTo>
                <a:cubicBezTo>
                  <a:pt x="372" y="182"/>
                  <a:pt x="373" y="183"/>
                  <a:pt x="373" y="185"/>
                </a:cubicBezTo>
                <a:cubicBezTo>
                  <a:pt x="377" y="187"/>
                  <a:pt x="379" y="191"/>
                  <a:pt x="381" y="194"/>
                </a:cubicBezTo>
                <a:cubicBezTo>
                  <a:pt x="388" y="196"/>
                  <a:pt x="392" y="200"/>
                  <a:pt x="398" y="203"/>
                </a:cubicBezTo>
                <a:cubicBezTo>
                  <a:pt x="395" y="201"/>
                  <a:pt x="390" y="211"/>
                  <a:pt x="388" y="204"/>
                </a:cubicBezTo>
                <a:cubicBezTo>
                  <a:pt x="388" y="203"/>
                  <a:pt x="391" y="202"/>
                  <a:pt x="389" y="200"/>
                </a:cubicBezTo>
                <a:cubicBezTo>
                  <a:pt x="382" y="206"/>
                  <a:pt x="390" y="212"/>
                  <a:pt x="391" y="219"/>
                </a:cubicBezTo>
                <a:cubicBezTo>
                  <a:pt x="391" y="220"/>
                  <a:pt x="390" y="220"/>
                  <a:pt x="389" y="220"/>
                </a:cubicBezTo>
                <a:cubicBezTo>
                  <a:pt x="387" y="234"/>
                  <a:pt x="404" y="232"/>
                  <a:pt x="410" y="240"/>
                </a:cubicBezTo>
                <a:cubicBezTo>
                  <a:pt x="417" y="241"/>
                  <a:pt x="422" y="235"/>
                  <a:pt x="428" y="239"/>
                </a:cubicBezTo>
                <a:cubicBezTo>
                  <a:pt x="435" y="237"/>
                  <a:pt x="436" y="245"/>
                  <a:pt x="441" y="248"/>
                </a:cubicBezTo>
                <a:cubicBezTo>
                  <a:pt x="442" y="246"/>
                  <a:pt x="442" y="244"/>
                  <a:pt x="444" y="243"/>
                </a:cubicBezTo>
                <a:cubicBezTo>
                  <a:pt x="445" y="245"/>
                  <a:pt x="444" y="248"/>
                  <a:pt x="444" y="252"/>
                </a:cubicBezTo>
                <a:cubicBezTo>
                  <a:pt x="447" y="252"/>
                  <a:pt x="446" y="250"/>
                  <a:pt x="449" y="250"/>
                </a:cubicBezTo>
                <a:cubicBezTo>
                  <a:pt x="449" y="244"/>
                  <a:pt x="456" y="244"/>
                  <a:pt x="458" y="240"/>
                </a:cubicBezTo>
                <a:cubicBezTo>
                  <a:pt x="462" y="241"/>
                  <a:pt x="464" y="240"/>
                  <a:pt x="466" y="238"/>
                </a:cubicBezTo>
                <a:cubicBezTo>
                  <a:pt x="467" y="238"/>
                  <a:pt x="467" y="241"/>
                  <a:pt x="468" y="240"/>
                </a:cubicBezTo>
                <a:cubicBezTo>
                  <a:pt x="472" y="240"/>
                  <a:pt x="472" y="237"/>
                  <a:pt x="475" y="236"/>
                </a:cubicBezTo>
                <a:cubicBezTo>
                  <a:pt x="478" y="239"/>
                  <a:pt x="481" y="242"/>
                  <a:pt x="478" y="247"/>
                </a:cubicBezTo>
                <a:cubicBezTo>
                  <a:pt x="476" y="247"/>
                  <a:pt x="474" y="248"/>
                  <a:pt x="473" y="250"/>
                </a:cubicBezTo>
                <a:cubicBezTo>
                  <a:pt x="471" y="248"/>
                  <a:pt x="469" y="247"/>
                  <a:pt x="467" y="248"/>
                </a:cubicBezTo>
                <a:cubicBezTo>
                  <a:pt x="467" y="251"/>
                  <a:pt x="465" y="251"/>
                  <a:pt x="465" y="254"/>
                </a:cubicBezTo>
                <a:cubicBezTo>
                  <a:pt x="467" y="254"/>
                  <a:pt x="467" y="252"/>
                  <a:pt x="468" y="252"/>
                </a:cubicBezTo>
                <a:cubicBezTo>
                  <a:pt x="474" y="258"/>
                  <a:pt x="473" y="268"/>
                  <a:pt x="474" y="279"/>
                </a:cubicBezTo>
                <a:cubicBezTo>
                  <a:pt x="471" y="282"/>
                  <a:pt x="468" y="284"/>
                  <a:pt x="465" y="287"/>
                </a:cubicBezTo>
                <a:cubicBezTo>
                  <a:pt x="459" y="288"/>
                  <a:pt x="458" y="286"/>
                  <a:pt x="452" y="286"/>
                </a:cubicBezTo>
                <a:cubicBezTo>
                  <a:pt x="453" y="283"/>
                  <a:pt x="448" y="282"/>
                  <a:pt x="447" y="282"/>
                </a:cubicBezTo>
                <a:cubicBezTo>
                  <a:pt x="448" y="280"/>
                  <a:pt x="447" y="280"/>
                  <a:pt x="447" y="278"/>
                </a:cubicBezTo>
                <a:cubicBezTo>
                  <a:pt x="445" y="277"/>
                  <a:pt x="440" y="277"/>
                  <a:pt x="441" y="281"/>
                </a:cubicBezTo>
                <a:cubicBezTo>
                  <a:pt x="442" y="283"/>
                  <a:pt x="447" y="281"/>
                  <a:pt x="447" y="284"/>
                </a:cubicBezTo>
                <a:cubicBezTo>
                  <a:pt x="442" y="286"/>
                  <a:pt x="442" y="292"/>
                  <a:pt x="436" y="292"/>
                </a:cubicBezTo>
                <a:cubicBezTo>
                  <a:pt x="434" y="295"/>
                  <a:pt x="432" y="298"/>
                  <a:pt x="426" y="297"/>
                </a:cubicBezTo>
                <a:cubicBezTo>
                  <a:pt x="424" y="288"/>
                  <a:pt x="412" y="281"/>
                  <a:pt x="405" y="290"/>
                </a:cubicBezTo>
                <a:cubicBezTo>
                  <a:pt x="404" y="291"/>
                  <a:pt x="407" y="291"/>
                  <a:pt x="406" y="293"/>
                </a:cubicBezTo>
                <a:cubicBezTo>
                  <a:pt x="399" y="291"/>
                  <a:pt x="395" y="303"/>
                  <a:pt x="398" y="308"/>
                </a:cubicBezTo>
                <a:cubicBezTo>
                  <a:pt x="396" y="308"/>
                  <a:pt x="396" y="309"/>
                  <a:pt x="395" y="310"/>
                </a:cubicBezTo>
                <a:cubicBezTo>
                  <a:pt x="395" y="309"/>
                  <a:pt x="394" y="309"/>
                  <a:pt x="392" y="309"/>
                </a:cubicBezTo>
                <a:cubicBezTo>
                  <a:pt x="387" y="315"/>
                  <a:pt x="372" y="320"/>
                  <a:pt x="376" y="332"/>
                </a:cubicBezTo>
                <a:cubicBezTo>
                  <a:pt x="373" y="333"/>
                  <a:pt x="371" y="329"/>
                  <a:pt x="367" y="332"/>
                </a:cubicBezTo>
                <a:cubicBezTo>
                  <a:pt x="367" y="335"/>
                  <a:pt x="369" y="337"/>
                  <a:pt x="371" y="338"/>
                </a:cubicBezTo>
                <a:cubicBezTo>
                  <a:pt x="369" y="337"/>
                  <a:pt x="367" y="338"/>
                  <a:pt x="366" y="337"/>
                </a:cubicBezTo>
                <a:cubicBezTo>
                  <a:pt x="366" y="336"/>
                  <a:pt x="367" y="336"/>
                  <a:pt x="367" y="334"/>
                </a:cubicBezTo>
                <a:cubicBezTo>
                  <a:pt x="364" y="335"/>
                  <a:pt x="362" y="343"/>
                  <a:pt x="366" y="344"/>
                </a:cubicBezTo>
                <a:cubicBezTo>
                  <a:pt x="366" y="344"/>
                  <a:pt x="367" y="343"/>
                  <a:pt x="368" y="342"/>
                </a:cubicBezTo>
                <a:cubicBezTo>
                  <a:pt x="369" y="343"/>
                  <a:pt x="371" y="344"/>
                  <a:pt x="371" y="346"/>
                </a:cubicBezTo>
                <a:cubicBezTo>
                  <a:pt x="369" y="346"/>
                  <a:pt x="367" y="346"/>
                  <a:pt x="366" y="347"/>
                </a:cubicBezTo>
                <a:cubicBezTo>
                  <a:pt x="366" y="349"/>
                  <a:pt x="367" y="350"/>
                  <a:pt x="367" y="352"/>
                </a:cubicBezTo>
                <a:cubicBezTo>
                  <a:pt x="368" y="352"/>
                  <a:pt x="370" y="353"/>
                  <a:pt x="371" y="354"/>
                </a:cubicBezTo>
                <a:cubicBezTo>
                  <a:pt x="370" y="356"/>
                  <a:pt x="370" y="359"/>
                  <a:pt x="370" y="361"/>
                </a:cubicBezTo>
                <a:cubicBezTo>
                  <a:pt x="372" y="362"/>
                  <a:pt x="372" y="363"/>
                  <a:pt x="374" y="363"/>
                </a:cubicBezTo>
                <a:cubicBezTo>
                  <a:pt x="376" y="362"/>
                  <a:pt x="375" y="360"/>
                  <a:pt x="376" y="360"/>
                </a:cubicBezTo>
                <a:cubicBezTo>
                  <a:pt x="378" y="361"/>
                  <a:pt x="378" y="363"/>
                  <a:pt x="379" y="365"/>
                </a:cubicBezTo>
                <a:cubicBezTo>
                  <a:pt x="377" y="365"/>
                  <a:pt x="377" y="366"/>
                  <a:pt x="376" y="366"/>
                </a:cubicBezTo>
                <a:cubicBezTo>
                  <a:pt x="375" y="371"/>
                  <a:pt x="380" y="370"/>
                  <a:pt x="381" y="373"/>
                </a:cubicBezTo>
                <a:cubicBezTo>
                  <a:pt x="379" y="374"/>
                  <a:pt x="378" y="373"/>
                  <a:pt x="376" y="374"/>
                </a:cubicBezTo>
                <a:cubicBezTo>
                  <a:pt x="376" y="376"/>
                  <a:pt x="378" y="376"/>
                  <a:pt x="378" y="377"/>
                </a:cubicBezTo>
                <a:cubicBezTo>
                  <a:pt x="374" y="379"/>
                  <a:pt x="371" y="380"/>
                  <a:pt x="368" y="381"/>
                </a:cubicBezTo>
                <a:cubicBezTo>
                  <a:pt x="367" y="386"/>
                  <a:pt x="373" y="384"/>
                  <a:pt x="376" y="385"/>
                </a:cubicBezTo>
                <a:cubicBezTo>
                  <a:pt x="376" y="386"/>
                  <a:pt x="373" y="385"/>
                  <a:pt x="372" y="386"/>
                </a:cubicBezTo>
                <a:cubicBezTo>
                  <a:pt x="373" y="391"/>
                  <a:pt x="376" y="393"/>
                  <a:pt x="380" y="395"/>
                </a:cubicBezTo>
                <a:cubicBezTo>
                  <a:pt x="382" y="401"/>
                  <a:pt x="384" y="405"/>
                  <a:pt x="388" y="409"/>
                </a:cubicBezTo>
                <a:cubicBezTo>
                  <a:pt x="386" y="409"/>
                  <a:pt x="386" y="409"/>
                  <a:pt x="386" y="411"/>
                </a:cubicBezTo>
                <a:cubicBezTo>
                  <a:pt x="388" y="423"/>
                  <a:pt x="409" y="417"/>
                  <a:pt x="417" y="416"/>
                </a:cubicBezTo>
                <a:cubicBezTo>
                  <a:pt x="420" y="414"/>
                  <a:pt x="419" y="410"/>
                  <a:pt x="421" y="408"/>
                </a:cubicBezTo>
                <a:cubicBezTo>
                  <a:pt x="421" y="411"/>
                  <a:pt x="423" y="410"/>
                  <a:pt x="424" y="410"/>
                </a:cubicBezTo>
                <a:cubicBezTo>
                  <a:pt x="422" y="418"/>
                  <a:pt x="428" y="427"/>
                  <a:pt x="429" y="436"/>
                </a:cubicBezTo>
                <a:cubicBezTo>
                  <a:pt x="426" y="436"/>
                  <a:pt x="424" y="441"/>
                  <a:pt x="421" y="443"/>
                </a:cubicBezTo>
                <a:cubicBezTo>
                  <a:pt x="422" y="450"/>
                  <a:pt x="425" y="453"/>
                  <a:pt x="424" y="461"/>
                </a:cubicBezTo>
                <a:cubicBezTo>
                  <a:pt x="423" y="463"/>
                  <a:pt x="421" y="464"/>
                  <a:pt x="421" y="466"/>
                </a:cubicBezTo>
                <a:cubicBezTo>
                  <a:pt x="419" y="463"/>
                  <a:pt x="418" y="465"/>
                  <a:pt x="415" y="465"/>
                </a:cubicBezTo>
                <a:cubicBezTo>
                  <a:pt x="415" y="469"/>
                  <a:pt x="419" y="467"/>
                  <a:pt x="422" y="468"/>
                </a:cubicBezTo>
                <a:cubicBezTo>
                  <a:pt x="423" y="470"/>
                  <a:pt x="422" y="470"/>
                  <a:pt x="422" y="471"/>
                </a:cubicBezTo>
                <a:cubicBezTo>
                  <a:pt x="427" y="470"/>
                  <a:pt x="428" y="469"/>
                  <a:pt x="433" y="468"/>
                </a:cubicBezTo>
                <a:cubicBezTo>
                  <a:pt x="433" y="467"/>
                  <a:pt x="432" y="467"/>
                  <a:pt x="431" y="466"/>
                </a:cubicBezTo>
                <a:cubicBezTo>
                  <a:pt x="435" y="464"/>
                  <a:pt x="437" y="463"/>
                  <a:pt x="442" y="462"/>
                </a:cubicBezTo>
                <a:cubicBezTo>
                  <a:pt x="442" y="464"/>
                  <a:pt x="441" y="464"/>
                  <a:pt x="443" y="465"/>
                </a:cubicBezTo>
                <a:cubicBezTo>
                  <a:pt x="444" y="461"/>
                  <a:pt x="450" y="456"/>
                  <a:pt x="454" y="458"/>
                </a:cubicBezTo>
                <a:cubicBezTo>
                  <a:pt x="450" y="461"/>
                  <a:pt x="456" y="463"/>
                  <a:pt x="456" y="465"/>
                </a:cubicBezTo>
                <a:cubicBezTo>
                  <a:pt x="457" y="465"/>
                  <a:pt x="458" y="464"/>
                  <a:pt x="458" y="465"/>
                </a:cubicBezTo>
                <a:cubicBezTo>
                  <a:pt x="459" y="466"/>
                  <a:pt x="459" y="468"/>
                  <a:pt x="460" y="469"/>
                </a:cubicBezTo>
                <a:cubicBezTo>
                  <a:pt x="464" y="469"/>
                  <a:pt x="463" y="464"/>
                  <a:pt x="466" y="463"/>
                </a:cubicBezTo>
                <a:cubicBezTo>
                  <a:pt x="467" y="465"/>
                  <a:pt x="465" y="465"/>
                  <a:pt x="465" y="467"/>
                </a:cubicBezTo>
                <a:cubicBezTo>
                  <a:pt x="475" y="469"/>
                  <a:pt x="469" y="486"/>
                  <a:pt x="480" y="486"/>
                </a:cubicBezTo>
                <a:cubicBezTo>
                  <a:pt x="481" y="484"/>
                  <a:pt x="482" y="483"/>
                  <a:pt x="483" y="481"/>
                </a:cubicBezTo>
                <a:cubicBezTo>
                  <a:pt x="481" y="479"/>
                  <a:pt x="481" y="477"/>
                  <a:pt x="481" y="474"/>
                </a:cubicBezTo>
                <a:cubicBezTo>
                  <a:pt x="482" y="470"/>
                  <a:pt x="486" y="465"/>
                  <a:pt x="489" y="463"/>
                </a:cubicBezTo>
                <a:cubicBezTo>
                  <a:pt x="488" y="466"/>
                  <a:pt x="487" y="468"/>
                  <a:pt x="485" y="471"/>
                </a:cubicBezTo>
                <a:cubicBezTo>
                  <a:pt x="490" y="472"/>
                  <a:pt x="488" y="475"/>
                  <a:pt x="490" y="478"/>
                </a:cubicBezTo>
                <a:cubicBezTo>
                  <a:pt x="494" y="484"/>
                  <a:pt x="511" y="470"/>
                  <a:pt x="516" y="472"/>
                </a:cubicBezTo>
                <a:cubicBezTo>
                  <a:pt x="514" y="481"/>
                  <a:pt x="499" y="485"/>
                  <a:pt x="505" y="496"/>
                </a:cubicBezTo>
                <a:cubicBezTo>
                  <a:pt x="504" y="496"/>
                  <a:pt x="505" y="495"/>
                  <a:pt x="504" y="495"/>
                </a:cubicBezTo>
                <a:cubicBezTo>
                  <a:pt x="501" y="500"/>
                  <a:pt x="498" y="511"/>
                  <a:pt x="499" y="518"/>
                </a:cubicBezTo>
                <a:cubicBezTo>
                  <a:pt x="499" y="518"/>
                  <a:pt x="499" y="518"/>
                  <a:pt x="499" y="518"/>
                </a:cubicBezTo>
                <a:cubicBezTo>
                  <a:pt x="499" y="518"/>
                  <a:pt x="499" y="518"/>
                  <a:pt x="499" y="518"/>
                </a:cubicBezTo>
                <a:cubicBezTo>
                  <a:pt x="499" y="519"/>
                  <a:pt x="499" y="520"/>
                  <a:pt x="499" y="520"/>
                </a:cubicBezTo>
                <a:cubicBezTo>
                  <a:pt x="499" y="520"/>
                  <a:pt x="499" y="519"/>
                  <a:pt x="499" y="518"/>
                </a:cubicBezTo>
                <a:cubicBezTo>
                  <a:pt x="499" y="518"/>
                  <a:pt x="499" y="518"/>
                  <a:pt x="499" y="518"/>
                </a:cubicBezTo>
                <a:cubicBezTo>
                  <a:pt x="492" y="519"/>
                  <a:pt x="491" y="526"/>
                  <a:pt x="484" y="527"/>
                </a:cubicBezTo>
                <a:cubicBezTo>
                  <a:pt x="479" y="532"/>
                  <a:pt x="473" y="536"/>
                  <a:pt x="474" y="545"/>
                </a:cubicBezTo>
                <a:cubicBezTo>
                  <a:pt x="471" y="546"/>
                  <a:pt x="470" y="545"/>
                  <a:pt x="469" y="543"/>
                </a:cubicBezTo>
                <a:cubicBezTo>
                  <a:pt x="470" y="543"/>
                  <a:pt x="472" y="543"/>
                  <a:pt x="472" y="541"/>
                </a:cubicBezTo>
                <a:cubicBezTo>
                  <a:pt x="467" y="543"/>
                  <a:pt x="463" y="546"/>
                  <a:pt x="459" y="549"/>
                </a:cubicBezTo>
                <a:cubicBezTo>
                  <a:pt x="458" y="549"/>
                  <a:pt x="458" y="548"/>
                  <a:pt x="457" y="548"/>
                </a:cubicBezTo>
                <a:cubicBezTo>
                  <a:pt x="450" y="551"/>
                  <a:pt x="444" y="556"/>
                  <a:pt x="437" y="559"/>
                </a:cubicBezTo>
                <a:cubicBezTo>
                  <a:pt x="434" y="562"/>
                  <a:pt x="433" y="567"/>
                  <a:pt x="430" y="569"/>
                </a:cubicBezTo>
                <a:cubicBezTo>
                  <a:pt x="430" y="571"/>
                  <a:pt x="431" y="572"/>
                  <a:pt x="429" y="573"/>
                </a:cubicBezTo>
                <a:cubicBezTo>
                  <a:pt x="431" y="573"/>
                  <a:pt x="434" y="575"/>
                  <a:pt x="435" y="577"/>
                </a:cubicBezTo>
                <a:cubicBezTo>
                  <a:pt x="434" y="577"/>
                  <a:pt x="435" y="578"/>
                  <a:pt x="434" y="579"/>
                </a:cubicBezTo>
                <a:cubicBezTo>
                  <a:pt x="432" y="577"/>
                  <a:pt x="432" y="575"/>
                  <a:pt x="430" y="574"/>
                </a:cubicBezTo>
                <a:cubicBezTo>
                  <a:pt x="429" y="576"/>
                  <a:pt x="427" y="573"/>
                  <a:pt x="425" y="573"/>
                </a:cubicBezTo>
                <a:cubicBezTo>
                  <a:pt x="424" y="575"/>
                  <a:pt x="426" y="577"/>
                  <a:pt x="424" y="579"/>
                </a:cubicBezTo>
                <a:cubicBezTo>
                  <a:pt x="422" y="576"/>
                  <a:pt x="423" y="573"/>
                  <a:pt x="421" y="573"/>
                </a:cubicBezTo>
                <a:cubicBezTo>
                  <a:pt x="422" y="571"/>
                  <a:pt x="423" y="572"/>
                  <a:pt x="425" y="572"/>
                </a:cubicBezTo>
                <a:cubicBezTo>
                  <a:pt x="425" y="571"/>
                  <a:pt x="425" y="570"/>
                  <a:pt x="425" y="568"/>
                </a:cubicBezTo>
                <a:cubicBezTo>
                  <a:pt x="422" y="568"/>
                  <a:pt x="422" y="569"/>
                  <a:pt x="420" y="570"/>
                </a:cubicBezTo>
                <a:cubicBezTo>
                  <a:pt x="420" y="567"/>
                  <a:pt x="417" y="571"/>
                  <a:pt x="417" y="568"/>
                </a:cubicBezTo>
                <a:cubicBezTo>
                  <a:pt x="418" y="568"/>
                  <a:pt x="420" y="569"/>
                  <a:pt x="419" y="567"/>
                </a:cubicBezTo>
                <a:cubicBezTo>
                  <a:pt x="402" y="567"/>
                  <a:pt x="393" y="575"/>
                  <a:pt x="384" y="583"/>
                </a:cubicBezTo>
                <a:cubicBezTo>
                  <a:pt x="385" y="585"/>
                  <a:pt x="386" y="585"/>
                  <a:pt x="384" y="587"/>
                </a:cubicBezTo>
                <a:cubicBezTo>
                  <a:pt x="383" y="587"/>
                  <a:pt x="384" y="585"/>
                  <a:pt x="383" y="585"/>
                </a:cubicBezTo>
                <a:cubicBezTo>
                  <a:pt x="381" y="588"/>
                  <a:pt x="379" y="587"/>
                  <a:pt x="376" y="589"/>
                </a:cubicBezTo>
                <a:cubicBezTo>
                  <a:pt x="375" y="590"/>
                  <a:pt x="378" y="591"/>
                  <a:pt x="375" y="592"/>
                </a:cubicBezTo>
                <a:cubicBezTo>
                  <a:pt x="374" y="592"/>
                  <a:pt x="374" y="592"/>
                  <a:pt x="373" y="591"/>
                </a:cubicBezTo>
                <a:cubicBezTo>
                  <a:pt x="375" y="591"/>
                  <a:pt x="375" y="590"/>
                  <a:pt x="375" y="589"/>
                </a:cubicBezTo>
                <a:cubicBezTo>
                  <a:pt x="372" y="591"/>
                  <a:pt x="367" y="591"/>
                  <a:pt x="365" y="593"/>
                </a:cubicBezTo>
                <a:cubicBezTo>
                  <a:pt x="367" y="596"/>
                  <a:pt x="365" y="600"/>
                  <a:pt x="363" y="599"/>
                </a:cubicBezTo>
                <a:cubicBezTo>
                  <a:pt x="363" y="596"/>
                  <a:pt x="362" y="597"/>
                  <a:pt x="363" y="595"/>
                </a:cubicBezTo>
                <a:cubicBezTo>
                  <a:pt x="354" y="590"/>
                  <a:pt x="347" y="598"/>
                  <a:pt x="340" y="595"/>
                </a:cubicBezTo>
                <a:cubicBezTo>
                  <a:pt x="336" y="596"/>
                  <a:pt x="335" y="601"/>
                  <a:pt x="333" y="604"/>
                </a:cubicBezTo>
                <a:cubicBezTo>
                  <a:pt x="331" y="604"/>
                  <a:pt x="328" y="604"/>
                  <a:pt x="326" y="606"/>
                </a:cubicBezTo>
                <a:cubicBezTo>
                  <a:pt x="324" y="613"/>
                  <a:pt x="333" y="617"/>
                  <a:pt x="340" y="614"/>
                </a:cubicBezTo>
                <a:cubicBezTo>
                  <a:pt x="341" y="607"/>
                  <a:pt x="353" y="608"/>
                  <a:pt x="357" y="612"/>
                </a:cubicBezTo>
                <a:cubicBezTo>
                  <a:pt x="358" y="610"/>
                  <a:pt x="360" y="610"/>
                  <a:pt x="362" y="611"/>
                </a:cubicBezTo>
                <a:cubicBezTo>
                  <a:pt x="362" y="609"/>
                  <a:pt x="361" y="607"/>
                  <a:pt x="363" y="607"/>
                </a:cubicBezTo>
                <a:cubicBezTo>
                  <a:pt x="364" y="610"/>
                  <a:pt x="366" y="611"/>
                  <a:pt x="370" y="612"/>
                </a:cubicBezTo>
                <a:cubicBezTo>
                  <a:pt x="369" y="609"/>
                  <a:pt x="368" y="608"/>
                  <a:pt x="367" y="606"/>
                </a:cubicBezTo>
                <a:cubicBezTo>
                  <a:pt x="366" y="606"/>
                  <a:pt x="363" y="607"/>
                  <a:pt x="363" y="605"/>
                </a:cubicBezTo>
                <a:cubicBezTo>
                  <a:pt x="366" y="605"/>
                  <a:pt x="370" y="603"/>
                  <a:pt x="372" y="600"/>
                </a:cubicBezTo>
                <a:cubicBezTo>
                  <a:pt x="372" y="598"/>
                  <a:pt x="369" y="598"/>
                  <a:pt x="368" y="596"/>
                </a:cubicBezTo>
                <a:cubicBezTo>
                  <a:pt x="369" y="595"/>
                  <a:pt x="370" y="595"/>
                  <a:pt x="372" y="595"/>
                </a:cubicBezTo>
                <a:cubicBezTo>
                  <a:pt x="373" y="598"/>
                  <a:pt x="372" y="600"/>
                  <a:pt x="374" y="603"/>
                </a:cubicBezTo>
                <a:cubicBezTo>
                  <a:pt x="377" y="603"/>
                  <a:pt x="378" y="602"/>
                  <a:pt x="380" y="601"/>
                </a:cubicBezTo>
                <a:cubicBezTo>
                  <a:pt x="381" y="601"/>
                  <a:pt x="380" y="603"/>
                  <a:pt x="382" y="603"/>
                </a:cubicBezTo>
                <a:cubicBezTo>
                  <a:pt x="381" y="598"/>
                  <a:pt x="384" y="594"/>
                  <a:pt x="381" y="591"/>
                </a:cubicBezTo>
                <a:cubicBezTo>
                  <a:pt x="381" y="591"/>
                  <a:pt x="381" y="590"/>
                  <a:pt x="382" y="590"/>
                </a:cubicBezTo>
                <a:cubicBezTo>
                  <a:pt x="385" y="591"/>
                  <a:pt x="384" y="596"/>
                  <a:pt x="383" y="597"/>
                </a:cubicBezTo>
                <a:cubicBezTo>
                  <a:pt x="383" y="600"/>
                  <a:pt x="387" y="601"/>
                  <a:pt x="390" y="601"/>
                </a:cubicBezTo>
                <a:cubicBezTo>
                  <a:pt x="391" y="601"/>
                  <a:pt x="389" y="597"/>
                  <a:pt x="391" y="597"/>
                </a:cubicBezTo>
                <a:cubicBezTo>
                  <a:pt x="390" y="599"/>
                  <a:pt x="393" y="600"/>
                  <a:pt x="394" y="600"/>
                </a:cubicBezTo>
                <a:cubicBezTo>
                  <a:pt x="394" y="599"/>
                  <a:pt x="396" y="600"/>
                  <a:pt x="396" y="599"/>
                </a:cubicBezTo>
                <a:cubicBezTo>
                  <a:pt x="397" y="596"/>
                  <a:pt x="395" y="596"/>
                  <a:pt x="395" y="594"/>
                </a:cubicBezTo>
                <a:cubicBezTo>
                  <a:pt x="396" y="594"/>
                  <a:pt x="396" y="596"/>
                  <a:pt x="398" y="596"/>
                </a:cubicBezTo>
                <a:cubicBezTo>
                  <a:pt x="398" y="593"/>
                  <a:pt x="402" y="593"/>
                  <a:pt x="404" y="589"/>
                </a:cubicBezTo>
                <a:cubicBezTo>
                  <a:pt x="406" y="585"/>
                  <a:pt x="405" y="578"/>
                  <a:pt x="411" y="582"/>
                </a:cubicBezTo>
                <a:cubicBezTo>
                  <a:pt x="409" y="585"/>
                  <a:pt x="407" y="587"/>
                  <a:pt x="406" y="591"/>
                </a:cubicBezTo>
                <a:cubicBezTo>
                  <a:pt x="410" y="594"/>
                  <a:pt x="418" y="592"/>
                  <a:pt x="421" y="588"/>
                </a:cubicBezTo>
                <a:cubicBezTo>
                  <a:pt x="420" y="589"/>
                  <a:pt x="422" y="589"/>
                  <a:pt x="422" y="590"/>
                </a:cubicBezTo>
                <a:cubicBezTo>
                  <a:pt x="424" y="590"/>
                  <a:pt x="424" y="591"/>
                  <a:pt x="426" y="591"/>
                </a:cubicBezTo>
                <a:cubicBezTo>
                  <a:pt x="427" y="590"/>
                  <a:pt x="425" y="587"/>
                  <a:pt x="427" y="587"/>
                </a:cubicBezTo>
                <a:cubicBezTo>
                  <a:pt x="428" y="587"/>
                  <a:pt x="427" y="591"/>
                  <a:pt x="429" y="590"/>
                </a:cubicBezTo>
                <a:cubicBezTo>
                  <a:pt x="430" y="584"/>
                  <a:pt x="440" y="586"/>
                  <a:pt x="441" y="581"/>
                </a:cubicBezTo>
                <a:cubicBezTo>
                  <a:pt x="443" y="581"/>
                  <a:pt x="445" y="580"/>
                  <a:pt x="446" y="579"/>
                </a:cubicBezTo>
                <a:cubicBezTo>
                  <a:pt x="447" y="579"/>
                  <a:pt x="448" y="579"/>
                  <a:pt x="449" y="580"/>
                </a:cubicBezTo>
                <a:cubicBezTo>
                  <a:pt x="447" y="584"/>
                  <a:pt x="447" y="586"/>
                  <a:pt x="445" y="589"/>
                </a:cubicBezTo>
                <a:cubicBezTo>
                  <a:pt x="446" y="589"/>
                  <a:pt x="448" y="589"/>
                  <a:pt x="449" y="590"/>
                </a:cubicBezTo>
                <a:cubicBezTo>
                  <a:pt x="450" y="586"/>
                  <a:pt x="452" y="585"/>
                  <a:pt x="452" y="581"/>
                </a:cubicBezTo>
                <a:cubicBezTo>
                  <a:pt x="453" y="581"/>
                  <a:pt x="453" y="583"/>
                  <a:pt x="454" y="582"/>
                </a:cubicBezTo>
                <a:cubicBezTo>
                  <a:pt x="454" y="581"/>
                  <a:pt x="455" y="580"/>
                  <a:pt x="456" y="579"/>
                </a:cubicBezTo>
                <a:cubicBezTo>
                  <a:pt x="459" y="580"/>
                  <a:pt x="461" y="577"/>
                  <a:pt x="464" y="580"/>
                </a:cubicBezTo>
                <a:cubicBezTo>
                  <a:pt x="464" y="578"/>
                  <a:pt x="466" y="579"/>
                  <a:pt x="467" y="576"/>
                </a:cubicBezTo>
                <a:cubicBezTo>
                  <a:pt x="468" y="576"/>
                  <a:pt x="468" y="578"/>
                  <a:pt x="470" y="578"/>
                </a:cubicBezTo>
                <a:cubicBezTo>
                  <a:pt x="472" y="578"/>
                  <a:pt x="471" y="575"/>
                  <a:pt x="472" y="574"/>
                </a:cubicBezTo>
                <a:cubicBezTo>
                  <a:pt x="473" y="575"/>
                  <a:pt x="473" y="578"/>
                  <a:pt x="475" y="577"/>
                </a:cubicBezTo>
                <a:cubicBezTo>
                  <a:pt x="475" y="575"/>
                  <a:pt x="475" y="577"/>
                  <a:pt x="476" y="577"/>
                </a:cubicBezTo>
                <a:cubicBezTo>
                  <a:pt x="476" y="571"/>
                  <a:pt x="483" y="572"/>
                  <a:pt x="484" y="567"/>
                </a:cubicBezTo>
                <a:cubicBezTo>
                  <a:pt x="481" y="567"/>
                  <a:pt x="482" y="569"/>
                  <a:pt x="480" y="569"/>
                </a:cubicBezTo>
                <a:cubicBezTo>
                  <a:pt x="480" y="567"/>
                  <a:pt x="483" y="568"/>
                  <a:pt x="482" y="565"/>
                </a:cubicBezTo>
                <a:cubicBezTo>
                  <a:pt x="480" y="564"/>
                  <a:pt x="478" y="565"/>
                  <a:pt x="476" y="563"/>
                </a:cubicBezTo>
                <a:cubicBezTo>
                  <a:pt x="478" y="562"/>
                  <a:pt x="478" y="560"/>
                  <a:pt x="480" y="559"/>
                </a:cubicBezTo>
                <a:cubicBezTo>
                  <a:pt x="482" y="559"/>
                  <a:pt x="482" y="561"/>
                  <a:pt x="484" y="560"/>
                </a:cubicBezTo>
                <a:cubicBezTo>
                  <a:pt x="486" y="558"/>
                  <a:pt x="489" y="559"/>
                  <a:pt x="491" y="559"/>
                </a:cubicBezTo>
                <a:cubicBezTo>
                  <a:pt x="492" y="558"/>
                  <a:pt x="491" y="556"/>
                  <a:pt x="491" y="554"/>
                </a:cubicBezTo>
                <a:cubicBezTo>
                  <a:pt x="490" y="554"/>
                  <a:pt x="489" y="555"/>
                  <a:pt x="489" y="554"/>
                </a:cubicBezTo>
                <a:cubicBezTo>
                  <a:pt x="489" y="553"/>
                  <a:pt x="492" y="553"/>
                  <a:pt x="493" y="552"/>
                </a:cubicBezTo>
                <a:cubicBezTo>
                  <a:pt x="492" y="553"/>
                  <a:pt x="494" y="553"/>
                  <a:pt x="494" y="554"/>
                </a:cubicBezTo>
                <a:cubicBezTo>
                  <a:pt x="497" y="554"/>
                  <a:pt x="496" y="554"/>
                  <a:pt x="499" y="554"/>
                </a:cubicBezTo>
                <a:cubicBezTo>
                  <a:pt x="500" y="552"/>
                  <a:pt x="498" y="552"/>
                  <a:pt x="498" y="550"/>
                </a:cubicBezTo>
                <a:cubicBezTo>
                  <a:pt x="499" y="549"/>
                  <a:pt x="499" y="550"/>
                  <a:pt x="501" y="549"/>
                </a:cubicBezTo>
                <a:cubicBezTo>
                  <a:pt x="501" y="547"/>
                  <a:pt x="499" y="546"/>
                  <a:pt x="501" y="545"/>
                </a:cubicBezTo>
                <a:cubicBezTo>
                  <a:pt x="502" y="547"/>
                  <a:pt x="503" y="549"/>
                  <a:pt x="506" y="550"/>
                </a:cubicBezTo>
                <a:cubicBezTo>
                  <a:pt x="507" y="547"/>
                  <a:pt x="510" y="545"/>
                  <a:pt x="512" y="543"/>
                </a:cubicBezTo>
                <a:cubicBezTo>
                  <a:pt x="512" y="545"/>
                  <a:pt x="512" y="546"/>
                  <a:pt x="514" y="545"/>
                </a:cubicBezTo>
                <a:cubicBezTo>
                  <a:pt x="514" y="544"/>
                  <a:pt x="515" y="542"/>
                  <a:pt x="516" y="541"/>
                </a:cubicBezTo>
                <a:cubicBezTo>
                  <a:pt x="516" y="542"/>
                  <a:pt x="518" y="542"/>
                  <a:pt x="520" y="543"/>
                </a:cubicBezTo>
                <a:cubicBezTo>
                  <a:pt x="520" y="539"/>
                  <a:pt x="522" y="538"/>
                  <a:pt x="524" y="537"/>
                </a:cubicBezTo>
                <a:cubicBezTo>
                  <a:pt x="525" y="535"/>
                  <a:pt x="524" y="534"/>
                  <a:pt x="523" y="533"/>
                </a:cubicBezTo>
                <a:cubicBezTo>
                  <a:pt x="526" y="533"/>
                  <a:pt x="525" y="531"/>
                  <a:pt x="525" y="529"/>
                </a:cubicBezTo>
                <a:cubicBezTo>
                  <a:pt x="524" y="529"/>
                  <a:pt x="522" y="531"/>
                  <a:pt x="522" y="529"/>
                </a:cubicBezTo>
                <a:cubicBezTo>
                  <a:pt x="525" y="528"/>
                  <a:pt x="526" y="526"/>
                  <a:pt x="529" y="525"/>
                </a:cubicBezTo>
                <a:cubicBezTo>
                  <a:pt x="529" y="527"/>
                  <a:pt x="530" y="527"/>
                  <a:pt x="532" y="527"/>
                </a:cubicBezTo>
                <a:cubicBezTo>
                  <a:pt x="532" y="524"/>
                  <a:pt x="531" y="525"/>
                  <a:pt x="532" y="522"/>
                </a:cubicBezTo>
                <a:cubicBezTo>
                  <a:pt x="534" y="524"/>
                  <a:pt x="536" y="522"/>
                  <a:pt x="538" y="523"/>
                </a:cubicBezTo>
                <a:cubicBezTo>
                  <a:pt x="538" y="521"/>
                  <a:pt x="538" y="518"/>
                  <a:pt x="541" y="519"/>
                </a:cubicBezTo>
                <a:cubicBezTo>
                  <a:pt x="542" y="517"/>
                  <a:pt x="540" y="517"/>
                  <a:pt x="541" y="514"/>
                </a:cubicBezTo>
                <a:cubicBezTo>
                  <a:pt x="543" y="516"/>
                  <a:pt x="544" y="517"/>
                  <a:pt x="546" y="518"/>
                </a:cubicBezTo>
                <a:cubicBezTo>
                  <a:pt x="547" y="515"/>
                  <a:pt x="549" y="512"/>
                  <a:pt x="553" y="512"/>
                </a:cubicBezTo>
                <a:cubicBezTo>
                  <a:pt x="552" y="510"/>
                  <a:pt x="553" y="509"/>
                  <a:pt x="554" y="507"/>
                </a:cubicBezTo>
                <a:cubicBezTo>
                  <a:pt x="556" y="508"/>
                  <a:pt x="559" y="510"/>
                  <a:pt x="560" y="507"/>
                </a:cubicBezTo>
                <a:cubicBezTo>
                  <a:pt x="561" y="507"/>
                  <a:pt x="561" y="508"/>
                  <a:pt x="562" y="509"/>
                </a:cubicBezTo>
                <a:cubicBezTo>
                  <a:pt x="563" y="508"/>
                  <a:pt x="563" y="506"/>
                  <a:pt x="564" y="505"/>
                </a:cubicBezTo>
                <a:cubicBezTo>
                  <a:pt x="565" y="508"/>
                  <a:pt x="565" y="504"/>
                  <a:pt x="566" y="504"/>
                </a:cubicBezTo>
                <a:cubicBezTo>
                  <a:pt x="565" y="505"/>
                  <a:pt x="566" y="506"/>
                  <a:pt x="568" y="506"/>
                </a:cubicBezTo>
                <a:cubicBezTo>
                  <a:pt x="570" y="504"/>
                  <a:pt x="570" y="502"/>
                  <a:pt x="572" y="499"/>
                </a:cubicBezTo>
                <a:cubicBezTo>
                  <a:pt x="573" y="498"/>
                  <a:pt x="572" y="497"/>
                  <a:pt x="571" y="496"/>
                </a:cubicBezTo>
                <a:cubicBezTo>
                  <a:pt x="573" y="497"/>
                  <a:pt x="575" y="496"/>
                  <a:pt x="575" y="495"/>
                </a:cubicBezTo>
                <a:cubicBezTo>
                  <a:pt x="575" y="493"/>
                  <a:pt x="573" y="493"/>
                  <a:pt x="574" y="491"/>
                </a:cubicBezTo>
                <a:cubicBezTo>
                  <a:pt x="578" y="492"/>
                  <a:pt x="577" y="488"/>
                  <a:pt x="578" y="487"/>
                </a:cubicBezTo>
                <a:cubicBezTo>
                  <a:pt x="583" y="488"/>
                  <a:pt x="588" y="483"/>
                  <a:pt x="589" y="479"/>
                </a:cubicBezTo>
                <a:cubicBezTo>
                  <a:pt x="589" y="479"/>
                  <a:pt x="590" y="479"/>
                  <a:pt x="591" y="479"/>
                </a:cubicBezTo>
                <a:cubicBezTo>
                  <a:pt x="590" y="472"/>
                  <a:pt x="584" y="474"/>
                  <a:pt x="583" y="468"/>
                </a:cubicBezTo>
                <a:cubicBezTo>
                  <a:pt x="578" y="470"/>
                  <a:pt x="575" y="466"/>
                  <a:pt x="573" y="470"/>
                </a:cubicBezTo>
                <a:cubicBezTo>
                  <a:pt x="572" y="465"/>
                  <a:pt x="575" y="464"/>
                  <a:pt x="575" y="460"/>
                </a:cubicBezTo>
                <a:cubicBezTo>
                  <a:pt x="579" y="460"/>
                  <a:pt x="577" y="455"/>
                  <a:pt x="583" y="456"/>
                </a:cubicBezTo>
                <a:cubicBezTo>
                  <a:pt x="583" y="454"/>
                  <a:pt x="583" y="453"/>
                  <a:pt x="583" y="451"/>
                </a:cubicBezTo>
                <a:cubicBezTo>
                  <a:pt x="584" y="451"/>
                  <a:pt x="585" y="451"/>
                  <a:pt x="586" y="451"/>
                </a:cubicBezTo>
                <a:cubicBezTo>
                  <a:pt x="587" y="450"/>
                  <a:pt x="586" y="448"/>
                  <a:pt x="588" y="448"/>
                </a:cubicBezTo>
                <a:cubicBezTo>
                  <a:pt x="593" y="451"/>
                  <a:pt x="597" y="446"/>
                  <a:pt x="598" y="441"/>
                </a:cubicBezTo>
                <a:cubicBezTo>
                  <a:pt x="597" y="441"/>
                  <a:pt x="597" y="440"/>
                  <a:pt x="596" y="440"/>
                </a:cubicBezTo>
                <a:cubicBezTo>
                  <a:pt x="604" y="443"/>
                  <a:pt x="608" y="430"/>
                  <a:pt x="603" y="427"/>
                </a:cubicBezTo>
                <a:cubicBezTo>
                  <a:pt x="604" y="427"/>
                  <a:pt x="604" y="428"/>
                  <a:pt x="606" y="427"/>
                </a:cubicBezTo>
                <a:cubicBezTo>
                  <a:pt x="608" y="425"/>
                  <a:pt x="610" y="423"/>
                  <a:pt x="613" y="421"/>
                </a:cubicBezTo>
                <a:cubicBezTo>
                  <a:pt x="613" y="419"/>
                  <a:pt x="610" y="420"/>
                  <a:pt x="611" y="417"/>
                </a:cubicBezTo>
                <a:cubicBezTo>
                  <a:pt x="615" y="415"/>
                  <a:pt x="616" y="407"/>
                  <a:pt x="623" y="409"/>
                </a:cubicBezTo>
                <a:cubicBezTo>
                  <a:pt x="623" y="406"/>
                  <a:pt x="622" y="405"/>
                  <a:pt x="621" y="403"/>
                </a:cubicBezTo>
                <a:cubicBezTo>
                  <a:pt x="624" y="400"/>
                  <a:pt x="627" y="397"/>
                  <a:pt x="633" y="397"/>
                </a:cubicBezTo>
                <a:cubicBezTo>
                  <a:pt x="635" y="392"/>
                  <a:pt x="642" y="386"/>
                  <a:pt x="646" y="389"/>
                </a:cubicBezTo>
                <a:cubicBezTo>
                  <a:pt x="649" y="389"/>
                  <a:pt x="653" y="388"/>
                  <a:pt x="655" y="390"/>
                </a:cubicBezTo>
                <a:cubicBezTo>
                  <a:pt x="653" y="389"/>
                  <a:pt x="653" y="391"/>
                  <a:pt x="652" y="392"/>
                </a:cubicBezTo>
                <a:cubicBezTo>
                  <a:pt x="654" y="395"/>
                  <a:pt x="657" y="396"/>
                  <a:pt x="659" y="399"/>
                </a:cubicBezTo>
                <a:cubicBezTo>
                  <a:pt x="655" y="400"/>
                  <a:pt x="649" y="402"/>
                  <a:pt x="647" y="396"/>
                </a:cubicBezTo>
                <a:cubicBezTo>
                  <a:pt x="640" y="400"/>
                  <a:pt x="635" y="406"/>
                  <a:pt x="627" y="408"/>
                </a:cubicBezTo>
                <a:cubicBezTo>
                  <a:pt x="634" y="422"/>
                  <a:pt x="620" y="432"/>
                  <a:pt x="617" y="444"/>
                </a:cubicBezTo>
                <a:cubicBezTo>
                  <a:pt x="619" y="448"/>
                  <a:pt x="623" y="450"/>
                  <a:pt x="627" y="451"/>
                </a:cubicBezTo>
                <a:cubicBezTo>
                  <a:pt x="628" y="450"/>
                  <a:pt x="626" y="450"/>
                  <a:pt x="626" y="449"/>
                </a:cubicBezTo>
                <a:cubicBezTo>
                  <a:pt x="629" y="448"/>
                  <a:pt x="633" y="445"/>
                  <a:pt x="634" y="444"/>
                </a:cubicBezTo>
                <a:cubicBezTo>
                  <a:pt x="632" y="449"/>
                  <a:pt x="627" y="451"/>
                  <a:pt x="625" y="455"/>
                </a:cubicBezTo>
                <a:cubicBezTo>
                  <a:pt x="619" y="454"/>
                  <a:pt x="615" y="459"/>
                  <a:pt x="615" y="464"/>
                </a:cubicBezTo>
                <a:cubicBezTo>
                  <a:pt x="617" y="465"/>
                  <a:pt x="618" y="467"/>
                  <a:pt x="621" y="468"/>
                </a:cubicBezTo>
                <a:cubicBezTo>
                  <a:pt x="622" y="468"/>
                  <a:pt x="623" y="468"/>
                  <a:pt x="624" y="468"/>
                </a:cubicBezTo>
                <a:cubicBezTo>
                  <a:pt x="624" y="466"/>
                  <a:pt x="626" y="467"/>
                  <a:pt x="627" y="465"/>
                </a:cubicBezTo>
                <a:cubicBezTo>
                  <a:pt x="628" y="466"/>
                  <a:pt x="630" y="466"/>
                  <a:pt x="632" y="466"/>
                </a:cubicBezTo>
                <a:cubicBezTo>
                  <a:pt x="633" y="466"/>
                  <a:pt x="633" y="464"/>
                  <a:pt x="634" y="464"/>
                </a:cubicBezTo>
                <a:cubicBezTo>
                  <a:pt x="633" y="465"/>
                  <a:pt x="633" y="466"/>
                  <a:pt x="636" y="467"/>
                </a:cubicBezTo>
                <a:cubicBezTo>
                  <a:pt x="638" y="464"/>
                  <a:pt x="638" y="458"/>
                  <a:pt x="643" y="458"/>
                </a:cubicBezTo>
                <a:cubicBezTo>
                  <a:pt x="643" y="458"/>
                  <a:pt x="643" y="456"/>
                  <a:pt x="644" y="456"/>
                </a:cubicBezTo>
                <a:cubicBezTo>
                  <a:pt x="649" y="458"/>
                  <a:pt x="656" y="451"/>
                  <a:pt x="655" y="444"/>
                </a:cubicBezTo>
                <a:cubicBezTo>
                  <a:pt x="657" y="445"/>
                  <a:pt x="657" y="449"/>
                  <a:pt x="660" y="449"/>
                </a:cubicBezTo>
                <a:cubicBezTo>
                  <a:pt x="660" y="445"/>
                  <a:pt x="658" y="442"/>
                  <a:pt x="660" y="440"/>
                </a:cubicBezTo>
                <a:cubicBezTo>
                  <a:pt x="661" y="442"/>
                  <a:pt x="660" y="446"/>
                  <a:pt x="663" y="446"/>
                </a:cubicBezTo>
                <a:cubicBezTo>
                  <a:pt x="662" y="440"/>
                  <a:pt x="662" y="438"/>
                  <a:pt x="666" y="436"/>
                </a:cubicBezTo>
                <a:cubicBezTo>
                  <a:pt x="666" y="438"/>
                  <a:pt x="667" y="439"/>
                  <a:pt x="667" y="440"/>
                </a:cubicBezTo>
                <a:cubicBezTo>
                  <a:pt x="670" y="440"/>
                  <a:pt x="668" y="436"/>
                  <a:pt x="670" y="436"/>
                </a:cubicBezTo>
                <a:cubicBezTo>
                  <a:pt x="673" y="439"/>
                  <a:pt x="677" y="436"/>
                  <a:pt x="680" y="439"/>
                </a:cubicBezTo>
                <a:cubicBezTo>
                  <a:pt x="682" y="437"/>
                  <a:pt x="682" y="436"/>
                  <a:pt x="684" y="438"/>
                </a:cubicBezTo>
                <a:cubicBezTo>
                  <a:pt x="684" y="435"/>
                  <a:pt x="685" y="434"/>
                  <a:pt x="685" y="431"/>
                </a:cubicBezTo>
                <a:cubicBezTo>
                  <a:pt x="688" y="433"/>
                  <a:pt x="690" y="429"/>
                  <a:pt x="691" y="427"/>
                </a:cubicBezTo>
                <a:cubicBezTo>
                  <a:pt x="690" y="426"/>
                  <a:pt x="688" y="426"/>
                  <a:pt x="687" y="425"/>
                </a:cubicBezTo>
                <a:cubicBezTo>
                  <a:pt x="689" y="423"/>
                  <a:pt x="690" y="421"/>
                  <a:pt x="693" y="420"/>
                </a:cubicBezTo>
                <a:cubicBezTo>
                  <a:pt x="693" y="416"/>
                  <a:pt x="691" y="415"/>
                  <a:pt x="690" y="412"/>
                </a:cubicBezTo>
                <a:cubicBezTo>
                  <a:pt x="688" y="412"/>
                  <a:pt x="687" y="417"/>
                  <a:pt x="686" y="416"/>
                </a:cubicBezTo>
                <a:cubicBezTo>
                  <a:pt x="689" y="413"/>
                  <a:pt x="686" y="410"/>
                  <a:pt x="687" y="406"/>
                </a:cubicBezTo>
                <a:cubicBezTo>
                  <a:pt x="685" y="405"/>
                  <a:pt x="685" y="409"/>
                  <a:pt x="685" y="408"/>
                </a:cubicBezTo>
                <a:cubicBezTo>
                  <a:pt x="685" y="403"/>
                  <a:pt x="687" y="400"/>
                  <a:pt x="688" y="396"/>
                </a:cubicBezTo>
                <a:cubicBezTo>
                  <a:pt x="688" y="400"/>
                  <a:pt x="691" y="396"/>
                  <a:pt x="691" y="397"/>
                </a:cubicBezTo>
                <a:cubicBezTo>
                  <a:pt x="689" y="399"/>
                  <a:pt x="688" y="402"/>
                  <a:pt x="687" y="405"/>
                </a:cubicBezTo>
                <a:cubicBezTo>
                  <a:pt x="689" y="406"/>
                  <a:pt x="690" y="406"/>
                  <a:pt x="692" y="407"/>
                </a:cubicBezTo>
                <a:cubicBezTo>
                  <a:pt x="692" y="404"/>
                  <a:pt x="693" y="405"/>
                  <a:pt x="696" y="405"/>
                </a:cubicBezTo>
                <a:cubicBezTo>
                  <a:pt x="697" y="404"/>
                  <a:pt x="695" y="402"/>
                  <a:pt x="696" y="402"/>
                </a:cubicBezTo>
                <a:cubicBezTo>
                  <a:pt x="697" y="403"/>
                  <a:pt x="697" y="404"/>
                  <a:pt x="699" y="404"/>
                </a:cubicBezTo>
                <a:cubicBezTo>
                  <a:pt x="699" y="403"/>
                  <a:pt x="698" y="402"/>
                  <a:pt x="699" y="401"/>
                </a:cubicBezTo>
                <a:cubicBezTo>
                  <a:pt x="700" y="402"/>
                  <a:pt x="701" y="402"/>
                  <a:pt x="703" y="403"/>
                </a:cubicBezTo>
                <a:cubicBezTo>
                  <a:pt x="704" y="399"/>
                  <a:pt x="707" y="401"/>
                  <a:pt x="708" y="397"/>
                </a:cubicBezTo>
                <a:cubicBezTo>
                  <a:pt x="707" y="399"/>
                  <a:pt x="708" y="399"/>
                  <a:pt x="709" y="400"/>
                </a:cubicBezTo>
                <a:cubicBezTo>
                  <a:pt x="712" y="400"/>
                  <a:pt x="712" y="396"/>
                  <a:pt x="715" y="395"/>
                </a:cubicBezTo>
                <a:cubicBezTo>
                  <a:pt x="714" y="397"/>
                  <a:pt x="713" y="398"/>
                  <a:pt x="713" y="399"/>
                </a:cubicBezTo>
                <a:cubicBezTo>
                  <a:pt x="714" y="401"/>
                  <a:pt x="716" y="404"/>
                  <a:pt x="718" y="405"/>
                </a:cubicBezTo>
                <a:cubicBezTo>
                  <a:pt x="717" y="405"/>
                  <a:pt x="716" y="406"/>
                  <a:pt x="715" y="406"/>
                </a:cubicBezTo>
                <a:cubicBezTo>
                  <a:pt x="716" y="412"/>
                  <a:pt x="722" y="408"/>
                  <a:pt x="725" y="407"/>
                </a:cubicBezTo>
                <a:cubicBezTo>
                  <a:pt x="725" y="409"/>
                  <a:pt x="721" y="409"/>
                  <a:pt x="723" y="411"/>
                </a:cubicBezTo>
                <a:cubicBezTo>
                  <a:pt x="726" y="411"/>
                  <a:pt x="727" y="409"/>
                  <a:pt x="729" y="411"/>
                </a:cubicBezTo>
                <a:cubicBezTo>
                  <a:pt x="725" y="413"/>
                  <a:pt x="722" y="417"/>
                  <a:pt x="717" y="415"/>
                </a:cubicBezTo>
                <a:cubicBezTo>
                  <a:pt x="716" y="417"/>
                  <a:pt x="715" y="418"/>
                  <a:pt x="715" y="421"/>
                </a:cubicBezTo>
                <a:cubicBezTo>
                  <a:pt x="714" y="422"/>
                  <a:pt x="717" y="421"/>
                  <a:pt x="717" y="423"/>
                </a:cubicBezTo>
                <a:cubicBezTo>
                  <a:pt x="716" y="423"/>
                  <a:pt x="715" y="424"/>
                  <a:pt x="716" y="425"/>
                </a:cubicBezTo>
                <a:cubicBezTo>
                  <a:pt x="716" y="425"/>
                  <a:pt x="716" y="425"/>
                  <a:pt x="717" y="426"/>
                </a:cubicBezTo>
                <a:cubicBezTo>
                  <a:pt x="721" y="424"/>
                  <a:pt x="723" y="421"/>
                  <a:pt x="727" y="420"/>
                </a:cubicBezTo>
                <a:cubicBezTo>
                  <a:pt x="728" y="418"/>
                  <a:pt x="727" y="418"/>
                  <a:pt x="727" y="416"/>
                </a:cubicBezTo>
                <a:cubicBezTo>
                  <a:pt x="729" y="416"/>
                  <a:pt x="728" y="415"/>
                  <a:pt x="730" y="415"/>
                </a:cubicBezTo>
                <a:cubicBezTo>
                  <a:pt x="728" y="416"/>
                  <a:pt x="729" y="416"/>
                  <a:pt x="730" y="417"/>
                </a:cubicBezTo>
                <a:cubicBezTo>
                  <a:pt x="736" y="414"/>
                  <a:pt x="737" y="420"/>
                  <a:pt x="742" y="420"/>
                </a:cubicBezTo>
                <a:cubicBezTo>
                  <a:pt x="745" y="418"/>
                  <a:pt x="749" y="416"/>
                  <a:pt x="750" y="411"/>
                </a:cubicBezTo>
                <a:cubicBezTo>
                  <a:pt x="751" y="415"/>
                  <a:pt x="749" y="417"/>
                  <a:pt x="748" y="421"/>
                </a:cubicBezTo>
                <a:cubicBezTo>
                  <a:pt x="750" y="422"/>
                  <a:pt x="751" y="422"/>
                  <a:pt x="754" y="423"/>
                </a:cubicBezTo>
                <a:cubicBezTo>
                  <a:pt x="753" y="423"/>
                  <a:pt x="753" y="424"/>
                  <a:pt x="754" y="425"/>
                </a:cubicBezTo>
                <a:cubicBezTo>
                  <a:pt x="756" y="426"/>
                  <a:pt x="759" y="426"/>
                  <a:pt x="762" y="425"/>
                </a:cubicBezTo>
                <a:cubicBezTo>
                  <a:pt x="760" y="427"/>
                  <a:pt x="765" y="427"/>
                  <a:pt x="766" y="429"/>
                </a:cubicBezTo>
                <a:cubicBezTo>
                  <a:pt x="765" y="430"/>
                  <a:pt x="762" y="428"/>
                  <a:pt x="762" y="431"/>
                </a:cubicBezTo>
                <a:cubicBezTo>
                  <a:pt x="765" y="430"/>
                  <a:pt x="767" y="431"/>
                  <a:pt x="770" y="432"/>
                </a:cubicBezTo>
                <a:cubicBezTo>
                  <a:pt x="779" y="428"/>
                  <a:pt x="790" y="425"/>
                  <a:pt x="800" y="426"/>
                </a:cubicBezTo>
                <a:cubicBezTo>
                  <a:pt x="809" y="426"/>
                  <a:pt x="814" y="431"/>
                  <a:pt x="818" y="425"/>
                </a:cubicBezTo>
                <a:cubicBezTo>
                  <a:pt x="818" y="422"/>
                  <a:pt x="815" y="423"/>
                  <a:pt x="816" y="421"/>
                </a:cubicBezTo>
                <a:cubicBezTo>
                  <a:pt x="817" y="422"/>
                  <a:pt x="819" y="424"/>
                  <a:pt x="819" y="427"/>
                </a:cubicBezTo>
                <a:cubicBezTo>
                  <a:pt x="817" y="427"/>
                  <a:pt x="816" y="428"/>
                  <a:pt x="815" y="430"/>
                </a:cubicBezTo>
                <a:cubicBezTo>
                  <a:pt x="818" y="431"/>
                  <a:pt x="823" y="434"/>
                  <a:pt x="828" y="435"/>
                </a:cubicBezTo>
                <a:cubicBezTo>
                  <a:pt x="837" y="437"/>
                  <a:pt x="843" y="432"/>
                  <a:pt x="848" y="428"/>
                </a:cubicBezTo>
                <a:cubicBezTo>
                  <a:pt x="848" y="425"/>
                  <a:pt x="849" y="424"/>
                  <a:pt x="850" y="423"/>
                </a:cubicBezTo>
                <a:cubicBezTo>
                  <a:pt x="849" y="427"/>
                  <a:pt x="852" y="429"/>
                  <a:pt x="853" y="432"/>
                </a:cubicBezTo>
                <a:cubicBezTo>
                  <a:pt x="852" y="435"/>
                  <a:pt x="851" y="437"/>
                  <a:pt x="848" y="438"/>
                </a:cubicBezTo>
                <a:cubicBezTo>
                  <a:pt x="850" y="442"/>
                  <a:pt x="856" y="443"/>
                  <a:pt x="861" y="444"/>
                </a:cubicBezTo>
                <a:cubicBezTo>
                  <a:pt x="868" y="447"/>
                  <a:pt x="875" y="452"/>
                  <a:pt x="883" y="452"/>
                </a:cubicBezTo>
                <a:cubicBezTo>
                  <a:pt x="884" y="455"/>
                  <a:pt x="888" y="456"/>
                  <a:pt x="889" y="458"/>
                </a:cubicBezTo>
                <a:cubicBezTo>
                  <a:pt x="890" y="459"/>
                  <a:pt x="890" y="460"/>
                  <a:pt x="890" y="461"/>
                </a:cubicBezTo>
                <a:cubicBezTo>
                  <a:pt x="896" y="466"/>
                  <a:pt x="903" y="470"/>
                  <a:pt x="910" y="473"/>
                </a:cubicBezTo>
                <a:cubicBezTo>
                  <a:pt x="911" y="473"/>
                  <a:pt x="910" y="472"/>
                  <a:pt x="912" y="472"/>
                </a:cubicBezTo>
                <a:cubicBezTo>
                  <a:pt x="914" y="474"/>
                  <a:pt x="917" y="476"/>
                  <a:pt x="920" y="478"/>
                </a:cubicBezTo>
                <a:cubicBezTo>
                  <a:pt x="923" y="476"/>
                  <a:pt x="921" y="475"/>
                  <a:pt x="920" y="473"/>
                </a:cubicBezTo>
                <a:cubicBezTo>
                  <a:pt x="924" y="475"/>
                  <a:pt x="928" y="471"/>
                  <a:pt x="931" y="470"/>
                </a:cubicBezTo>
                <a:cubicBezTo>
                  <a:pt x="931" y="467"/>
                  <a:pt x="929" y="465"/>
                  <a:pt x="928" y="463"/>
                </a:cubicBezTo>
                <a:cubicBezTo>
                  <a:pt x="930" y="464"/>
                  <a:pt x="931" y="463"/>
                  <a:pt x="931" y="462"/>
                </a:cubicBezTo>
                <a:cubicBezTo>
                  <a:pt x="934" y="463"/>
                  <a:pt x="931" y="466"/>
                  <a:pt x="932" y="468"/>
                </a:cubicBezTo>
                <a:cubicBezTo>
                  <a:pt x="935" y="468"/>
                  <a:pt x="936" y="466"/>
                  <a:pt x="939" y="466"/>
                </a:cubicBezTo>
                <a:cubicBezTo>
                  <a:pt x="944" y="467"/>
                  <a:pt x="944" y="472"/>
                  <a:pt x="950" y="472"/>
                </a:cubicBezTo>
                <a:cubicBezTo>
                  <a:pt x="951" y="469"/>
                  <a:pt x="951" y="467"/>
                  <a:pt x="950" y="464"/>
                </a:cubicBezTo>
                <a:cubicBezTo>
                  <a:pt x="950" y="464"/>
                  <a:pt x="950" y="464"/>
                  <a:pt x="950" y="464"/>
                </a:cubicBezTo>
                <a:cubicBezTo>
                  <a:pt x="950" y="464"/>
                  <a:pt x="950" y="464"/>
                  <a:pt x="950" y="464"/>
                </a:cubicBezTo>
                <a:cubicBezTo>
                  <a:pt x="951" y="468"/>
                  <a:pt x="956" y="472"/>
                  <a:pt x="957" y="474"/>
                </a:cubicBezTo>
                <a:cubicBezTo>
                  <a:pt x="958" y="477"/>
                  <a:pt x="960" y="481"/>
                  <a:pt x="961" y="484"/>
                </a:cubicBezTo>
                <a:cubicBezTo>
                  <a:pt x="962" y="492"/>
                  <a:pt x="968" y="495"/>
                  <a:pt x="968" y="503"/>
                </a:cubicBezTo>
                <a:cubicBezTo>
                  <a:pt x="965" y="506"/>
                  <a:pt x="970" y="510"/>
                  <a:pt x="969" y="513"/>
                </a:cubicBezTo>
                <a:cubicBezTo>
                  <a:pt x="971" y="514"/>
                  <a:pt x="971" y="513"/>
                  <a:pt x="973" y="513"/>
                </a:cubicBezTo>
                <a:cubicBezTo>
                  <a:pt x="974" y="507"/>
                  <a:pt x="980" y="505"/>
                  <a:pt x="978" y="499"/>
                </a:cubicBezTo>
                <a:cubicBezTo>
                  <a:pt x="979" y="499"/>
                  <a:pt x="979" y="500"/>
                  <a:pt x="981" y="500"/>
                </a:cubicBezTo>
                <a:cubicBezTo>
                  <a:pt x="981" y="499"/>
                  <a:pt x="982" y="498"/>
                  <a:pt x="983" y="497"/>
                </a:cubicBezTo>
                <a:cubicBezTo>
                  <a:pt x="982" y="495"/>
                  <a:pt x="981" y="494"/>
                  <a:pt x="981" y="493"/>
                </a:cubicBezTo>
                <a:cubicBezTo>
                  <a:pt x="982" y="493"/>
                  <a:pt x="982" y="493"/>
                  <a:pt x="982" y="493"/>
                </a:cubicBezTo>
                <a:cubicBezTo>
                  <a:pt x="979" y="487"/>
                  <a:pt x="971" y="482"/>
                  <a:pt x="969" y="477"/>
                </a:cubicBezTo>
                <a:cubicBezTo>
                  <a:pt x="973" y="479"/>
                  <a:pt x="976" y="487"/>
                  <a:pt x="982" y="489"/>
                </a:cubicBezTo>
                <a:cubicBezTo>
                  <a:pt x="980" y="481"/>
                  <a:pt x="971" y="475"/>
                  <a:pt x="969" y="468"/>
                </a:cubicBezTo>
                <a:cubicBezTo>
                  <a:pt x="967" y="467"/>
                  <a:pt x="967" y="470"/>
                  <a:pt x="966" y="468"/>
                </a:cubicBezTo>
                <a:cubicBezTo>
                  <a:pt x="967" y="468"/>
                  <a:pt x="968" y="467"/>
                  <a:pt x="970" y="467"/>
                </a:cubicBezTo>
                <a:cubicBezTo>
                  <a:pt x="971" y="474"/>
                  <a:pt x="978" y="474"/>
                  <a:pt x="981" y="480"/>
                </a:cubicBezTo>
                <a:cubicBezTo>
                  <a:pt x="984" y="480"/>
                  <a:pt x="986" y="481"/>
                  <a:pt x="987" y="482"/>
                </a:cubicBezTo>
                <a:cubicBezTo>
                  <a:pt x="985" y="483"/>
                  <a:pt x="985" y="481"/>
                  <a:pt x="983" y="482"/>
                </a:cubicBezTo>
                <a:cubicBezTo>
                  <a:pt x="982" y="486"/>
                  <a:pt x="984" y="488"/>
                  <a:pt x="987" y="489"/>
                </a:cubicBezTo>
                <a:cubicBezTo>
                  <a:pt x="987" y="492"/>
                  <a:pt x="989" y="492"/>
                  <a:pt x="989" y="495"/>
                </a:cubicBezTo>
                <a:cubicBezTo>
                  <a:pt x="990" y="496"/>
                  <a:pt x="992" y="495"/>
                  <a:pt x="993" y="496"/>
                </a:cubicBezTo>
                <a:cubicBezTo>
                  <a:pt x="992" y="497"/>
                  <a:pt x="990" y="497"/>
                  <a:pt x="989" y="497"/>
                </a:cubicBezTo>
                <a:cubicBezTo>
                  <a:pt x="989" y="500"/>
                  <a:pt x="991" y="500"/>
                  <a:pt x="989" y="502"/>
                </a:cubicBezTo>
                <a:cubicBezTo>
                  <a:pt x="992" y="502"/>
                  <a:pt x="996" y="506"/>
                  <a:pt x="998" y="502"/>
                </a:cubicBezTo>
                <a:cubicBezTo>
                  <a:pt x="998" y="503"/>
                  <a:pt x="998" y="503"/>
                  <a:pt x="998" y="504"/>
                </a:cubicBezTo>
                <a:cubicBezTo>
                  <a:pt x="1003" y="504"/>
                  <a:pt x="1006" y="508"/>
                  <a:pt x="1008" y="511"/>
                </a:cubicBezTo>
                <a:cubicBezTo>
                  <a:pt x="1010" y="511"/>
                  <a:pt x="1011" y="513"/>
                  <a:pt x="1014" y="513"/>
                </a:cubicBezTo>
                <a:cubicBezTo>
                  <a:pt x="1014" y="515"/>
                  <a:pt x="1016" y="516"/>
                  <a:pt x="1014" y="517"/>
                </a:cubicBezTo>
                <a:cubicBezTo>
                  <a:pt x="1010" y="513"/>
                  <a:pt x="1005" y="510"/>
                  <a:pt x="1001" y="505"/>
                </a:cubicBezTo>
                <a:cubicBezTo>
                  <a:pt x="994" y="508"/>
                  <a:pt x="987" y="504"/>
                  <a:pt x="981" y="507"/>
                </a:cubicBezTo>
                <a:cubicBezTo>
                  <a:pt x="981" y="509"/>
                  <a:pt x="981" y="510"/>
                  <a:pt x="981" y="511"/>
                </a:cubicBezTo>
                <a:cubicBezTo>
                  <a:pt x="985" y="511"/>
                  <a:pt x="986" y="515"/>
                  <a:pt x="986" y="517"/>
                </a:cubicBezTo>
                <a:cubicBezTo>
                  <a:pt x="984" y="515"/>
                  <a:pt x="981" y="514"/>
                  <a:pt x="977" y="514"/>
                </a:cubicBezTo>
                <a:cubicBezTo>
                  <a:pt x="973" y="518"/>
                  <a:pt x="976" y="525"/>
                  <a:pt x="981" y="527"/>
                </a:cubicBezTo>
                <a:cubicBezTo>
                  <a:pt x="980" y="527"/>
                  <a:pt x="979" y="528"/>
                  <a:pt x="979" y="529"/>
                </a:cubicBezTo>
                <a:cubicBezTo>
                  <a:pt x="983" y="529"/>
                  <a:pt x="985" y="531"/>
                  <a:pt x="986" y="533"/>
                </a:cubicBezTo>
                <a:cubicBezTo>
                  <a:pt x="985" y="533"/>
                  <a:pt x="984" y="532"/>
                  <a:pt x="983" y="532"/>
                </a:cubicBezTo>
                <a:cubicBezTo>
                  <a:pt x="981" y="537"/>
                  <a:pt x="984" y="547"/>
                  <a:pt x="990" y="549"/>
                </a:cubicBezTo>
                <a:cubicBezTo>
                  <a:pt x="989" y="546"/>
                  <a:pt x="990" y="546"/>
                  <a:pt x="989" y="544"/>
                </a:cubicBezTo>
                <a:cubicBezTo>
                  <a:pt x="990" y="545"/>
                  <a:pt x="990" y="546"/>
                  <a:pt x="992" y="545"/>
                </a:cubicBezTo>
                <a:cubicBezTo>
                  <a:pt x="993" y="541"/>
                  <a:pt x="991" y="538"/>
                  <a:pt x="993" y="536"/>
                </a:cubicBezTo>
                <a:cubicBezTo>
                  <a:pt x="991" y="532"/>
                  <a:pt x="991" y="532"/>
                  <a:pt x="990" y="526"/>
                </a:cubicBezTo>
                <a:cubicBezTo>
                  <a:pt x="991" y="527"/>
                  <a:pt x="991" y="526"/>
                  <a:pt x="993" y="526"/>
                </a:cubicBezTo>
                <a:cubicBezTo>
                  <a:pt x="993" y="528"/>
                  <a:pt x="993" y="529"/>
                  <a:pt x="994" y="530"/>
                </a:cubicBezTo>
                <a:cubicBezTo>
                  <a:pt x="999" y="531"/>
                  <a:pt x="1000" y="526"/>
                  <a:pt x="1005" y="528"/>
                </a:cubicBezTo>
                <a:cubicBezTo>
                  <a:pt x="1006" y="527"/>
                  <a:pt x="1005" y="525"/>
                  <a:pt x="1006" y="524"/>
                </a:cubicBezTo>
                <a:cubicBezTo>
                  <a:pt x="1014" y="526"/>
                  <a:pt x="1014" y="519"/>
                  <a:pt x="1019" y="518"/>
                </a:cubicBezTo>
                <a:cubicBezTo>
                  <a:pt x="1021" y="521"/>
                  <a:pt x="1019" y="520"/>
                  <a:pt x="1020" y="524"/>
                </a:cubicBezTo>
                <a:cubicBezTo>
                  <a:pt x="1018" y="522"/>
                  <a:pt x="1018" y="524"/>
                  <a:pt x="1017" y="525"/>
                </a:cubicBezTo>
                <a:cubicBezTo>
                  <a:pt x="1014" y="522"/>
                  <a:pt x="1013" y="525"/>
                  <a:pt x="1009" y="525"/>
                </a:cubicBezTo>
                <a:cubicBezTo>
                  <a:pt x="1008" y="526"/>
                  <a:pt x="1007" y="528"/>
                  <a:pt x="1007" y="532"/>
                </a:cubicBezTo>
                <a:cubicBezTo>
                  <a:pt x="1010" y="532"/>
                  <a:pt x="1011" y="533"/>
                  <a:pt x="1012" y="534"/>
                </a:cubicBezTo>
                <a:cubicBezTo>
                  <a:pt x="1014" y="534"/>
                  <a:pt x="1014" y="533"/>
                  <a:pt x="1016" y="533"/>
                </a:cubicBezTo>
                <a:cubicBezTo>
                  <a:pt x="1016" y="536"/>
                  <a:pt x="1017" y="539"/>
                  <a:pt x="1020" y="540"/>
                </a:cubicBezTo>
                <a:cubicBezTo>
                  <a:pt x="1020" y="539"/>
                  <a:pt x="1021" y="538"/>
                  <a:pt x="1022" y="538"/>
                </a:cubicBezTo>
                <a:cubicBezTo>
                  <a:pt x="1023" y="540"/>
                  <a:pt x="1023" y="541"/>
                  <a:pt x="1025" y="543"/>
                </a:cubicBezTo>
                <a:cubicBezTo>
                  <a:pt x="1028" y="543"/>
                  <a:pt x="1030" y="542"/>
                  <a:pt x="1031" y="541"/>
                </a:cubicBezTo>
                <a:cubicBezTo>
                  <a:pt x="1032" y="538"/>
                  <a:pt x="1029" y="538"/>
                  <a:pt x="1029" y="536"/>
                </a:cubicBezTo>
                <a:cubicBezTo>
                  <a:pt x="1031" y="537"/>
                  <a:pt x="1030" y="534"/>
                  <a:pt x="1031" y="534"/>
                </a:cubicBezTo>
                <a:cubicBezTo>
                  <a:pt x="1032" y="540"/>
                  <a:pt x="1033" y="546"/>
                  <a:pt x="1029" y="548"/>
                </a:cubicBezTo>
                <a:cubicBezTo>
                  <a:pt x="1031" y="550"/>
                  <a:pt x="1032" y="553"/>
                  <a:pt x="1033" y="555"/>
                </a:cubicBezTo>
                <a:cubicBezTo>
                  <a:pt x="1036" y="554"/>
                  <a:pt x="1037" y="556"/>
                  <a:pt x="1039" y="556"/>
                </a:cubicBezTo>
                <a:cubicBezTo>
                  <a:pt x="1040" y="551"/>
                  <a:pt x="1040" y="549"/>
                  <a:pt x="1041" y="543"/>
                </a:cubicBezTo>
                <a:cubicBezTo>
                  <a:pt x="1041" y="545"/>
                  <a:pt x="1041" y="550"/>
                  <a:pt x="1044" y="551"/>
                </a:cubicBezTo>
                <a:cubicBezTo>
                  <a:pt x="1040" y="556"/>
                  <a:pt x="1041" y="568"/>
                  <a:pt x="1048" y="568"/>
                </a:cubicBezTo>
                <a:cubicBezTo>
                  <a:pt x="1048" y="567"/>
                  <a:pt x="1047" y="564"/>
                  <a:pt x="1048" y="563"/>
                </a:cubicBezTo>
                <a:cubicBezTo>
                  <a:pt x="1050" y="567"/>
                  <a:pt x="1050" y="569"/>
                  <a:pt x="1050" y="572"/>
                </a:cubicBezTo>
                <a:cubicBezTo>
                  <a:pt x="1053" y="572"/>
                  <a:pt x="1053" y="571"/>
                  <a:pt x="1055" y="571"/>
                </a:cubicBezTo>
                <a:cubicBezTo>
                  <a:pt x="1055" y="572"/>
                  <a:pt x="1053" y="572"/>
                  <a:pt x="1054" y="574"/>
                </a:cubicBezTo>
                <a:cubicBezTo>
                  <a:pt x="1055" y="575"/>
                  <a:pt x="1057" y="576"/>
                  <a:pt x="1059" y="576"/>
                </a:cubicBezTo>
                <a:cubicBezTo>
                  <a:pt x="1059" y="575"/>
                  <a:pt x="1061" y="575"/>
                  <a:pt x="1061" y="574"/>
                </a:cubicBezTo>
                <a:cubicBezTo>
                  <a:pt x="1061" y="571"/>
                  <a:pt x="1059" y="571"/>
                  <a:pt x="1059" y="569"/>
                </a:cubicBezTo>
                <a:cubicBezTo>
                  <a:pt x="1057" y="570"/>
                  <a:pt x="1058" y="571"/>
                  <a:pt x="1056" y="571"/>
                </a:cubicBezTo>
                <a:cubicBezTo>
                  <a:pt x="1058" y="568"/>
                  <a:pt x="1055" y="563"/>
                  <a:pt x="1052" y="561"/>
                </a:cubicBezTo>
                <a:cubicBezTo>
                  <a:pt x="1055" y="561"/>
                  <a:pt x="1056" y="565"/>
                  <a:pt x="1060" y="563"/>
                </a:cubicBezTo>
                <a:cubicBezTo>
                  <a:pt x="1060" y="565"/>
                  <a:pt x="1062" y="565"/>
                  <a:pt x="1063" y="566"/>
                </a:cubicBezTo>
                <a:cubicBezTo>
                  <a:pt x="1063" y="567"/>
                  <a:pt x="1063" y="568"/>
                  <a:pt x="1063" y="569"/>
                </a:cubicBezTo>
                <a:cubicBezTo>
                  <a:pt x="1066" y="570"/>
                  <a:pt x="1066" y="574"/>
                  <a:pt x="1067" y="576"/>
                </a:cubicBezTo>
                <a:cubicBezTo>
                  <a:pt x="1080" y="579"/>
                  <a:pt x="1080" y="562"/>
                  <a:pt x="1083" y="552"/>
                </a:cubicBezTo>
                <a:cubicBezTo>
                  <a:pt x="1080" y="546"/>
                  <a:pt x="1076" y="541"/>
                  <a:pt x="1074" y="535"/>
                </a:cubicBezTo>
                <a:close/>
                <a:moveTo>
                  <a:pt x="974" y="527"/>
                </a:moveTo>
                <a:cubicBezTo>
                  <a:pt x="973" y="522"/>
                  <a:pt x="967" y="512"/>
                  <a:pt x="965" y="507"/>
                </a:cubicBezTo>
                <a:cubicBezTo>
                  <a:pt x="963" y="504"/>
                  <a:pt x="965" y="502"/>
                  <a:pt x="963" y="499"/>
                </a:cubicBezTo>
                <a:cubicBezTo>
                  <a:pt x="962" y="498"/>
                  <a:pt x="962" y="500"/>
                  <a:pt x="961" y="498"/>
                </a:cubicBezTo>
                <a:cubicBezTo>
                  <a:pt x="961" y="497"/>
                  <a:pt x="963" y="498"/>
                  <a:pt x="962" y="496"/>
                </a:cubicBezTo>
                <a:cubicBezTo>
                  <a:pt x="960" y="492"/>
                  <a:pt x="959" y="488"/>
                  <a:pt x="956" y="484"/>
                </a:cubicBezTo>
                <a:cubicBezTo>
                  <a:pt x="960" y="475"/>
                  <a:pt x="951" y="477"/>
                  <a:pt x="943" y="474"/>
                </a:cubicBezTo>
                <a:cubicBezTo>
                  <a:pt x="941" y="474"/>
                  <a:pt x="938" y="471"/>
                  <a:pt x="935" y="470"/>
                </a:cubicBezTo>
                <a:cubicBezTo>
                  <a:pt x="934" y="472"/>
                  <a:pt x="933" y="473"/>
                  <a:pt x="932" y="475"/>
                </a:cubicBezTo>
                <a:cubicBezTo>
                  <a:pt x="928" y="473"/>
                  <a:pt x="929" y="477"/>
                  <a:pt x="925" y="475"/>
                </a:cubicBezTo>
                <a:cubicBezTo>
                  <a:pt x="925" y="478"/>
                  <a:pt x="925" y="480"/>
                  <a:pt x="922" y="480"/>
                </a:cubicBezTo>
                <a:cubicBezTo>
                  <a:pt x="922" y="484"/>
                  <a:pt x="923" y="485"/>
                  <a:pt x="923" y="488"/>
                </a:cubicBezTo>
                <a:cubicBezTo>
                  <a:pt x="926" y="490"/>
                  <a:pt x="928" y="493"/>
                  <a:pt x="932" y="494"/>
                </a:cubicBezTo>
                <a:cubicBezTo>
                  <a:pt x="931" y="494"/>
                  <a:pt x="931" y="495"/>
                  <a:pt x="931" y="496"/>
                </a:cubicBezTo>
                <a:cubicBezTo>
                  <a:pt x="938" y="498"/>
                  <a:pt x="937" y="504"/>
                  <a:pt x="944" y="506"/>
                </a:cubicBezTo>
                <a:cubicBezTo>
                  <a:pt x="943" y="506"/>
                  <a:pt x="942" y="506"/>
                  <a:pt x="942" y="506"/>
                </a:cubicBezTo>
                <a:cubicBezTo>
                  <a:pt x="943" y="508"/>
                  <a:pt x="943" y="509"/>
                  <a:pt x="942" y="512"/>
                </a:cubicBezTo>
                <a:cubicBezTo>
                  <a:pt x="944" y="511"/>
                  <a:pt x="944" y="514"/>
                  <a:pt x="945" y="514"/>
                </a:cubicBezTo>
                <a:cubicBezTo>
                  <a:pt x="944" y="515"/>
                  <a:pt x="944" y="517"/>
                  <a:pt x="944" y="520"/>
                </a:cubicBezTo>
                <a:cubicBezTo>
                  <a:pt x="947" y="521"/>
                  <a:pt x="947" y="519"/>
                  <a:pt x="950" y="519"/>
                </a:cubicBezTo>
                <a:cubicBezTo>
                  <a:pt x="951" y="516"/>
                  <a:pt x="950" y="513"/>
                  <a:pt x="952" y="512"/>
                </a:cubicBezTo>
                <a:cubicBezTo>
                  <a:pt x="953" y="514"/>
                  <a:pt x="954" y="517"/>
                  <a:pt x="956" y="516"/>
                </a:cubicBezTo>
                <a:cubicBezTo>
                  <a:pt x="952" y="519"/>
                  <a:pt x="956" y="527"/>
                  <a:pt x="960" y="525"/>
                </a:cubicBezTo>
                <a:cubicBezTo>
                  <a:pt x="960" y="526"/>
                  <a:pt x="959" y="527"/>
                  <a:pt x="960" y="529"/>
                </a:cubicBezTo>
                <a:cubicBezTo>
                  <a:pt x="967" y="533"/>
                  <a:pt x="968" y="543"/>
                  <a:pt x="977" y="545"/>
                </a:cubicBezTo>
                <a:cubicBezTo>
                  <a:pt x="977" y="540"/>
                  <a:pt x="976" y="535"/>
                  <a:pt x="974" y="532"/>
                </a:cubicBezTo>
                <a:cubicBezTo>
                  <a:pt x="975" y="532"/>
                  <a:pt x="974" y="528"/>
                  <a:pt x="974" y="527"/>
                </a:cubicBezTo>
                <a:close/>
                <a:moveTo>
                  <a:pt x="288" y="628"/>
                </a:moveTo>
                <a:cubicBezTo>
                  <a:pt x="290" y="625"/>
                  <a:pt x="297" y="626"/>
                  <a:pt x="294" y="621"/>
                </a:cubicBezTo>
                <a:cubicBezTo>
                  <a:pt x="291" y="622"/>
                  <a:pt x="292" y="621"/>
                  <a:pt x="291" y="620"/>
                </a:cubicBezTo>
                <a:cubicBezTo>
                  <a:pt x="290" y="621"/>
                  <a:pt x="289" y="622"/>
                  <a:pt x="288" y="623"/>
                </a:cubicBezTo>
                <a:cubicBezTo>
                  <a:pt x="288" y="620"/>
                  <a:pt x="286" y="624"/>
                  <a:pt x="285" y="622"/>
                </a:cubicBezTo>
                <a:cubicBezTo>
                  <a:pt x="286" y="621"/>
                  <a:pt x="287" y="621"/>
                  <a:pt x="286" y="619"/>
                </a:cubicBezTo>
                <a:cubicBezTo>
                  <a:pt x="282" y="616"/>
                  <a:pt x="275" y="618"/>
                  <a:pt x="272" y="621"/>
                </a:cubicBezTo>
                <a:cubicBezTo>
                  <a:pt x="272" y="624"/>
                  <a:pt x="274" y="624"/>
                  <a:pt x="274" y="627"/>
                </a:cubicBezTo>
                <a:cubicBezTo>
                  <a:pt x="276" y="626"/>
                  <a:pt x="279" y="628"/>
                  <a:pt x="278" y="629"/>
                </a:cubicBezTo>
                <a:cubicBezTo>
                  <a:pt x="277" y="627"/>
                  <a:pt x="276" y="627"/>
                  <a:pt x="273" y="627"/>
                </a:cubicBezTo>
                <a:cubicBezTo>
                  <a:pt x="273" y="629"/>
                  <a:pt x="272" y="630"/>
                  <a:pt x="270" y="630"/>
                </a:cubicBezTo>
                <a:cubicBezTo>
                  <a:pt x="270" y="633"/>
                  <a:pt x="268" y="633"/>
                  <a:pt x="268" y="635"/>
                </a:cubicBezTo>
                <a:cubicBezTo>
                  <a:pt x="264" y="634"/>
                  <a:pt x="258" y="635"/>
                  <a:pt x="251" y="637"/>
                </a:cubicBezTo>
                <a:cubicBezTo>
                  <a:pt x="251" y="640"/>
                  <a:pt x="255" y="640"/>
                  <a:pt x="255" y="642"/>
                </a:cubicBezTo>
                <a:cubicBezTo>
                  <a:pt x="258" y="641"/>
                  <a:pt x="258" y="641"/>
                  <a:pt x="260" y="643"/>
                </a:cubicBezTo>
                <a:cubicBezTo>
                  <a:pt x="262" y="639"/>
                  <a:pt x="268" y="640"/>
                  <a:pt x="272" y="638"/>
                </a:cubicBezTo>
                <a:cubicBezTo>
                  <a:pt x="273" y="640"/>
                  <a:pt x="276" y="638"/>
                  <a:pt x="278" y="640"/>
                </a:cubicBezTo>
                <a:cubicBezTo>
                  <a:pt x="278" y="639"/>
                  <a:pt x="279" y="638"/>
                  <a:pt x="279" y="638"/>
                </a:cubicBezTo>
                <a:cubicBezTo>
                  <a:pt x="280" y="639"/>
                  <a:pt x="280" y="639"/>
                  <a:pt x="280" y="639"/>
                </a:cubicBezTo>
                <a:cubicBezTo>
                  <a:pt x="281" y="637"/>
                  <a:pt x="281" y="636"/>
                  <a:pt x="283" y="637"/>
                </a:cubicBezTo>
                <a:cubicBezTo>
                  <a:pt x="284" y="635"/>
                  <a:pt x="284" y="636"/>
                  <a:pt x="286" y="634"/>
                </a:cubicBezTo>
                <a:cubicBezTo>
                  <a:pt x="288" y="635"/>
                  <a:pt x="291" y="632"/>
                  <a:pt x="293" y="633"/>
                </a:cubicBezTo>
                <a:cubicBezTo>
                  <a:pt x="294" y="631"/>
                  <a:pt x="296" y="630"/>
                  <a:pt x="296" y="627"/>
                </a:cubicBezTo>
                <a:cubicBezTo>
                  <a:pt x="294" y="625"/>
                  <a:pt x="290" y="629"/>
                  <a:pt x="288" y="628"/>
                </a:cubicBezTo>
                <a:close/>
              </a:path>
            </a:pathLst>
          </a:custGeom>
          <a:solidFill>
            <a:schemeClr val="bg2">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1" name="Alabama">
            <a:extLst>
              <a:ext uri="{FF2B5EF4-FFF2-40B4-BE49-F238E27FC236}">
                <a16:creationId xmlns:a16="http://schemas.microsoft.com/office/drawing/2014/main" id="{D194B012-08B0-3ED0-156A-4E059C0FD962}"/>
              </a:ext>
            </a:extLst>
          </p:cNvPr>
          <p:cNvSpPr>
            <a:spLocks/>
          </p:cNvSpPr>
          <p:nvPr/>
        </p:nvSpPr>
        <p:spPr bwMode="auto">
          <a:xfrm>
            <a:off x="8617285" y="4089052"/>
            <a:ext cx="427752" cy="809615"/>
          </a:xfrm>
          <a:custGeom>
            <a:avLst/>
            <a:gdLst>
              <a:gd name="T0" fmla="*/ 132 w 132"/>
              <a:gd name="T1" fmla="*/ 220 h 254"/>
              <a:gd name="T2" fmla="*/ 132 w 132"/>
              <a:gd name="T3" fmla="*/ 217 h 254"/>
              <a:gd name="T4" fmla="*/ 131 w 132"/>
              <a:gd name="T5" fmla="*/ 216 h 254"/>
              <a:gd name="T6" fmla="*/ 131 w 132"/>
              <a:gd name="T7" fmla="*/ 132 h 254"/>
              <a:gd name="T8" fmla="*/ 125 w 132"/>
              <a:gd name="T9" fmla="*/ 116 h 254"/>
              <a:gd name="T10" fmla="*/ 125 w 132"/>
              <a:gd name="T11" fmla="*/ 90 h 254"/>
              <a:gd name="T12" fmla="*/ 119 w 132"/>
              <a:gd name="T13" fmla="*/ 77 h 254"/>
              <a:gd name="T14" fmla="*/ 119 w 132"/>
              <a:gd name="T15" fmla="*/ 71 h 254"/>
              <a:gd name="T16" fmla="*/ 115 w 132"/>
              <a:gd name="T17" fmla="*/ 63 h 254"/>
              <a:gd name="T18" fmla="*/ 115 w 132"/>
              <a:gd name="T19" fmla="*/ 22 h 254"/>
              <a:gd name="T20" fmla="*/ 111 w 132"/>
              <a:gd name="T21" fmla="*/ 9 h 254"/>
              <a:gd name="T22" fmla="*/ 111 w 132"/>
              <a:gd name="T23" fmla="*/ 0 h 254"/>
              <a:gd name="T24" fmla="*/ 16 w 132"/>
              <a:gd name="T25" fmla="*/ 0 h 254"/>
              <a:gd name="T26" fmla="*/ 16 w 132"/>
              <a:gd name="T27" fmla="*/ 56 h 254"/>
              <a:gd name="T28" fmla="*/ 16 w 132"/>
              <a:gd name="T29" fmla="*/ 68 h 254"/>
              <a:gd name="T30" fmla="*/ 16 w 132"/>
              <a:gd name="T31" fmla="*/ 68 h 254"/>
              <a:gd name="T32" fmla="*/ 7 w 132"/>
              <a:gd name="T33" fmla="*/ 92 h 254"/>
              <a:gd name="T34" fmla="*/ 6 w 132"/>
              <a:gd name="T35" fmla="*/ 108 h 254"/>
              <a:gd name="T36" fmla="*/ 1 w 132"/>
              <a:gd name="T37" fmla="*/ 157 h 254"/>
              <a:gd name="T38" fmla="*/ 1 w 132"/>
              <a:gd name="T39" fmla="*/ 248 h 254"/>
              <a:gd name="T40" fmla="*/ 1 w 132"/>
              <a:gd name="T41" fmla="*/ 248 h 254"/>
              <a:gd name="T42" fmla="*/ 17 w 132"/>
              <a:gd name="T43" fmla="*/ 250 h 254"/>
              <a:gd name="T44" fmla="*/ 17 w 132"/>
              <a:gd name="T45" fmla="*/ 246 h 254"/>
              <a:gd name="T46" fmla="*/ 25 w 132"/>
              <a:gd name="T47" fmla="*/ 223 h 254"/>
              <a:gd name="T48" fmla="*/ 25 w 132"/>
              <a:gd name="T49" fmla="*/ 246 h 254"/>
              <a:gd name="T50" fmla="*/ 25 w 132"/>
              <a:gd name="T51" fmla="*/ 250 h 254"/>
              <a:gd name="T52" fmla="*/ 25 w 132"/>
              <a:gd name="T53" fmla="*/ 254 h 254"/>
              <a:gd name="T54" fmla="*/ 39 w 132"/>
              <a:gd name="T55" fmla="*/ 251 h 254"/>
              <a:gd name="T56" fmla="*/ 39 w 132"/>
              <a:gd name="T57" fmla="*/ 220 h 254"/>
              <a:gd name="T58" fmla="*/ 132 w 132"/>
              <a:gd name="T59" fmla="*/ 22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54">
                <a:moveTo>
                  <a:pt x="132" y="220"/>
                </a:moveTo>
                <a:cubicBezTo>
                  <a:pt x="132" y="217"/>
                  <a:pt x="132" y="217"/>
                  <a:pt x="132" y="217"/>
                </a:cubicBezTo>
                <a:cubicBezTo>
                  <a:pt x="131" y="216"/>
                  <a:pt x="131" y="216"/>
                  <a:pt x="131" y="216"/>
                </a:cubicBezTo>
                <a:cubicBezTo>
                  <a:pt x="131" y="132"/>
                  <a:pt x="131" y="132"/>
                  <a:pt x="131" y="132"/>
                </a:cubicBezTo>
                <a:cubicBezTo>
                  <a:pt x="125" y="116"/>
                  <a:pt x="125" y="116"/>
                  <a:pt x="125" y="116"/>
                </a:cubicBezTo>
                <a:cubicBezTo>
                  <a:pt x="125" y="90"/>
                  <a:pt x="125" y="90"/>
                  <a:pt x="125" y="90"/>
                </a:cubicBezTo>
                <a:cubicBezTo>
                  <a:pt x="119" y="77"/>
                  <a:pt x="119" y="77"/>
                  <a:pt x="119" y="77"/>
                </a:cubicBezTo>
                <a:cubicBezTo>
                  <a:pt x="119" y="71"/>
                  <a:pt x="119" y="71"/>
                  <a:pt x="119" y="71"/>
                </a:cubicBezTo>
                <a:cubicBezTo>
                  <a:pt x="115" y="63"/>
                  <a:pt x="115" y="63"/>
                  <a:pt x="115" y="63"/>
                </a:cubicBezTo>
                <a:cubicBezTo>
                  <a:pt x="115" y="22"/>
                  <a:pt x="115" y="22"/>
                  <a:pt x="115" y="22"/>
                </a:cubicBezTo>
                <a:cubicBezTo>
                  <a:pt x="111" y="9"/>
                  <a:pt x="111" y="9"/>
                  <a:pt x="111" y="9"/>
                </a:cubicBezTo>
                <a:cubicBezTo>
                  <a:pt x="111" y="0"/>
                  <a:pt x="111" y="0"/>
                  <a:pt x="111" y="0"/>
                </a:cubicBezTo>
                <a:cubicBezTo>
                  <a:pt x="16" y="0"/>
                  <a:pt x="16" y="0"/>
                  <a:pt x="16" y="0"/>
                </a:cubicBezTo>
                <a:cubicBezTo>
                  <a:pt x="16" y="56"/>
                  <a:pt x="16" y="56"/>
                  <a:pt x="16" y="56"/>
                </a:cubicBezTo>
                <a:cubicBezTo>
                  <a:pt x="16" y="68"/>
                  <a:pt x="16" y="68"/>
                  <a:pt x="16" y="68"/>
                </a:cubicBezTo>
                <a:cubicBezTo>
                  <a:pt x="16" y="68"/>
                  <a:pt x="16" y="68"/>
                  <a:pt x="16" y="68"/>
                </a:cubicBezTo>
                <a:cubicBezTo>
                  <a:pt x="12" y="78"/>
                  <a:pt x="7" y="90"/>
                  <a:pt x="7" y="92"/>
                </a:cubicBezTo>
                <a:cubicBezTo>
                  <a:pt x="7" y="93"/>
                  <a:pt x="7" y="99"/>
                  <a:pt x="6" y="108"/>
                </a:cubicBezTo>
                <a:cubicBezTo>
                  <a:pt x="3" y="126"/>
                  <a:pt x="0" y="154"/>
                  <a:pt x="1" y="157"/>
                </a:cubicBezTo>
                <a:cubicBezTo>
                  <a:pt x="2" y="161"/>
                  <a:pt x="1" y="227"/>
                  <a:pt x="1" y="248"/>
                </a:cubicBezTo>
                <a:cubicBezTo>
                  <a:pt x="1" y="248"/>
                  <a:pt x="1" y="248"/>
                  <a:pt x="1" y="248"/>
                </a:cubicBezTo>
                <a:cubicBezTo>
                  <a:pt x="17" y="250"/>
                  <a:pt x="17" y="250"/>
                  <a:pt x="17" y="250"/>
                </a:cubicBezTo>
                <a:cubicBezTo>
                  <a:pt x="17" y="246"/>
                  <a:pt x="17" y="246"/>
                  <a:pt x="17" y="246"/>
                </a:cubicBezTo>
                <a:cubicBezTo>
                  <a:pt x="25" y="223"/>
                  <a:pt x="25" y="223"/>
                  <a:pt x="25" y="223"/>
                </a:cubicBezTo>
                <a:cubicBezTo>
                  <a:pt x="25" y="246"/>
                  <a:pt x="25" y="246"/>
                  <a:pt x="25" y="246"/>
                </a:cubicBezTo>
                <a:cubicBezTo>
                  <a:pt x="25" y="250"/>
                  <a:pt x="25" y="250"/>
                  <a:pt x="25" y="250"/>
                </a:cubicBezTo>
                <a:cubicBezTo>
                  <a:pt x="25" y="254"/>
                  <a:pt x="25" y="254"/>
                  <a:pt x="25" y="254"/>
                </a:cubicBezTo>
                <a:cubicBezTo>
                  <a:pt x="39" y="251"/>
                  <a:pt x="39" y="251"/>
                  <a:pt x="39" y="251"/>
                </a:cubicBezTo>
                <a:cubicBezTo>
                  <a:pt x="39" y="220"/>
                  <a:pt x="39" y="220"/>
                  <a:pt x="39" y="220"/>
                </a:cubicBezTo>
                <a:lnTo>
                  <a:pt x="132" y="220"/>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2" name="Connecticut">
            <a:extLst>
              <a:ext uri="{FF2B5EF4-FFF2-40B4-BE49-F238E27FC236}">
                <a16:creationId xmlns:a16="http://schemas.microsoft.com/office/drawing/2014/main" id="{B792D1AF-81E9-8877-2D78-7B24CDC8492D}"/>
              </a:ext>
            </a:extLst>
          </p:cNvPr>
          <p:cNvSpPr>
            <a:spLocks/>
          </p:cNvSpPr>
          <p:nvPr/>
        </p:nvSpPr>
        <p:spPr bwMode="auto">
          <a:xfrm>
            <a:off x="10555879" y="3098923"/>
            <a:ext cx="185085" cy="150877"/>
          </a:xfrm>
          <a:custGeom>
            <a:avLst/>
            <a:gdLst>
              <a:gd name="T0" fmla="*/ 57 w 57"/>
              <a:gd name="T1" fmla="*/ 0 h 47"/>
              <a:gd name="T2" fmla="*/ 57 w 57"/>
              <a:gd name="T3" fmla="*/ 0 h 47"/>
              <a:gd name="T4" fmla="*/ 8 w 57"/>
              <a:gd name="T5" fmla="*/ 0 h 47"/>
              <a:gd name="T6" fmla="*/ 7 w 57"/>
              <a:gd name="T7" fmla="*/ 31 h 47"/>
              <a:gd name="T8" fmla="*/ 7 w 57"/>
              <a:gd name="T9" fmla="*/ 32 h 47"/>
              <a:gd name="T10" fmla="*/ 0 w 57"/>
              <a:gd name="T11" fmla="*/ 37 h 47"/>
              <a:gd name="T12" fmla="*/ 0 w 57"/>
              <a:gd name="T13" fmla="*/ 47 h 47"/>
              <a:gd name="T14" fmla="*/ 8 w 57"/>
              <a:gd name="T15" fmla="*/ 45 h 47"/>
              <a:gd name="T16" fmla="*/ 12 w 57"/>
              <a:gd name="T17" fmla="*/ 41 h 47"/>
              <a:gd name="T18" fmla="*/ 16 w 57"/>
              <a:gd name="T19" fmla="*/ 37 h 47"/>
              <a:gd name="T20" fmla="*/ 28 w 57"/>
              <a:gd name="T21" fmla="*/ 41 h 47"/>
              <a:gd name="T22" fmla="*/ 56 w 57"/>
              <a:gd name="T23" fmla="*/ 36 h 47"/>
              <a:gd name="T24" fmla="*/ 57 w 57"/>
              <a:gd name="T25" fmla="*/ 35 h 47"/>
              <a:gd name="T26" fmla="*/ 57 w 57"/>
              <a:gd name="T27" fmla="*/ 1 h 47"/>
              <a:gd name="T28" fmla="*/ 57 w 57"/>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7">
                <a:moveTo>
                  <a:pt x="57" y="0"/>
                </a:moveTo>
                <a:cubicBezTo>
                  <a:pt x="57" y="0"/>
                  <a:pt x="57" y="0"/>
                  <a:pt x="57" y="0"/>
                </a:cubicBezTo>
                <a:cubicBezTo>
                  <a:pt x="8" y="0"/>
                  <a:pt x="8" y="0"/>
                  <a:pt x="8" y="0"/>
                </a:cubicBezTo>
                <a:cubicBezTo>
                  <a:pt x="8" y="14"/>
                  <a:pt x="7" y="28"/>
                  <a:pt x="7" y="31"/>
                </a:cubicBezTo>
                <a:cubicBezTo>
                  <a:pt x="7" y="32"/>
                  <a:pt x="7" y="32"/>
                  <a:pt x="7" y="32"/>
                </a:cubicBezTo>
                <a:cubicBezTo>
                  <a:pt x="0" y="37"/>
                  <a:pt x="0" y="37"/>
                  <a:pt x="0" y="37"/>
                </a:cubicBezTo>
                <a:cubicBezTo>
                  <a:pt x="0" y="47"/>
                  <a:pt x="0" y="47"/>
                  <a:pt x="0" y="47"/>
                </a:cubicBezTo>
                <a:cubicBezTo>
                  <a:pt x="8" y="45"/>
                  <a:pt x="8" y="45"/>
                  <a:pt x="8" y="45"/>
                </a:cubicBezTo>
                <a:cubicBezTo>
                  <a:pt x="12" y="41"/>
                  <a:pt x="12" y="41"/>
                  <a:pt x="12" y="41"/>
                </a:cubicBezTo>
                <a:cubicBezTo>
                  <a:pt x="16" y="37"/>
                  <a:pt x="16" y="37"/>
                  <a:pt x="16" y="37"/>
                </a:cubicBezTo>
                <a:cubicBezTo>
                  <a:pt x="28" y="41"/>
                  <a:pt x="28" y="41"/>
                  <a:pt x="28" y="41"/>
                </a:cubicBezTo>
                <a:cubicBezTo>
                  <a:pt x="56" y="36"/>
                  <a:pt x="56" y="36"/>
                  <a:pt x="56" y="36"/>
                </a:cubicBezTo>
                <a:cubicBezTo>
                  <a:pt x="57" y="35"/>
                  <a:pt x="57" y="35"/>
                  <a:pt x="57" y="35"/>
                </a:cubicBezTo>
                <a:cubicBezTo>
                  <a:pt x="57" y="1"/>
                  <a:pt x="57" y="1"/>
                  <a:pt x="57" y="1"/>
                </a:cubicBezTo>
                <a:lnTo>
                  <a:pt x="57" y="0"/>
                </a:lnTo>
                <a:close/>
              </a:path>
            </a:pathLst>
          </a:custGeom>
          <a:solidFill>
            <a:schemeClr val="bg2">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3" name="Rectangle 72">
            <a:extLst>
              <a:ext uri="{FF2B5EF4-FFF2-40B4-BE49-F238E27FC236}">
                <a16:creationId xmlns:a16="http://schemas.microsoft.com/office/drawing/2014/main" id="{A328AD73-3B60-7D83-A143-DDC1389F50DF}"/>
              </a:ext>
            </a:extLst>
          </p:cNvPr>
          <p:cNvSpPr/>
          <p:nvPr/>
        </p:nvSpPr>
        <p:spPr>
          <a:xfrm>
            <a:off x="1423617" y="3276513"/>
            <a:ext cx="2318395" cy="589905"/>
          </a:xfrm>
          <a:prstGeom prst="rect">
            <a:avLst/>
          </a:prstGeom>
        </p:spPr>
        <p:txBody>
          <a:bodyPr wrap="square" lIns="0" tIns="0" rIns="0" bIns="0">
            <a:spAutoFit/>
          </a:bodyPr>
          <a:lstStyle/>
          <a:p>
            <a:pPr marL="91440" marR="0" lvl="0" indent="-91440" algn="l" defTabSz="1217613" rtl="0" eaLnBrk="1" fontAlgn="base" latinLnBrk="0" hangingPunct="1">
              <a:lnSpc>
                <a:spcPct val="100000"/>
              </a:lnSpc>
              <a:spcBef>
                <a:spcPts val="0"/>
              </a:spcBef>
              <a:spcAft>
                <a:spcPts val="100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rgbClr val="000000"/>
                </a:solidFill>
                <a:effectLst/>
                <a:uLnTx/>
                <a:uFillTx/>
                <a:latin typeface="Georgia"/>
                <a:ea typeface="+mn-ea"/>
                <a:cs typeface="Calibri Light" panose="020F0302020204030204" pitchFamily="34" charset="0"/>
              </a:rPr>
              <a:t>California is still awaiting approval</a:t>
            </a:r>
          </a:p>
          <a:p>
            <a:pPr marL="91440" marR="0" lvl="0" indent="-91440" algn="l" defTabSz="1217613" rtl="0" eaLnBrk="1" fontAlgn="base" latinLnBrk="0" hangingPunct="1">
              <a:lnSpc>
                <a:spcPct val="100000"/>
              </a:lnSpc>
              <a:spcBef>
                <a:spcPts val="0"/>
              </a:spcBef>
              <a:spcAft>
                <a:spcPts val="1000"/>
              </a:spcAft>
              <a:buClrTx/>
              <a:buSzTx/>
              <a:buFont typeface="Arial" panose="020B0604020202020204" pitchFamily="34" charset="0"/>
              <a:buChar char="•"/>
              <a:tabLst/>
              <a:defRPr/>
            </a:pPr>
            <a:r>
              <a:rPr kumimoji="0" lang="en-US" sz="1000" b="0" i="0" u="none" strike="noStrike" kern="1200" cap="none" spc="0" normalizeH="0" baseline="0" noProof="0" dirty="0">
                <a:ln>
                  <a:noFill/>
                </a:ln>
                <a:solidFill>
                  <a:srgbClr val="000000"/>
                </a:solidFill>
                <a:effectLst/>
                <a:uLnTx/>
                <a:uFillTx/>
                <a:latin typeface="Georgia"/>
                <a:ea typeface="+mn-ea"/>
                <a:cs typeface="Calibri Light" panose="020F0302020204030204" pitchFamily="34" charset="0"/>
              </a:rPr>
              <a:t>PWL II will not be available for sale in </a:t>
            </a:r>
            <a:br>
              <a:rPr kumimoji="0" lang="en-US" sz="1000" b="0" i="0" u="none" strike="noStrike" kern="1200" cap="none" spc="0" normalizeH="0" baseline="0" noProof="0" dirty="0">
                <a:ln>
                  <a:noFill/>
                </a:ln>
                <a:solidFill>
                  <a:srgbClr val="000000"/>
                </a:solidFill>
                <a:effectLst/>
                <a:uLnTx/>
                <a:uFillTx/>
                <a:latin typeface="Georgia"/>
                <a:ea typeface="+mn-ea"/>
                <a:cs typeface="Calibri Light" panose="020F0302020204030204" pitchFamily="34" charset="0"/>
              </a:rPr>
            </a:br>
            <a:r>
              <a:rPr kumimoji="0" lang="en-US" sz="1000" b="0" i="0" u="none" strike="noStrike" kern="1200" cap="none" spc="0" normalizeH="0" baseline="0" noProof="0" dirty="0">
                <a:ln>
                  <a:noFill/>
                </a:ln>
                <a:solidFill>
                  <a:srgbClr val="000000"/>
                </a:solidFill>
                <a:effectLst/>
                <a:uLnTx/>
                <a:uFillTx/>
                <a:latin typeface="Georgia"/>
                <a:ea typeface="+mn-ea"/>
                <a:cs typeface="Calibri Light" panose="020F0302020204030204" pitchFamily="34" charset="0"/>
              </a:rPr>
              <a:t>New York</a:t>
            </a:r>
          </a:p>
        </p:txBody>
      </p:sp>
      <p:sp>
        <p:nvSpPr>
          <p:cNvPr id="75" name="South Dakota">
            <a:extLst>
              <a:ext uri="{FF2B5EF4-FFF2-40B4-BE49-F238E27FC236}">
                <a16:creationId xmlns:a16="http://schemas.microsoft.com/office/drawing/2014/main" id="{E24DE0F1-36B2-051A-C438-40FECBF8CDCE}"/>
              </a:ext>
            </a:extLst>
          </p:cNvPr>
          <p:cNvSpPr>
            <a:spLocks/>
          </p:cNvSpPr>
          <p:nvPr/>
        </p:nvSpPr>
        <p:spPr bwMode="auto">
          <a:xfrm>
            <a:off x="6664983" y="2333762"/>
            <a:ext cx="972039" cy="543042"/>
          </a:xfrm>
          <a:custGeom>
            <a:avLst/>
            <a:gdLst>
              <a:gd name="T0" fmla="*/ 0 w 709"/>
              <a:gd name="T1" fmla="*/ 322 h 382"/>
              <a:gd name="T2" fmla="*/ 492 w 709"/>
              <a:gd name="T3" fmla="*/ 322 h 382"/>
              <a:gd name="T4" fmla="*/ 525 w 709"/>
              <a:gd name="T5" fmla="*/ 349 h 382"/>
              <a:gd name="T6" fmla="*/ 622 w 709"/>
              <a:gd name="T7" fmla="*/ 349 h 382"/>
              <a:gd name="T8" fmla="*/ 650 w 709"/>
              <a:gd name="T9" fmla="*/ 370 h 382"/>
              <a:gd name="T10" fmla="*/ 679 w 709"/>
              <a:gd name="T11" fmla="*/ 382 h 382"/>
              <a:gd name="T12" fmla="*/ 679 w 709"/>
              <a:gd name="T13" fmla="*/ 382 h 382"/>
              <a:gd name="T14" fmla="*/ 709 w 709"/>
              <a:gd name="T15" fmla="*/ 351 h 382"/>
              <a:gd name="T16" fmla="*/ 709 w 709"/>
              <a:gd name="T17" fmla="*/ 287 h 382"/>
              <a:gd name="T18" fmla="*/ 707 w 709"/>
              <a:gd name="T19" fmla="*/ 287 h 382"/>
              <a:gd name="T20" fmla="*/ 707 w 709"/>
              <a:gd name="T21" fmla="*/ 285 h 382"/>
              <a:gd name="T22" fmla="*/ 707 w 709"/>
              <a:gd name="T23" fmla="*/ 124 h 382"/>
              <a:gd name="T24" fmla="*/ 679 w 709"/>
              <a:gd name="T25" fmla="*/ 90 h 382"/>
              <a:gd name="T26" fmla="*/ 679 w 709"/>
              <a:gd name="T27" fmla="*/ 0 h 382"/>
              <a:gd name="T28" fmla="*/ 2 w 709"/>
              <a:gd name="T29" fmla="*/ 0 h 382"/>
              <a:gd name="T30" fmla="*/ 2 w 709"/>
              <a:gd name="T31" fmla="*/ 116 h 382"/>
              <a:gd name="T32" fmla="*/ 2 w 709"/>
              <a:gd name="T33" fmla="*/ 119 h 382"/>
              <a:gd name="T34" fmla="*/ 0 w 709"/>
              <a:gd name="T35" fmla="*/ 119 h 382"/>
              <a:gd name="T36" fmla="*/ 0 w 709"/>
              <a:gd name="T37" fmla="*/ 320 h 382"/>
              <a:gd name="T38" fmla="*/ 0 w 709"/>
              <a:gd name="T39" fmla="*/ 322 h 382"/>
              <a:gd name="T40" fmla="*/ 0 w 709"/>
              <a:gd name="T41" fmla="*/ 322 h 382"/>
              <a:gd name="T42" fmla="*/ 0 w 709"/>
              <a:gd name="T43" fmla="*/ 3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9" h="382">
                <a:moveTo>
                  <a:pt x="0" y="322"/>
                </a:moveTo>
                <a:lnTo>
                  <a:pt x="492" y="322"/>
                </a:lnTo>
                <a:lnTo>
                  <a:pt x="525" y="349"/>
                </a:lnTo>
                <a:lnTo>
                  <a:pt x="622" y="349"/>
                </a:lnTo>
                <a:lnTo>
                  <a:pt x="650" y="370"/>
                </a:lnTo>
                <a:lnTo>
                  <a:pt x="679" y="382"/>
                </a:lnTo>
                <a:lnTo>
                  <a:pt x="679" y="382"/>
                </a:lnTo>
                <a:lnTo>
                  <a:pt x="709" y="351"/>
                </a:lnTo>
                <a:lnTo>
                  <a:pt x="709" y="287"/>
                </a:lnTo>
                <a:lnTo>
                  <a:pt x="707" y="287"/>
                </a:lnTo>
                <a:lnTo>
                  <a:pt x="707" y="285"/>
                </a:lnTo>
                <a:lnTo>
                  <a:pt x="707" y="124"/>
                </a:lnTo>
                <a:lnTo>
                  <a:pt x="679" y="90"/>
                </a:lnTo>
                <a:lnTo>
                  <a:pt x="679" y="0"/>
                </a:lnTo>
                <a:lnTo>
                  <a:pt x="2" y="0"/>
                </a:lnTo>
                <a:lnTo>
                  <a:pt x="2" y="116"/>
                </a:lnTo>
                <a:lnTo>
                  <a:pt x="2" y="119"/>
                </a:lnTo>
                <a:lnTo>
                  <a:pt x="0" y="119"/>
                </a:lnTo>
                <a:lnTo>
                  <a:pt x="0" y="320"/>
                </a:lnTo>
                <a:lnTo>
                  <a:pt x="0" y="322"/>
                </a:lnTo>
                <a:lnTo>
                  <a:pt x="0" y="322"/>
                </a:lnTo>
                <a:lnTo>
                  <a:pt x="0" y="322"/>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87" name="TextBox 86">
            <a:extLst>
              <a:ext uri="{FF2B5EF4-FFF2-40B4-BE49-F238E27FC236}">
                <a16:creationId xmlns:a16="http://schemas.microsoft.com/office/drawing/2014/main" id="{B2A55ADB-2E55-FEB1-1969-70D2D715EE97}"/>
              </a:ext>
            </a:extLst>
          </p:cNvPr>
          <p:cNvSpPr txBox="1"/>
          <p:nvPr/>
        </p:nvSpPr>
        <p:spPr>
          <a:xfrm>
            <a:off x="1806201" y="2556095"/>
            <a:ext cx="2162634" cy="461665"/>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1200"/>
              </a:spcAft>
              <a:buClrTx/>
              <a:buSzTx/>
              <a:buFontTx/>
              <a:buNone/>
              <a:tabLst/>
              <a:defRPr/>
            </a:pPr>
            <a:r>
              <a:rPr kumimoji="0" lang="en-US" sz="1000" b="0" i="0" u="none" strike="noStrike" kern="1200" cap="all" spc="0" normalizeH="0" baseline="0" noProof="0" dirty="0">
                <a:ln>
                  <a:noFill/>
                </a:ln>
                <a:solidFill>
                  <a:srgbClr val="000000"/>
                </a:solidFill>
                <a:effectLst/>
                <a:uLnTx/>
                <a:uFillTx/>
                <a:latin typeface="Arial"/>
                <a:ea typeface="+mn-ea"/>
                <a:cs typeface="+mn-cs"/>
              </a:rPr>
              <a:t>Available, effective 5/15/25</a:t>
            </a:r>
          </a:p>
          <a:p>
            <a:pPr marL="0" marR="0" lvl="0" indent="0" algn="l" defTabSz="457200" rtl="0" eaLnBrk="1" fontAlgn="auto" latinLnBrk="0" hangingPunct="1">
              <a:lnSpc>
                <a:spcPct val="100000"/>
              </a:lnSpc>
              <a:spcBef>
                <a:spcPts val="0"/>
              </a:spcBef>
              <a:spcAft>
                <a:spcPts val="1200"/>
              </a:spcAft>
              <a:buClrTx/>
              <a:buSzTx/>
              <a:buFontTx/>
              <a:buNone/>
              <a:tabLst/>
              <a:defRPr/>
            </a:pPr>
            <a:r>
              <a:rPr kumimoji="0" lang="en-US" sz="1000" b="0" i="0" u="none" strike="noStrike" kern="1200" cap="all" spc="0" normalizeH="0" baseline="0" noProof="0" dirty="0">
                <a:ln>
                  <a:noFill/>
                </a:ln>
                <a:solidFill>
                  <a:srgbClr val="000000"/>
                </a:solidFill>
                <a:effectLst/>
                <a:uLnTx/>
                <a:uFillTx/>
                <a:latin typeface="Arial"/>
                <a:ea typeface="+mn-ea"/>
                <a:cs typeface="+mn-cs"/>
              </a:rPr>
              <a:t>Waiting for Approval</a:t>
            </a:r>
          </a:p>
        </p:txBody>
      </p:sp>
      <p:sp>
        <p:nvSpPr>
          <p:cNvPr id="88" name="TextBox 87">
            <a:extLst>
              <a:ext uri="{FF2B5EF4-FFF2-40B4-BE49-F238E27FC236}">
                <a16:creationId xmlns:a16="http://schemas.microsoft.com/office/drawing/2014/main" id="{CC84B165-D1BC-E721-E521-9B71C05FD529}"/>
              </a:ext>
            </a:extLst>
          </p:cNvPr>
          <p:cNvSpPr txBox="1"/>
          <p:nvPr/>
        </p:nvSpPr>
        <p:spPr>
          <a:xfrm>
            <a:off x="1423617" y="2177386"/>
            <a:ext cx="2384463"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eorgia"/>
                <a:ea typeface="+mn-ea"/>
                <a:cs typeface="+mn-cs"/>
              </a:rPr>
              <a:t>Product Availability:</a:t>
            </a:r>
          </a:p>
        </p:txBody>
      </p:sp>
      <p:sp>
        <p:nvSpPr>
          <p:cNvPr id="91" name="Rectangle 90">
            <a:extLst>
              <a:ext uri="{FF2B5EF4-FFF2-40B4-BE49-F238E27FC236}">
                <a16:creationId xmlns:a16="http://schemas.microsoft.com/office/drawing/2014/main" id="{50DB84B8-D115-588B-3AF9-AE631B92E69E}"/>
              </a:ext>
            </a:extLst>
          </p:cNvPr>
          <p:cNvSpPr/>
          <p:nvPr/>
        </p:nvSpPr>
        <p:spPr>
          <a:xfrm>
            <a:off x="1423617" y="2522358"/>
            <a:ext cx="226315" cy="226315"/>
          </a:xfrm>
          <a:prstGeom prst="rect">
            <a:avLst/>
          </a:prstGeom>
          <a:solidFill>
            <a:schemeClr val="bg2">
              <a:lumMod val="50000"/>
            </a:schemeClr>
          </a:solidFill>
          <a:ln w="12700">
            <a:solidFill>
              <a:schemeClr val="bg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57547DE7-994C-A475-1EE2-013C83F209CA}"/>
              </a:ext>
            </a:extLst>
          </p:cNvPr>
          <p:cNvSpPr/>
          <p:nvPr/>
        </p:nvSpPr>
        <p:spPr>
          <a:xfrm>
            <a:off x="1423617" y="2867131"/>
            <a:ext cx="226315" cy="226315"/>
          </a:xfrm>
          <a:prstGeom prst="rect">
            <a:avLst/>
          </a:prstGeom>
          <a:solidFill>
            <a:schemeClr val="tx1"/>
          </a:solidFill>
          <a:ln w="12700">
            <a:solidFill>
              <a:schemeClr val="bg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4A643172-0DBC-B7F7-5FC3-6B9F86E633BC}"/>
              </a:ext>
            </a:extLst>
          </p:cNvPr>
          <p:cNvSpPr/>
          <p:nvPr/>
        </p:nvSpPr>
        <p:spPr>
          <a:xfrm>
            <a:off x="1167315" y="1916497"/>
            <a:ext cx="2685157" cy="2310730"/>
          </a:xfrm>
          <a:prstGeom prst="rect">
            <a:avLst/>
          </a:prstGeom>
          <a:noFill/>
          <a:ln>
            <a:solidFill>
              <a:schemeClr val="tx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Wyoming">
            <a:extLst>
              <a:ext uri="{FF2B5EF4-FFF2-40B4-BE49-F238E27FC236}">
                <a16:creationId xmlns:a16="http://schemas.microsoft.com/office/drawing/2014/main" id="{F2F3566E-8713-8879-BCA7-ADE6C62E14F2}"/>
              </a:ext>
            </a:extLst>
          </p:cNvPr>
          <p:cNvSpPr>
            <a:spLocks/>
          </p:cNvSpPr>
          <p:nvPr/>
        </p:nvSpPr>
        <p:spPr bwMode="auto">
          <a:xfrm>
            <a:off x="5816317" y="2522358"/>
            <a:ext cx="882924" cy="608896"/>
          </a:xfrm>
          <a:custGeom>
            <a:avLst/>
            <a:gdLst>
              <a:gd name="T0" fmla="*/ 204 w 644"/>
              <a:gd name="T1" fmla="*/ 452 h 452"/>
              <a:gd name="T2" fmla="*/ 206 w 644"/>
              <a:gd name="T3" fmla="*/ 452 h 452"/>
              <a:gd name="T4" fmla="*/ 644 w 644"/>
              <a:gd name="T5" fmla="*/ 452 h 452"/>
              <a:gd name="T6" fmla="*/ 644 w 644"/>
              <a:gd name="T7" fmla="*/ 203 h 452"/>
              <a:gd name="T8" fmla="*/ 644 w 644"/>
              <a:gd name="T9" fmla="*/ 201 h 452"/>
              <a:gd name="T10" fmla="*/ 644 w 644"/>
              <a:gd name="T11" fmla="*/ 0 h 452"/>
              <a:gd name="T12" fmla="*/ 0 w 644"/>
              <a:gd name="T13" fmla="*/ 0 h 452"/>
              <a:gd name="T14" fmla="*/ 0 w 644"/>
              <a:gd name="T15" fmla="*/ 26 h 452"/>
              <a:gd name="T16" fmla="*/ 0 w 644"/>
              <a:gd name="T17" fmla="*/ 28 h 452"/>
              <a:gd name="T18" fmla="*/ 0 w 644"/>
              <a:gd name="T19" fmla="*/ 317 h 452"/>
              <a:gd name="T20" fmla="*/ 0 w 644"/>
              <a:gd name="T21" fmla="*/ 317 h 452"/>
              <a:gd name="T22" fmla="*/ 0 w 644"/>
              <a:gd name="T23" fmla="*/ 452 h 452"/>
              <a:gd name="T24" fmla="*/ 204 w 644"/>
              <a:gd name="T25" fmla="*/ 452 h 452"/>
              <a:gd name="T26" fmla="*/ 204 w 644"/>
              <a:gd name="T27" fmla="*/ 452 h 452"/>
              <a:gd name="T28" fmla="*/ 204 w 644"/>
              <a:gd name="T29"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4" h="452">
                <a:moveTo>
                  <a:pt x="204" y="452"/>
                </a:moveTo>
                <a:lnTo>
                  <a:pt x="206" y="452"/>
                </a:lnTo>
                <a:lnTo>
                  <a:pt x="644" y="452"/>
                </a:lnTo>
                <a:lnTo>
                  <a:pt x="644" y="203"/>
                </a:lnTo>
                <a:lnTo>
                  <a:pt x="644" y="201"/>
                </a:lnTo>
                <a:lnTo>
                  <a:pt x="644" y="0"/>
                </a:lnTo>
                <a:lnTo>
                  <a:pt x="0" y="0"/>
                </a:lnTo>
                <a:lnTo>
                  <a:pt x="0" y="26"/>
                </a:lnTo>
                <a:lnTo>
                  <a:pt x="0" y="28"/>
                </a:lnTo>
                <a:lnTo>
                  <a:pt x="0" y="317"/>
                </a:lnTo>
                <a:lnTo>
                  <a:pt x="0" y="317"/>
                </a:lnTo>
                <a:lnTo>
                  <a:pt x="0" y="452"/>
                </a:lnTo>
                <a:lnTo>
                  <a:pt x="204" y="452"/>
                </a:lnTo>
                <a:lnTo>
                  <a:pt x="204" y="452"/>
                </a:lnTo>
                <a:lnTo>
                  <a:pt x="204" y="452"/>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4" name="New Mexico">
            <a:extLst>
              <a:ext uri="{FF2B5EF4-FFF2-40B4-BE49-F238E27FC236}">
                <a16:creationId xmlns:a16="http://schemas.microsoft.com/office/drawing/2014/main" id="{FF60B87A-5885-CA41-D694-BB1FB1F83438}"/>
              </a:ext>
            </a:extLst>
          </p:cNvPr>
          <p:cNvSpPr>
            <a:spLocks/>
          </p:cNvSpPr>
          <p:nvPr/>
        </p:nvSpPr>
        <p:spPr bwMode="auto">
          <a:xfrm>
            <a:off x="6096000" y="3728025"/>
            <a:ext cx="738969" cy="1008988"/>
          </a:xfrm>
          <a:custGeom>
            <a:avLst/>
            <a:gdLst>
              <a:gd name="T0" fmla="*/ 217 w 539"/>
              <a:gd name="T1" fmla="*/ 701 h 749"/>
              <a:gd name="T2" fmla="*/ 220 w 539"/>
              <a:gd name="T3" fmla="*/ 701 h 749"/>
              <a:gd name="T4" fmla="*/ 539 w 539"/>
              <a:gd name="T5" fmla="*/ 701 h 749"/>
              <a:gd name="T6" fmla="*/ 539 w 539"/>
              <a:gd name="T7" fmla="*/ 95 h 749"/>
              <a:gd name="T8" fmla="*/ 539 w 539"/>
              <a:gd name="T9" fmla="*/ 95 h 749"/>
              <a:gd name="T10" fmla="*/ 539 w 539"/>
              <a:gd name="T11" fmla="*/ 0 h 749"/>
              <a:gd name="T12" fmla="*/ 2 w 539"/>
              <a:gd name="T13" fmla="*/ 0 h 749"/>
              <a:gd name="T14" fmla="*/ 0 w 539"/>
              <a:gd name="T15" fmla="*/ 0 h 749"/>
              <a:gd name="T16" fmla="*/ 0 w 539"/>
              <a:gd name="T17" fmla="*/ 749 h 749"/>
              <a:gd name="T18" fmla="*/ 56 w 539"/>
              <a:gd name="T19" fmla="*/ 749 h 749"/>
              <a:gd name="T20" fmla="*/ 56 w 539"/>
              <a:gd name="T21" fmla="*/ 704 h 749"/>
              <a:gd name="T22" fmla="*/ 208 w 539"/>
              <a:gd name="T23" fmla="*/ 704 h 749"/>
              <a:gd name="T24" fmla="*/ 208 w 539"/>
              <a:gd name="T25" fmla="*/ 701 h 749"/>
              <a:gd name="T26" fmla="*/ 217 w 539"/>
              <a:gd name="T27" fmla="*/ 701 h 749"/>
              <a:gd name="T28" fmla="*/ 217 w 539"/>
              <a:gd name="T29" fmla="*/ 701 h 749"/>
              <a:gd name="T30" fmla="*/ 217 w 539"/>
              <a:gd name="T31" fmla="*/ 701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9" h="749">
                <a:moveTo>
                  <a:pt x="217" y="701"/>
                </a:moveTo>
                <a:lnTo>
                  <a:pt x="220" y="701"/>
                </a:lnTo>
                <a:lnTo>
                  <a:pt x="539" y="701"/>
                </a:lnTo>
                <a:lnTo>
                  <a:pt x="539" y="95"/>
                </a:lnTo>
                <a:lnTo>
                  <a:pt x="539" y="95"/>
                </a:lnTo>
                <a:lnTo>
                  <a:pt x="539" y="0"/>
                </a:lnTo>
                <a:lnTo>
                  <a:pt x="2" y="0"/>
                </a:lnTo>
                <a:lnTo>
                  <a:pt x="0" y="0"/>
                </a:lnTo>
                <a:lnTo>
                  <a:pt x="0" y="749"/>
                </a:lnTo>
                <a:lnTo>
                  <a:pt x="56" y="749"/>
                </a:lnTo>
                <a:lnTo>
                  <a:pt x="56" y="704"/>
                </a:lnTo>
                <a:lnTo>
                  <a:pt x="208" y="704"/>
                </a:lnTo>
                <a:lnTo>
                  <a:pt x="208" y="701"/>
                </a:lnTo>
                <a:lnTo>
                  <a:pt x="217" y="701"/>
                </a:lnTo>
                <a:lnTo>
                  <a:pt x="217" y="701"/>
                </a:lnTo>
                <a:lnTo>
                  <a:pt x="217" y="701"/>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5" name="Washington">
            <a:extLst>
              <a:ext uri="{FF2B5EF4-FFF2-40B4-BE49-F238E27FC236}">
                <a16:creationId xmlns:a16="http://schemas.microsoft.com/office/drawing/2014/main" id="{42681382-8602-8198-F129-C0C9C5170FC7}"/>
              </a:ext>
            </a:extLst>
          </p:cNvPr>
          <p:cNvSpPr>
            <a:spLocks/>
          </p:cNvSpPr>
          <p:nvPr/>
        </p:nvSpPr>
        <p:spPr bwMode="auto">
          <a:xfrm>
            <a:off x="4108675" y="1871702"/>
            <a:ext cx="969297" cy="519987"/>
          </a:xfrm>
          <a:custGeom>
            <a:avLst/>
            <a:gdLst>
              <a:gd name="T0" fmla="*/ 79 w 299"/>
              <a:gd name="T1" fmla="*/ 152 h 163"/>
              <a:gd name="T2" fmla="*/ 79 w 299"/>
              <a:gd name="T3" fmla="*/ 163 h 163"/>
              <a:gd name="T4" fmla="*/ 205 w 299"/>
              <a:gd name="T5" fmla="*/ 163 h 163"/>
              <a:gd name="T6" fmla="*/ 222 w 299"/>
              <a:gd name="T7" fmla="*/ 148 h 163"/>
              <a:gd name="T8" fmla="*/ 261 w 299"/>
              <a:gd name="T9" fmla="*/ 148 h 163"/>
              <a:gd name="T10" fmla="*/ 272 w 299"/>
              <a:gd name="T11" fmla="*/ 148 h 163"/>
              <a:gd name="T12" fmla="*/ 282 w 299"/>
              <a:gd name="T13" fmla="*/ 148 h 163"/>
              <a:gd name="T14" fmla="*/ 293 w 299"/>
              <a:gd name="T15" fmla="*/ 149 h 163"/>
              <a:gd name="T16" fmla="*/ 298 w 299"/>
              <a:gd name="T17" fmla="*/ 149 h 163"/>
              <a:gd name="T18" fmla="*/ 299 w 299"/>
              <a:gd name="T19" fmla="*/ 149 h 163"/>
              <a:gd name="T20" fmla="*/ 299 w 299"/>
              <a:gd name="T21" fmla="*/ 149 h 163"/>
              <a:gd name="T22" fmla="*/ 299 w 299"/>
              <a:gd name="T23" fmla="*/ 149 h 163"/>
              <a:gd name="T24" fmla="*/ 299 w 299"/>
              <a:gd name="T25" fmla="*/ 0 h 163"/>
              <a:gd name="T26" fmla="*/ 74 w 299"/>
              <a:gd name="T27" fmla="*/ 0 h 163"/>
              <a:gd name="T28" fmla="*/ 78 w 299"/>
              <a:gd name="T29" fmla="*/ 4 h 163"/>
              <a:gd name="T30" fmla="*/ 82 w 299"/>
              <a:gd name="T31" fmla="*/ 12 h 163"/>
              <a:gd name="T32" fmla="*/ 86 w 299"/>
              <a:gd name="T33" fmla="*/ 12 h 163"/>
              <a:gd name="T34" fmla="*/ 94 w 299"/>
              <a:gd name="T35" fmla="*/ 12 h 163"/>
              <a:gd name="T36" fmla="*/ 94 w 299"/>
              <a:gd name="T37" fmla="*/ 16 h 163"/>
              <a:gd name="T38" fmla="*/ 90 w 299"/>
              <a:gd name="T39" fmla="*/ 16 h 163"/>
              <a:gd name="T40" fmla="*/ 90 w 299"/>
              <a:gd name="T41" fmla="*/ 24 h 163"/>
              <a:gd name="T42" fmla="*/ 86 w 299"/>
              <a:gd name="T43" fmla="*/ 28 h 163"/>
              <a:gd name="T44" fmla="*/ 82 w 299"/>
              <a:gd name="T45" fmla="*/ 28 h 163"/>
              <a:gd name="T46" fmla="*/ 86 w 299"/>
              <a:gd name="T47" fmla="*/ 32 h 163"/>
              <a:gd name="T48" fmla="*/ 90 w 299"/>
              <a:gd name="T49" fmla="*/ 35 h 163"/>
              <a:gd name="T50" fmla="*/ 94 w 299"/>
              <a:gd name="T51" fmla="*/ 47 h 163"/>
              <a:gd name="T52" fmla="*/ 94 w 299"/>
              <a:gd name="T53" fmla="*/ 71 h 163"/>
              <a:gd name="T54" fmla="*/ 90 w 299"/>
              <a:gd name="T55" fmla="*/ 63 h 163"/>
              <a:gd name="T56" fmla="*/ 86 w 299"/>
              <a:gd name="T57" fmla="*/ 67 h 163"/>
              <a:gd name="T58" fmla="*/ 78 w 299"/>
              <a:gd name="T59" fmla="*/ 75 h 163"/>
              <a:gd name="T60" fmla="*/ 70 w 299"/>
              <a:gd name="T61" fmla="*/ 82 h 163"/>
              <a:gd name="T62" fmla="*/ 70 w 299"/>
              <a:gd name="T63" fmla="*/ 86 h 163"/>
              <a:gd name="T64" fmla="*/ 70 w 299"/>
              <a:gd name="T65" fmla="*/ 90 h 163"/>
              <a:gd name="T66" fmla="*/ 66 w 299"/>
              <a:gd name="T67" fmla="*/ 90 h 163"/>
              <a:gd name="T68" fmla="*/ 66 w 299"/>
              <a:gd name="T69" fmla="*/ 82 h 163"/>
              <a:gd name="T70" fmla="*/ 74 w 299"/>
              <a:gd name="T71" fmla="*/ 67 h 163"/>
              <a:gd name="T72" fmla="*/ 78 w 299"/>
              <a:gd name="T73" fmla="*/ 63 h 163"/>
              <a:gd name="T74" fmla="*/ 82 w 299"/>
              <a:gd name="T75" fmla="*/ 55 h 163"/>
              <a:gd name="T76" fmla="*/ 78 w 299"/>
              <a:gd name="T77" fmla="*/ 51 h 163"/>
              <a:gd name="T78" fmla="*/ 70 w 299"/>
              <a:gd name="T79" fmla="*/ 51 h 163"/>
              <a:gd name="T80" fmla="*/ 58 w 299"/>
              <a:gd name="T81" fmla="*/ 47 h 163"/>
              <a:gd name="T82" fmla="*/ 35 w 299"/>
              <a:gd name="T83" fmla="*/ 43 h 163"/>
              <a:gd name="T84" fmla="*/ 8 w 299"/>
              <a:gd name="T85" fmla="*/ 32 h 163"/>
              <a:gd name="T86" fmla="*/ 4 w 299"/>
              <a:gd name="T87" fmla="*/ 35 h 163"/>
              <a:gd name="T88" fmla="*/ 0 w 299"/>
              <a:gd name="T89" fmla="*/ 43 h 163"/>
              <a:gd name="T90" fmla="*/ 0 w 299"/>
              <a:gd name="T91" fmla="*/ 51 h 163"/>
              <a:gd name="T92" fmla="*/ 8 w 299"/>
              <a:gd name="T93" fmla="*/ 59 h 163"/>
              <a:gd name="T94" fmla="*/ 12 w 299"/>
              <a:gd name="T95" fmla="*/ 67 h 163"/>
              <a:gd name="T96" fmla="*/ 23 w 299"/>
              <a:gd name="T97" fmla="*/ 114 h 163"/>
              <a:gd name="T98" fmla="*/ 27 w 299"/>
              <a:gd name="T99" fmla="*/ 110 h 163"/>
              <a:gd name="T100" fmla="*/ 31 w 299"/>
              <a:gd name="T101" fmla="*/ 114 h 163"/>
              <a:gd name="T102" fmla="*/ 31 w 299"/>
              <a:gd name="T103" fmla="*/ 117 h 163"/>
              <a:gd name="T104" fmla="*/ 27 w 299"/>
              <a:gd name="T105" fmla="*/ 121 h 163"/>
              <a:gd name="T106" fmla="*/ 27 w 299"/>
              <a:gd name="T107" fmla="*/ 125 h 163"/>
              <a:gd name="T108" fmla="*/ 27 w 299"/>
              <a:gd name="T109" fmla="*/ 129 h 163"/>
              <a:gd name="T110" fmla="*/ 31 w 299"/>
              <a:gd name="T111" fmla="*/ 129 h 163"/>
              <a:gd name="T112" fmla="*/ 35 w 299"/>
              <a:gd name="T113" fmla="*/ 129 h 163"/>
              <a:gd name="T114" fmla="*/ 35 w 299"/>
              <a:gd name="T115" fmla="*/ 133 h 163"/>
              <a:gd name="T116" fmla="*/ 68 w 299"/>
              <a:gd name="T117" fmla="*/ 133 h 163"/>
              <a:gd name="T118" fmla="*/ 79 w 299"/>
              <a:gd name="T119"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163">
                <a:moveTo>
                  <a:pt x="79" y="152"/>
                </a:moveTo>
                <a:cubicBezTo>
                  <a:pt x="79" y="163"/>
                  <a:pt x="79" y="163"/>
                  <a:pt x="79" y="163"/>
                </a:cubicBezTo>
                <a:cubicBezTo>
                  <a:pt x="205" y="163"/>
                  <a:pt x="205" y="163"/>
                  <a:pt x="205" y="163"/>
                </a:cubicBezTo>
                <a:cubicBezTo>
                  <a:pt x="222" y="148"/>
                  <a:pt x="222" y="148"/>
                  <a:pt x="222" y="148"/>
                </a:cubicBezTo>
                <a:cubicBezTo>
                  <a:pt x="261" y="148"/>
                  <a:pt x="261" y="148"/>
                  <a:pt x="261" y="148"/>
                </a:cubicBezTo>
                <a:cubicBezTo>
                  <a:pt x="261" y="148"/>
                  <a:pt x="266" y="148"/>
                  <a:pt x="272" y="148"/>
                </a:cubicBezTo>
                <a:cubicBezTo>
                  <a:pt x="276" y="148"/>
                  <a:pt x="279" y="148"/>
                  <a:pt x="282" y="148"/>
                </a:cubicBezTo>
                <a:cubicBezTo>
                  <a:pt x="285" y="148"/>
                  <a:pt x="289" y="149"/>
                  <a:pt x="293" y="149"/>
                </a:cubicBezTo>
                <a:cubicBezTo>
                  <a:pt x="295" y="149"/>
                  <a:pt x="297" y="149"/>
                  <a:pt x="298" y="149"/>
                </a:cubicBezTo>
                <a:cubicBezTo>
                  <a:pt x="299" y="149"/>
                  <a:pt x="299" y="149"/>
                  <a:pt x="299" y="149"/>
                </a:cubicBezTo>
                <a:cubicBezTo>
                  <a:pt x="299" y="149"/>
                  <a:pt x="299" y="149"/>
                  <a:pt x="299" y="149"/>
                </a:cubicBezTo>
                <a:cubicBezTo>
                  <a:pt x="299" y="149"/>
                  <a:pt x="299" y="149"/>
                  <a:pt x="299" y="149"/>
                </a:cubicBezTo>
                <a:cubicBezTo>
                  <a:pt x="299" y="0"/>
                  <a:pt x="299" y="0"/>
                  <a:pt x="299" y="0"/>
                </a:cubicBezTo>
                <a:cubicBezTo>
                  <a:pt x="74" y="0"/>
                  <a:pt x="74" y="0"/>
                  <a:pt x="74" y="0"/>
                </a:cubicBezTo>
                <a:cubicBezTo>
                  <a:pt x="78" y="4"/>
                  <a:pt x="78" y="4"/>
                  <a:pt x="78" y="4"/>
                </a:cubicBezTo>
                <a:cubicBezTo>
                  <a:pt x="82" y="12"/>
                  <a:pt x="82" y="12"/>
                  <a:pt x="82" y="12"/>
                </a:cubicBezTo>
                <a:cubicBezTo>
                  <a:pt x="86" y="12"/>
                  <a:pt x="86" y="12"/>
                  <a:pt x="86" y="12"/>
                </a:cubicBezTo>
                <a:cubicBezTo>
                  <a:pt x="94" y="12"/>
                  <a:pt x="94" y="12"/>
                  <a:pt x="94" y="12"/>
                </a:cubicBezTo>
                <a:cubicBezTo>
                  <a:pt x="94" y="16"/>
                  <a:pt x="94" y="16"/>
                  <a:pt x="94" y="16"/>
                </a:cubicBezTo>
                <a:cubicBezTo>
                  <a:pt x="90" y="16"/>
                  <a:pt x="90" y="16"/>
                  <a:pt x="90" y="16"/>
                </a:cubicBezTo>
                <a:cubicBezTo>
                  <a:pt x="90" y="24"/>
                  <a:pt x="90" y="24"/>
                  <a:pt x="90" y="24"/>
                </a:cubicBezTo>
                <a:cubicBezTo>
                  <a:pt x="86" y="28"/>
                  <a:pt x="86" y="28"/>
                  <a:pt x="86" y="28"/>
                </a:cubicBezTo>
                <a:cubicBezTo>
                  <a:pt x="82" y="28"/>
                  <a:pt x="82" y="28"/>
                  <a:pt x="82" y="28"/>
                </a:cubicBezTo>
                <a:cubicBezTo>
                  <a:pt x="86" y="32"/>
                  <a:pt x="86" y="32"/>
                  <a:pt x="86" y="32"/>
                </a:cubicBezTo>
                <a:cubicBezTo>
                  <a:pt x="90" y="35"/>
                  <a:pt x="90" y="35"/>
                  <a:pt x="90" y="35"/>
                </a:cubicBezTo>
                <a:cubicBezTo>
                  <a:pt x="94" y="47"/>
                  <a:pt x="94" y="47"/>
                  <a:pt x="94" y="47"/>
                </a:cubicBezTo>
                <a:cubicBezTo>
                  <a:pt x="94" y="71"/>
                  <a:pt x="94" y="71"/>
                  <a:pt x="94" y="71"/>
                </a:cubicBezTo>
                <a:cubicBezTo>
                  <a:pt x="90" y="63"/>
                  <a:pt x="90" y="63"/>
                  <a:pt x="90" y="63"/>
                </a:cubicBezTo>
                <a:cubicBezTo>
                  <a:pt x="86" y="67"/>
                  <a:pt x="86" y="67"/>
                  <a:pt x="86" y="67"/>
                </a:cubicBezTo>
                <a:cubicBezTo>
                  <a:pt x="78" y="75"/>
                  <a:pt x="78" y="75"/>
                  <a:pt x="78" y="75"/>
                </a:cubicBezTo>
                <a:cubicBezTo>
                  <a:pt x="70" y="82"/>
                  <a:pt x="70" y="82"/>
                  <a:pt x="70" y="82"/>
                </a:cubicBezTo>
                <a:cubicBezTo>
                  <a:pt x="70" y="86"/>
                  <a:pt x="70" y="86"/>
                  <a:pt x="70" y="86"/>
                </a:cubicBezTo>
                <a:cubicBezTo>
                  <a:pt x="70" y="90"/>
                  <a:pt x="70" y="90"/>
                  <a:pt x="70" y="90"/>
                </a:cubicBezTo>
                <a:cubicBezTo>
                  <a:pt x="66" y="90"/>
                  <a:pt x="66" y="90"/>
                  <a:pt x="66" y="90"/>
                </a:cubicBezTo>
                <a:cubicBezTo>
                  <a:pt x="66" y="82"/>
                  <a:pt x="66" y="82"/>
                  <a:pt x="66" y="82"/>
                </a:cubicBezTo>
                <a:cubicBezTo>
                  <a:pt x="74" y="67"/>
                  <a:pt x="74" y="67"/>
                  <a:pt x="74" y="67"/>
                </a:cubicBezTo>
                <a:cubicBezTo>
                  <a:pt x="78" y="63"/>
                  <a:pt x="78" y="63"/>
                  <a:pt x="78" y="63"/>
                </a:cubicBezTo>
                <a:cubicBezTo>
                  <a:pt x="82" y="55"/>
                  <a:pt x="82" y="55"/>
                  <a:pt x="82" y="55"/>
                </a:cubicBezTo>
                <a:cubicBezTo>
                  <a:pt x="78" y="51"/>
                  <a:pt x="78" y="51"/>
                  <a:pt x="78" y="51"/>
                </a:cubicBezTo>
                <a:cubicBezTo>
                  <a:pt x="70" y="51"/>
                  <a:pt x="70" y="51"/>
                  <a:pt x="70" y="51"/>
                </a:cubicBezTo>
                <a:cubicBezTo>
                  <a:pt x="58" y="47"/>
                  <a:pt x="58" y="47"/>
                  <a:pt x="58" y="47"/>
                </a:cubicBezTo>
                <a:cubicBezTo>
                  <a:pt x="35" y="43"/>
                  <a:pt x="35" y="43"/>
                  <a:pt x="35" y="43"/>
                </a:cubicBezTo>
                <a:cubicBezTo>
                  <a:pt x="8" y="32"/>
                  <a:pt x="8" y="32"/>
                  <a:pt x="8" y="32"/>
                </a:cubicBezTo>
                <a:cubicBezTo>
                  <a:pt x="4" y="35"/>
                  <a:pt x="4" y="35"/>
                  <a:pt x="4" y="35"/>
                </a:cubicBezTo>
                <a:cubicBezTo>
                  <a:pt x="0" y="43"/>
                  <a:pt x="0" y="43"/>
                  <a:pt x="0" y="43"/>
                </a:cubicBezTo>
                <a:cubicBezTo>
                  <a:pt x="0" y="51"/>
                  <a:pt x="0" y="51"/>
                  <a:pt x="0" y="51"/>
                </a:cubicBezTo>
                <a:cubicBezTo>
                  <a:pt x="8" y="59"/>
                  <a:pt x="8" y="59"/>
                  <a:pt x="8" y="59"/>
                </a:cubicBezTo>
                <a:cubicBezTo>
                  <a:pt x="12" y="67"/>
                  <a:pt x="12" y="67"/>
                  <a:pt x="12" y="67"/>
                </a:cubicBezTo>
                <a:cubicBezTo>
                  <a:pt x="23" y="114"/>
                  <a:pt x="23" y="114"/>
                  <a:pt x="23" y="114"/>
                </a:cubicBezTo>
                <a:cubicBezTo>
                  <a:pt x="27" y="110"/>
                  <a:pt x="27" y="110"/>
                  <a:pt x="27" y="110"/>
                </a:cubicBezTo>
                <a:cubicBezTo>
                  <a:pt x="31" y="114"/>
                  <a:pt x="31" y="114"/>
                  <a:pt x="31" y="114"/>
                </a:cubicBezTo>
                <a:cubicBezTo>
                  <a:pt x="31" y="117"/>
                  <a:pt x="31" y="117"/>
                  <a:pt x="31" y="117"/>
                </a:cubicBezTo>
                <a:cubicBezTo>
                  <a:pt x="27" y="121"/>
                  <a:pt x="27" y="121"/>
                  <a:pt x="27" y="121"/>
                </a:cubicBezTo>
                <a:cubicBezTo>
                  <a:pt x="27" y="125"/>
                  <a:pt x="27" y="125"/>
                  <a:pt x="27" y="125"/>
                </a:cubicBezTo>
                <a:cubicBezTo>
                  <a:pt x="27" y="129"/>
                  <a:pt x="27" y="129"/>
                  <a:pt x="27" y="129"/>
                </a:cubicBezTo>
                <a:cubicBezTo>
                  <a:pt x="31" y="129"/>
                  <a:pt x="31" y="129"/>
                  <a:pt x="31" y="129"/>
                </a:cubicBezTo>
                <a:cubicBezTo>
                  <a:pt x="35" y="129"/>
                  <a:pt x="35" y="129"/>
                  <a:pt x="35" y="129"/>
                </a:cubicBezTo>
                <a:cubicBezTo>
                  <a:pt x="35" y="133"/>
                  <a:pt x="35" y="133"/>
                  <a:pt x="35" y="133"/>
                </a:cubicBezTo>
                <a:cubicBezTo>
                  <a:pt x="68" y="133"/>
                  <a:pt x="68" y="133"/>
                  <a:pt x="68" y="133"/>
                </a:cubicBezTo>
                <a:lnTo>
                  <a:pt x="79" y="152"/>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6" name="Utah">
            <a:extLst>
              <a:ext uri="{FF2B5EF4-FFF2-40B4-BE49-F238E27FC236}">
                <a16:creationId xmlns:a16="http://schemas.microsoft.com/office/drawing/2014/main" id="{CEB69E61-03AD-BF4E-B317-45A887FAD643}"/>
              </a:ext>
            </a:extLst>
          </p:cNvPr>
          <p:cNvSpPr>
            <a:spLocks/>
          </p:cNvSpPr>
          <p:nvPr/>
        </p:nvSpPr>
        <p:spPr bwMode="auto">
          <a:xfrm>
            <a:off x="5457115" y="2949394"/>
            <a:ext cx="638886" cy="778632"/>
          </a:xfrm>
          <a:custGeom>
            <a:avLst/>
            <a:gdLst>
              <a:gd name="T0" fmla="*/ 466 w 466"/>
              <a:gd name="T1" fmla="*/ 135 h 578"/>
              <a:gd name="T2" fmla="*/ 262 w 466"/>
              <a:gd name="T3" fmla="*/ 135 h 578"/>
              <a:gd name="T4" fmla="*/ 262 w 466"/>
              <a:gd name="T5" fmla="*/ 0 h 578"/>
              <a:gd name="T6" fmla="*/ 0 w 466"/>
              <a:gd name="T7" fmla="*/ 0 h 578"/>
              <a:gd name="T8" fmla="*/ 0 w 466"/>
              <a:gd name="T9" fmla="*/ 578 h 578"/>
              <a:gd name="T10" fmla="*/ 466 w 466"/>
              <a:gd name="T11" fmla="*/ 578 h 578"/>
              <a:gd name="T12" fmla="*/ 466 w 466"/>
              <a:gd name="T13" fmla="*/ 576 h 578"/>
              <a:gd name="T14" fmla="*/ 466 w 466"/>
              <a:gd name="T15" fmla="*/ 135 h 578"/>
              <a:gd name="T16" fmla="*/ 466 w 466"/>
              <a:gd name="T17" fmla="*/ 135 h 578"/>
              <a:gd name="T18" fmla="*/ 466 w 466"/>
              <a:gd name="T19" fmla="*/ 13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578">
                <a:moveTo>
                  <a:pt x="466" y="135"/>
                </a:moveTo>
                <a:lnTo>
                  <a:pt x="262" y="135"/>
                </a:lnTo>
                <a:lnTo>
                  <a:pt x="262" y="0"/>
                </a:lnTo>
                <a:lnTo>
                  <a:pt x="0" y="0"/>
                </a:lnTo>
                <a:lnTo>
                  <a:pt x="0" y="578"/>
                </a:lnTo>
                <a:lnTo>
                  <a:pt x="466" y="578"/>
                </a:lnTo>
                <a:lnTo>
                  <a:pt x="466" y="576"/>
                </a:lnTo>
                <a:lnTo>
                  <a:pt x="466" y="135"/>
                </a:lnTo>
                <a:lnTo>
                  <a:pt x="466" y="135"/>
                </a:lnTo>
                <a:lnTo>
                  <a:pt x="466" y="135"/>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7" name="Oregon">
            <a:extLst>
              <a:ext uri="{FF2B5EF4-FFF2-40B4-BE49-F238E27FC236}">
                <a16:creationId xmlns:a16="http://schemas.microsoft.com/office/drawing/2014/main" id="{A578139F-94BD-F757-D295-F984ED75C73A}"/>
              </a:ext>
            </a:extLst>
          </p:cNvPr>
          <p:cNvSpPr>
            <a:spLocks/>
          </p:cNvSpPr>
          <p:nvPr/>
        </p:nvSpPr>
        <p:spPr bwMode="auto">
          <a:xfrm>
            <a:off x="4133415" y="2296044"/>
            <a:ext cx="987120" cy="653350"/>
          </a:xfrm>
          <a:custGeom>
            <a:avLst/>
            <a:gdLst>
              <a:gd name="T0" fmla="*/ 287 w 304"/>
              <a:gd name="T1" fmla="*/ 205 h 205"/>
              <a:gd name="T2" fmla="*/ 287 w 304"/>
              <a:gd name="T3" fmla="*/ 179 h 205"/>
              <a:gd name="T4" fmla="*/ 285 w 304"/>
              <a:gd name="T5" fmla="*/ 160 h 205"/>
              <a:gd name="T6" fmla="*/ 287 w 304"/>
              <a:gd name="T7" fmla="*/ 130 h 205"/>
              <a:gd name="T8" fmla="*/ 292 w 304"/>
              <a:gd name="T9" fmla="*/ 115 h 205"/>
              <a:gd name="T10" fmla="*/ 292 w 304"/>
              <a:gd name="T11" fmla="*/ 103 h 205"/>
              <a:gd name="T12" fmla="*/ 289 w 304"/>
              <a:gd name="T13" fmla="*/ 82 h 205"/>
              <a:gd name="T14" fmla="*/ 287 w 304"/>
              <a:gd name="T15" fmla="*/ 78 h 205"/>
              <a:gd name="T16" fmla="*/ 289 w 304"/>
              <a:gd name="T17" fmla="*/ 68 h 205"/>
              <a:gd name="T18" fmla="*/ 304 w 304"/>
              <a:gd name="T19" fmla="*/ 56 h 205"/>
              <a:gd name="T20" fmla="*/ 304 w 304"/>
              <a:gd name="T21" fmla="*/ 30 h 205"/>
              <a:gd name="T22" fmla="*/ 300 w 304"/>
              <a:gd name="T23" fmla="*/ 21 h 205"/>
              <a:gd name="T24" fmla="*/ 294 w 304"/>
              <a:gd name="T25" fmla="*/ 15 h 205"/>
              <a:gd name="T26" fmla="*/ 288 w 304"/>
              <a:gd name="T27" fmla="*/ 15 h 205"/>
              <a:gd name="T28" fmla="*/ 287 w 304"/>
              <a:gd name="T29" fmla="*/ 16 h 205"/>
              <a:gd name="T30" fmla="*/ 287 w 304"/>
              <a:gd name="T31" fmla="*/ 16 h 205"/>
              <a:gd name="T32" fmla="*/ 287 w 304"/>
              <a:gd name="T33" fmla="*/ 16 h 205"/>
              <a:gd name="T34" fmla="*/ 287 w 304"/>
              <a:gd name="T35" fmla="*/ 16 h 205"/>
              <a:gd name="T36" fmla="*/ 286 w 304"/>
              <a:gd name="T37" fmla="*/ 16 h 205"/>
              <a:gd name="T38" fmla="*/ 281 w 304"/>
              <a:gd name="T39" fmla="*/ 16 h 205"/>
              <a:gd name="T40" fmla="*/ 270 w 304"/>
              <a:gd name="T41" fmla="*/ 15 h 205"/>
              <a:gd name="T42" fmla="*/ 260 w 304"/>
              <a:gd name="T43" fmla="*/ 15 h 205"/>
              <a:gd name="T44" fmla="*/ 249 w 304"/>
              <a:gd name="T45" fmla="*/ 15 h 205"/>
              <a:gd name="T46" fmla="*/ 210 w 304"/>
              <a:gd name="T47" fmla="*/ 15 h 205"/>
              <a:gd name="T48" fmla="*/ 193 w 304"/>
              <a:gd name="T49" fmla="*/ 30 h 205"/>
              <a:gd name="T50" fmla="*/ 67 w 304"/>
              <a:gd name="T51" fmla="*/ 30 h 205"/>
              <a:gd name="T52" fmla="*/ 67 w 304"/>
              <a:gd name="T53" fmla="*/ 19 h 205"/>
              <a:gd name="T54" fmla="*/ 56 w 304"/>
              <a:gd name="T55" fmla="*/ 0 h 205"/>
              <a:gd name="T56" fmla="*/ 23 w 304"/>
              <a:gd name="T57" fmla="*/ 0 h 205"/>
              <a:gd name="T58" fmla="*/ 23 w 304"/>
              <a:gd name="T59" fmla="*/ 8 h 205"/>
              <a:gd name="T60" fmla="*/ 19 w 304"/>
              <a:gd name="T61" fmla="*/ 12 h 205"/>
              <a:gd name="T62" fmla="*/ 19 w 304"/>
              <a:gd name="T63" fmla="*/ 4 h 205"/>
              <a:gd name="T64" fmla="*/ 15 w 304"/>
              <a:gd name="T65" fmla="*/ 0 h 205"/>
              <a:gd name="T66" fmla="*/ 15 w 304"/>
              <a:gd name="T67" fmla="*/ 16 h 205"/>
              <a:gd name="T68" fmla="*/ 23 w 304"/>
              <a:gd name="T69" fmla="*/ 20 h 205"/>
              <a:gd name="T70" fmla="*/ 35 w 304"/>
              <a:gd name="T71" fmla="*/ 20 h 205"/>
              <a:gd name="T72" fmla="*/ 46 w 304"/>
              <a:gd name="T73" fmla="*/ 27 h 205"/>
              <a:gd name="T74" fmla="*/ 43 w 304"/>
              <a:gd name="T75" fmla="*/ 27 h 205"/>
              <a:gd name="T76" fmla="*/ 35 w 304"/>
              <a:gd name="T77" fmla="*/ 27 h 205"/>
              <a:gd name="T78" fmla="*/ 23 w 304"/>
              <a:gd name="T79" fmla="*/ 27 h 205"/>
              <a:gd name="T80" fmla="*/ 19 w 304"/>
              <a:gd name="T81" fmla="*/ 27 h 205"/>
              <a:gd name="T82" fmla="*/ 19 w 304"/>
              <a:gd name="T83" fmla="*/ 47 h 205"/>
              <a:gd name="T84" fmla="*/ 23 w 304"/>
              <a:gd name="T85" fmla="*/ 51 h 205"/>
              <a:gd name="T86" fmla="*/ 19 w 304"/>
              <a:gd name="T87" fmla="*/ 55 h 205"/>
              <a:gd name="T88" fmla="*/ 19 w 304"/>
              <a:gd name="T89" fmla="*/ 63 h 205"/>
              <a:gd name="T90" fmla="*/ 19 w 304"/>
              <a:gd name="T91" fmla="*/ 70 h 205"/>
              <a:gd name="T92" fmla="*/ 7 w 304"/>
              <a:gd name="T93" fmla="*/ 168 h 205"/>
              <a:gd name="T94" fmla="*/ 11 w 304"/>
              <a:gd name="T95" fmla="*/ 172 h 205"/>
              <a:gd name="T96" fmla="*/ 11 w 304"/>
              <a:gd name="T97" fmla="*/ 180 h 205"/>
              <a:gd name="T98" fmla="*/ 7 w 304"/>
              <a:gd name="T99" fmla="*/ 180 h 205"/>
              <a:gd name="T100" fmla="*/ 4 w 304"/>
              <a:gd name="T101" fmla="*/ 187 h 205"/>
              <a:gd name="T102" fmla="*/ 0 w 304"/>
              <a:gd name="T103" fmla="*/ 205 h 205"/>
              <a:gd name="T104" fmla="*/ 169 w 304"/>
              <a:gd name="T105" fmla="*/ 205 h 205"/>
              <a:gd name="T106" fmla="*/ 287 w 304"/>
              <a:gd name="T10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05">
                <a:moveTo>
                  <a:pt x="287" y="205"/>
                </a:moveTo>
                <a:cubicBezTo>
                  <a:pt x="287" y="179"/>
                  <a:pt x="287" y="179"/>
                  <a:pt x="287" y="179"/>
                </a:cubicBezTo>
                <a:cubicBezTo>
                  <a:pt x="285" y="160"/>
                  <a:pt x="285" y="160"/>
                  <a:pt x="285" y="160"/>
                </a:cubicBezTo>
                <a:cubicBezTo>
                  <a:pt x="287" y="130"/>
                  <a:pt x="287" y="130"/>
                  <a:pt x="287" y="130"/>
                </a:cubicBezTo>
                <a:cubicBezTo>
                  <a:pt x="292" y="115"/>
                  <a:pt x="292" y="115"/>
                  <a:pt x="292" y="115"/>
                </a:cubicBezTo>
                <a:cubicBezTo>
                  <a:pt x="292" y="103"/>
                  <a:pt x="292" y="103"/>
                  <a:pt x="292" y="103"/>
                </a:cubicBezTo>
                <a:cubicBezTo>
                  <a:pt x="289" y="82"/>
                  <a:pt x="289" y="82"/>
                  <a:pt x="289" y="82"/>
                </a:cubicBezTo>
                <a:cubicBezTo>
                  <a:pt x="287" y="78"/>
                  <a:pt x="287" y="78"/>
                  <a:pt x="287" y="78"/>
                </a:cubicBezTo>
                <a:cubicBezTo>
                  <a:pt x="289" y="68"/>
                  <a:pt x="289" y="68"/>
                  <a:pt x="289" y="68"/>
                </a:cubicBezTo>
                <a:cubicBezTo>
                  <a:pt x="304" y="56"/>
                  <a:pt x="304" y="56"/>
                  <a:pt x="304" y="56"/>
                </a:cubicBezTo>
                <a:cubicBezTo>
                  <a:pt x="304" y="30"/>
                  <a:pt x="304" y="30"/>
                  <a:pt x="304" y="30"/>
                </a:cubicBezTo>
                <a:cubicBezTo>
                  <a:pt x="300" y="21"/>
                  <a:pt x="300" y="21"/>
                  <a:pt x="300" y="21"/>
                </a:cubicBezTo>
                <a:cubicBezTo>
                  <a:pt x="294" y="15"/>
                  <a:pt x="294" y="15"/>
                  <a:pt x="294" y="15"/>
                </a:cubicBezTo>
                <a:cubicBezTo>
                  <a:pt x="294" y="15"/>
                  <a:pt x="291" y="15"/>
                  <a:pt x="288" y="15"/>
                </a:cubicBezTo>
                <a:cubicBezTo>
                  <a:pt x="287" y="16"/>
                  <a:pt x="287" y="16"/>
                  <a:pt x="287" y="16"/>
                </a:cubicBezTo>
                <a:cubicBezTo>
                  <a:pt x="287" y="16"/>
                  <a:pt x="287" y="16"/>
                  <a:pt x="287" y="16"/>
                </a:cubicBezTo>
                <a:cubicBezTo>
                  <a:pt x="287" y="16"/>
                  <a:pt x="287" y="16"/>
                  <a:pt x="287" y="16"/>
                </a:cubicBezTo>
                <a:cubicBezTo>
                  <a:pt x="287" y="16"/>
                  <a:pt x="287" y="16"/>
                  <a:pt x="287" y="16"/>
                </a:cubicBezTo>
                <a:cubicBezTo>
                  <a:pt x="286" y="16"/>
                  <a:pt x="286" y="16"/>
                  <a:pt x="286" y="16"/>
                </a:cubicBezTo>
                <a:cubicBezTo>
                  <a:pt x="285" y="16"/>
                  <a:pt x="283" y="16"/>
                  <a:pt x="281" y="16"/>
                </a:cubicBezTo>
                <a:cubicBezTo>
                  <a:pt x="277" y="16"/>
                  <a:pt x="273" y="15"/>
                  <a:pt x="270" y="15"/>
                </a:cubicBezTo>
                <a:cubicBezTo>
                  <a:pt x="267" y="15"/>
                  <a:pt x="264" y="15"/>
                  <a:pt x="260" y="15"/>
                </a:cubicBezTo>
                <a:cubicBezTo>
                  <a:pt x="254" y="15"/>
                  <a:pt x="249" y="15"/>
                  <a:pt x="249" y="15"/>
                </a:cubicBezTo>
                <a:cubicBezTo>
                  <a:pt x="210" y="15"/>
                  <a:pt x="210" y="15"/>
                  <a:pt x="210" y="15"/>
                </a:cubicBezTo>
                <a:cubicBezTo>
                  <a:pt x="193" y="30"/>
                  <a:pt x="193" y="30"/>
                  <a:pt x="193" y="30"/>
                </a:cubicBezTo>
                <a:cubicBezTo>
                  <a:pt x="67" y="30"/>
                  <a:pt x="67" y="30"/>
                  <a:pt x="67" y="30"/>
                </a:cubicBezTo>
                <a:cubicBezTo>
                  <a:pt x="67" y="19"/>
                  <a:pt x="67" y="19"/>
                  <a:pt x="67" y="19"/>
                </a:cubicBezTo>
                <a:cubicBezTo>
                  <a:pt x="56" y="0"/>
                  <a:pt x="56" y="0"/>
                  <a:pt x="56" y="0"/>
                </a:cubicBezTo>
                <a:cubicBezTo>
                  <a:pt x="23" y="0"/>
                  <a:pt x="23" y="0"/>
                  <a:pt x="23" y="0"/>
                </a:cubicBezTo>
                <a:cubicBezTo>
                  <a:pt x="23" y="8"/>
                  <a:pt x="23" y="8"/>
                  <a:pt x="23" y="8"/>
                </a:cubicBezTo>
                <a:cubicBezTo>
                  <a:pt x="19" y="12"/>
                  <a:pt x="19" y="12"/>
                  <a:pt x="19" y="12"/>
                </a:cubicBezTo>
                <a:cubicBezTo>
                  <a:pt x="19" y="4"/>
                  <a:pt x="19" y="4"/>
                  <a:pt x="19" y="4"/>
                </a:cubicBezTo>
                <a:cubicBezTo>
                  <a:pt x="15" y="0"/>
                  <a:pt x="15" y="0"/>
                  <a:pt x="15" y="0"/>
                </a:cubicBezTo>
                <a:cubicBezTo>
                  <a:pt x="15" y="16"/>
                  <a:pt x="15" y="16"/>
                  <a:pt x="15" y="16"/>
                </a:cubicBezTo>
                <a:cubicBezTo>
                  <a:pt x="23" y="20"/>
                  <a:pt x="23" y="20"/>
                  <a:pt x="23" y="20"/>
                </a:cubicBezTo>
                <a:cubicBezTo>
                  <a:pt x="35" y="20"/>
                  <a:pt x="35" y="20"/>
                  <a:pt x="35" y="20"/>
                </a:cubicBezTo>
                <a:cubicBezTo>
                  <a:pt x="46" y="27"/>
                  <a:pt x="46" y="27"/>
                  <a:pt x="46" y="27"/>
                </a:cubicBezTo>
                <a:cubicBezTo>
                  <a:pt x="43" y="27"/>
                  <a:pt x="43" y="27"/>
                  <a:pt x="43" y="27"/>
                </a:cubicBezTo>
                <a:cubicBezTo>
                  <a:pt x="35" y="27"/>
                  <a:pt x="35" y="27"/>
                  <a:pt x="35" y="27"/>
                </a:cubicBezTo>
                <a:cubicBezTo>
                  <a:pt x="23" y="27"/>
                  <a:pt x="23" y="27"/>
                  <a:pt x="23" y="27"/>
                </a:cubicBezTo>
                <a:cubicBezTo>
                  <a:pt x="19" y="27"/>
                  <a:pt x="19" y="27"/>
                  <a:pt x="19" y="27"/>
                </a:cubicBezTo>
                <a:cubicBezTo>
                  <a:pt x="19" y="47"/>
                  <a:pt x="19" y="47"/>
                  <a:pt x="19" y="47"/>
                </a:cubicBezTo>
                <a:cubicBezTo>
                  <a:pt x="23" y="51"/>
                  <a:pt x="23" y="51"/>
                  <a:pt x="23" y="51"/>
                </a:cubicBezTo>
                <a:cubicBezTo>
                  <a:pt x="19" y="55"/>
                  <a:pt x="19" y="55"/>
                  <a:pt x="19" y="55"/>
                </a:cubicBezTo>
                <a:cubicBezTo>
                  <a:pt x="19" y="63"/>
                  <a:pt x="19" y="63"/>
                  <a:pt x="19" y="63"/>
                </a:cubicBezTo>
                <a:cubicBezTo>
                  <a:pt x="19" y="70"/>
                  <a:pt x="19" y="70"/>
                  <a:pt x="19" y="70"/>
                </a:cubicBezTo>
                <a:cubicBezTo>
                  <a:pt x="7" y="168"/>
                  <a:pt x="7" y="168"/>
                  <a:pt x="7" y="168"/>
                </a:cubicBezTo>
                <a:cubicBezTo>
                  <a:pt x="11" y="172"/>
                  <a:pt x="11" y="172"/>
                  <a:pt x="11" y="172"/>
                </a:cubicBezTo>
                <a:cubicBezTo>
                  <a:pt x="11" y="180"/>
                  <a:pt x="11" y="180"/>
                  <a:pt x="11" y="180"/>
                </a:cubicBezTo>
                <a:cubicBezTo>
                  <a:pt x="7" y="180"/>
                  <a:pt x="7" y="180"/>
                  <a:pt x="7" y="180"/>
                </a:cubicBezTo>
                <a:cubicBezTo>
                  <a:pt x="4" y="187"/>
                  <a:pt x="4" y="187"/>
                  <a:pt x="4" y="187"/>
                </a:cubicBezTo>
                <a:cubicBezTo>
                  <a:pt x="0" y="205"/>
                  <a:pt x="0" y="205"/>
                  <a:pt x="0" y="205"/>
                </a:cubicBezTo>
                <a:cubicBezTo>
                  <a:pt x="169" y="205"/>
                  <a:pt x="169" y="205"/>
                  <a:pt x="169" y="205"/>
                </a:cubicBezTo>
                <a:lnTo>
                  <a:pt x="287" y="205"/>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8" name="Nevada">
            <a:extLst>
              <a:ext uri="{FF2B5EF4-FFF2-40B4-BE49-F238E27FC236}">
                <a16:creationId xmlns:a16="http://schemas.microsoft.com/office/drawing/2014/main" id="{519B3559-42C0-D6FA-E13E-541751D68D9B}"/>
              </a:ext>
            </a:extLst>
          </p:cNvPr>
          <p:cNvSpPr>
            <a:spLocks/>
          </p:cNvSpPr>
          <p:nvPr/>
        </p:nvSpPr>
        <p:spPr bwMode="auto">
          <a:xfrm>
            <a:off x="4673932" y="2949394"/>
            <a:ext cx="759534" cy="1139658"/>
          </a:xfrm>
          <a:custGeom>
            <a:avLst/>
            <a:gdLst>
              <a:gd name="T0" fmla="*/ 118 w 234"/>
              <a:gd name="T1" fmla="*/ 0 h 357"/>
              <a:gd name="T2" fmla="*/ 118 w 234"/>
              <a:gd name="T3" fmla="*/ 0 h 357"/>
              <a:gd name="T4" fmla="*/ 0 w 234"/>
              <a:gd name="T5" fmla="*/ 0 h 357"/>
              <a:gd name="T6" fmla="*/ 0 w 234"/>
              <a:gd name="T7" fmla="*/ 142 h 357"/>
              <a:gd name="T8" fmla="*/ 217 w 234"/>
              <a:gd name="T9" fmla="*/ 357 h 357"/>
              <a:gd name="T10" fmla="*/ 217 w 234"/>
              <a:gd name="T11" fmla="*/ 357 h 357"/>
              <a:gd name="T12" fmla="*/ 217 w 234"/>
              <a:gd name="T13" fmla="*/ 326 h 357"/>
              <a:gd name="T14" fmla="*/ 220 w 234"/>
              <a:gd name="T15" fmla="*/ 323 h 357"/>
              <a:gd name="T16" fmla="*/ 217 w 234"/>
              <a:gd name="T17" fmla="*/ 317 h 357"/>
              <a:gd name="T18" fmla="*/ 210 w 234"/>
              <a:gd name="T19" fmla="*/ 310 h 357"/>
              <a:gd name="T20" fmla="*/ 214 w 234"/>
              <a:gd name="T21" fmla="*/ 288 h 357"/>
              <a:gd name="T22" fmla="*/ 234 w 234"/>
              <a:gd name="T23" fmla="*/ 301 h 357"/>
              <a:gd name="T24" fmla="*/ 234 w 234"/>
              <a:gd name="T25" fmla="*/ 244 h 357"/>
              <a:gd name="T26" fmla="*/ 234 w 234"/>
              <a:gd name="T27" fmla="*/ 0 h 357"/>
              <a:gd name="T28" fmla="*/ 118 w 234"/>
              <a:gd name="T2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357">
                <a:moveTo>
                  <a:pt x="118" y="0"/>
                </a:moveTo>
                <a:cubicBezTo>
                  <a:pt x="118" y="0"/>
                  <a:pt x="118" y="0"/>
                  <a:pt x="118" y="0"/>
                </a:cubicBezTo>
                <a:cubicBezTo>
                  <a:pt x="0" y="0"/>
                  <a:pt x="0" y="0"/>
                  <a:pt x="0" y="0"/>
                </a:cubicBezTo>
                <a:cubicBezTo>
                  <a:pt x="0" y="142"/>
                  <a:pt x="0" y="142"/>
                  <a:pt x="0" y="142"/>
                </a:cubicBezTo>
                <a:cubicBezTo>
                  <a:pt x="217" y="357"/>
                  <a:pt x="217" y="357"/>
                  <a:pt x="217" y="357"/>
                </a:cubicBezTo>
                <a:cubicBezTo>
                  <a:pt x="217" y="357"/>
                  <a:pt x="217" y="357"/>
                  <a:pt x="217" y="357"/>
                </a:cubicBezTo>
                <a:cubicBezTo>
                  <a:pt x="217" y="326"/>
                  <a:pt x="217" y="326"/>
                  <a:pt x="217" y="326"/>
                </a:cubicBezTo>
                <a:cubicBezTo>
                  <a:pt x="218" y="326"/>
                  <a:pt x="220" y="325"/>
                  <a:pt x="220" y="323"/>
                </a:cubicBezTo>
                <a:cubicBezTo>
                  <a:pt x="221" y="321"/>
                  <a:pt x="220" y="319"/>
                  <a:pt x="217" y="317"/>
                </a:cubicBezTo>
                <a:cubicBezTo>
                  <a:pt x="210" y="310"/>
                  <a:pt x="210" y="310"/>
                  <a:pt x="210" y="310"/>
                </a:cubicBezTo>
                <a:cubicBezTo>
                  <a:pt x="214" y="288"/>
                  <a:pt x="214" y="288"/>
                  <a:pt x="214" y="288"/>
                </a:cubicBezTo>
                <a:cubicBezTo>
                  <a:pt x="234" y="301"/>
                  <a:pt x="234" y="301"/>
                  <a:pt x="234" y="301"/>
                </a:cubicBezTo>
                <a:cubicBezTo>
                  <a:pt x="234" y="244"/>
                  <a:pt x="234" y="244"/>
                  <a:pt x="234" y="244"/>
                </a:cubicBezTo>
                <a:cubicBezTo>
                  <a:pt x="234" y="0"/>
                  <a:pt x="234" y="0"/>
                  <a:pt x="234" y="0"/>
                </a:cubicBezTo>
                <a:lnTo>
                  <a:pt x="118" y="0"/>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9" name="Montana">
            <a:extLst>
              <a:ext uri="{FF2B5EF4-FFF2-40B4-BE49-F238E27FC236}">
                <a16:creationId xmlns:a16="http://schemas.microsoft.com/office/drawing/2014/main" id="{5CD99F74-0E15-594D-632E-983EDE9A2EEE}"/>
              </a:ext>
            </a:extLst>
          </p:cNvPr>
          <p:cNvSpPr>
            <a:spLocks/>
          </p:cNvSpPr>
          <p:nvPr/>
        </p:nvSpPr>
        <p:spPr bwMode="auto">
          <a:xfrm>
            <a:off x="5203480" y="1871701"/>
            <a:ext cx="1498502" cy="718013"/>
          </a:xfrm>
          <a:custGeom>
            <a:avLst/>
            <a:gdLst>
              <a:gd name="T0" fmla="*/ 10 w 462"/>
              <a:gd name="T1" fmla="*/ 63 h 225"/>
              <a:gd name="T2" fmla="*/ 13 w 462"/>
              <a:gd name="T3" fmla="*/ 77 h 225"/>
              <a:gd name="T4" fmla="*/ 23 w 462"/>
              <a:gd name="T5" fmla="*/ 82 h 225"/>
              <a:gd name="T6" fmla="*/ 31 w 462"/>
              <a:gd name="T7" fmla="*/ 87 h 225"/>
              <a:gd name="T8" fmla="*/ 38 w 462"/>
              <a:gd name="T9" fmla="*/ 97 h 225"/>
              <a:gd name="T10" fmla="*/ 38 w 462"/>
              <a:gd name="T11" fmla="*/ 101 h 225"/>
              <a:gd name="T12" fmla="*/ 53 w 462"/>
              <a:gd name="T13" fmla="*/ 107 h 225"/>
              <a:gd name="T14" fmla="*/ 59 w 462"/>
              <a:gd name="T15" fmla="*/ 141 h 225"/>
              <a:gd name="T16" fmla="*/ 60 w 462"/>
              <a:gd name="T17" fmla="*/ 151 h 225"/>
              <a:gd name="T18" fmla="*/ 60 w 462"/>
              <a:gd name="T19" fmla="*/ 153 h 225"/>
              <a:gd name="T20" fmla="*/ 60 w 462"/>
              <a:gd name="T21" fmla="*/ 167 h 225"/>
              <a:gd name="T22" fmla="*/ 70 w 462"/>
              <a:gd name="T23" fmla="*/ 166 h 225"/>
              <a:gd name="T24" fmla="*/ 71 w 462"/>
              <a:gd name="T25" fmla="*/ 166 h 225"/>
              <a:gd name="T26" fmla="*/ 75 w 462"/>
              <a:gd name="T27" fmla="*/ 167 h 225"/>
              <a:gd name="T28" fmla="*/ 88 w 462"/>
              <a:gd name="T29" fmla="*/ 188 h 225"/>
              <a:gd name="T30" fmla="*/ 100 w 462"/>
              <a:gd name="T31" fmla="*/ 206 h 225"/>
              <a:gd name="T32" fmla="*/ 104 w 462"/>
              <a:gd name="T33" fmla="*/ 214 h 225"/>
              <a:gd name="T34" fmla="*/ 105 w 462"/>
              <a:gd name="T35" fmla="*/ 214 h 225"/>
              <a:gd name="T36" fmla="*/ 107 w 462"/>
              <a:gd name="T37" fmla="*/ 212 h 225"/>
              <a:gd name="T38" fmla="*/ 122 w 462"/>
              <a:gd name="T39" fmla="*/ 224 h 225"/>
              <a:gd name="T40" fmla="*/ 138 w 462"/>
              <a:gd name="T41" fmla="*/ 224 h 225"/>
              <a:gd name="T42" fmla="*/ 143 w 462"/>
              <a:gd name="T43" fmla="*/ 224 h 225"/>
              <a:gd name="T44" fmla="*/ 154 w 462"/>
              <a:gd name="T45" fmla="*/ 224 h 225"/>
              <a:gd name="T46" fmla="*/ 156 w 462"/>
              <a:gd name="T47" fmla="*/ 225 h 225"/>
              <a:gd name="T48" fmla="*/ 165 w 462"/>
              <a:gd name="T49" fmla="*/ 221 h 225"/>
              <a:gd name="T50" fmla="*/ 182 w 462"/>
              <a:gd name="T51" fmla="*/ 216 h 225"/>
              <a:gd name="T52" fmla="*/ 189 w 462"/>
              <a:gd name="T53" fmla="*/ 215 h 225"/>
              <a:gd name="T54" fmla="*/ 461 w 462"/>
              <a:gd name="T55" fmla="*/ 204 h 225"/>
              <a:gd name="T56" fmla="*/ 462 w 462"/>
              <a:gd name="T57" fmla="*/ 203 h 225"/>
              <a:gd name="T58" fmla="*/ 461 w 462"/>
              <a:gd name="T59" fmla="*/ 154 h 225"/>
              <a:gd name="T60" fmla="*/ 461 w 462"/>
              <a:gd name="T61" fmla="*/ 0 h 225"/>
              <a:gd name="T62" fmla="*/ 0 w 462"/>
              <a:gd name="T63" fmla="*/ 5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225">
                <a:moveTo>
                  <a:pt x="10" y="59"/>
                </a:moveTo>
                <a:cubicBezTo>
                  <a:pt x="10" y="63"/>
                  <a:pt x="10" y="63"/>
                  <a:pt x="10" y="63"/>
                </a:cubicBezTo>
                <a:cubicBezTo>
                  <a:pt x="13" y="69"/>
                  <a:pt x="13" y="69"/>
                  <a:pt x="13" y="69"/>
                </a:cubicBezTo>
                <a:cubicBezTo>
                  <a:pt x="13" y="77"/>
                  <a:pt x="13" y="77"/>
                  <a:pt x="13" y="77"/>
                </a:cubicBezTo>
                <a:cubicBezTo>
                  <a:pt x="19" y="77"/>
                  <a:pt x="19" y="77"/>
                  <a:pt x="19" y="77"/>
                </a:cubicBezTo>
                <a:cubicBezTo>
                  <a:pt x="23" y="82"/>
                  <a:pt x="23" y="82"/>
                  <a:pt x="23" y="82"/>
                </a:cubicBezTo>
                <a:cubicBezTo>
                  <a:pt x="23" y="87"/>
                  <a:pt x="23" y="87"/>
                  <a:pt x="23" y="87"/>
                </a:cubicBezTo>
                <a:cubicBezTo>
                  <a:pt x="31" y="87"/>
                  <a:pt x="31" y="87"/>
                  <a:pt x="31" y="87"/>
                </a:cubicBezTo>
                <a:cubicBezTo>
                  <a:pt x="31" y="93"/>
                  <a:pt x="31" y="93"/>
                  <a:pt x="31" y="93"/>
                </a:cubicBezTo>
                <a:cubicBezTo>
                  <a:pt x="38" y="97"/>
                  <a:pt x="38" y="97"/>
                  <a:pt x="38" y="97"/>
                </a:cubicBezTo>
                <a:cubicBezTo>
                  <a:pt x="38" y="101"/>
                  <a:pt x="38" y="101"/>
                  <a:pt x="38" y="101"/>
                </a:cubicBezTo>
                <a:cubicBezTo>
                  <a:pt x="38" y="101"/>
                  <a:pt x="38" y="101"/>
                  <a:pt x="38" y="101"/>
                </a:cubicBezTo>
                <a:cubicBezTo>
                  <a:pt x="40" y="102"/>
                  <a:pt x="46" y="105"/>
                  <a:pt x="49" y="106"/>
                </a:cubicBezTo>
                <a:cubicBezTo>
                  <a:pt x="53" y="107"/>
                  <a:pt x="53" y="107"/>
                  <a:pt x="53" y="107"/>
                </a:cubicBezTo>
                <a:cubicBezTo>
                  <a:pt x="59" y="113"/>
                  <a:pt x="59" y="113"/>
                  <a:pt x="59" y="113"/>
                </a:cubicBezTo>
                <a:cubicBezTo>
                  <a:pt x="59" y="141"/>
                  <a:pt x="59" y="141"/>
                  <a:pt x="59" y="141"/>
                </a:cubicBezTo>
                <a:cubicBezTo>
                  <a:pt x="58" y="141"/>
                  <a:pt x="58" y="144"/>
                  <a:pt x="59" y="148"/>
                </a:cubicBezTo>
                <a:cubicBezTo>
                  <a:pt x="59" y="150"/>
                  <a:pt x="60" y="151"/>
                  <a:pt x="60" y="151"/>
                </a:cubicBezTo>
                <a:cubicBezTo>
                  <a:pt x="60" y="151"/>
                  <a:pt x="60" y="151"/>
                  <a:pt x="60" y="151"/>
                </a:cubicBezTo>
                <a:cubicBezTo>
                  <a:pt x="60" y="151"/>
                  <a:pt x="60" y="152"/>
                  <a:pt x="60" y="153"/>
                </a:cubicBezTo>
                <a:cubicBezTo>
                  <a:pt x="58" y="156"/>
                  <a:pt x="60" y="163"/>
                  <a:pt x="60" y="166"/>
                </a:cubicBezTo>
                <a:cubicBezTo>
                  <a:pt x="60" y="167"/>
                  <a:pt x="60" y="167"/>
                  <a:pt x="60" y="167"/>
                </a:cubicBezTo>
                <a:cubicBezTo>
                  <a:pt x="70" y="167"/>
                  <a:pt x="70" y="167"/>
                  <a:pt x="70" y="167"/>
                </a:cubicBezTo>
                <a:cubicBezTo>
                  <a:pt x="70" y="166"/>
                  <a:pt x="70" y="166"/>
                  <a:pt x="70" y="166"/>
                </a:cubicBezTo>
                <a:cubicBezTo>
                  <a:pt x="70" y="166"/>
                  <a:pt x="70" y="166"/>
                  <a:pt x="70" y="166"/>
                </a:cubicBezTo>
                <a:cubicBezTo>
                  <a:pt x="71" y="166"/>
                  <a:pt x="71" y="166"/>
                  <a:pt x="71" y="166"/>
                </a:cubicBezTo>
                <a:cubicBezTo>
                  <a:pt x="71" y="166"/>
                  <a:pt x="72" y="166"/>
                  <a:pt x="73" y="166"/>
                </a:cubicBezTo>
                <a:cubicBezTo>
                  <a:pt x="73" y="166"/>
                  <a:pt x="74" y="166"/>
                  <a:pt x="75" y="167"/>
                </a:cubicBezTo>
                <a:cubicBezTo>
                  <a:pt x="82" y="168"/>
                  <a:pt x="87" y="172"/>
                  <a:pt x="88" y="173"/>
                </a:cubicBezTo>
                <a:cubicBezTo>
                  <a:pt x="88" y="188"/>
                  <a:pt x="88" y="188"/>
                  <a:pt x="88" y="188"/>
                </a:cubicBezTo>
                <a:cubicBezTo>
                  <a:pt x="93" y="194"/>
                  <a:pt x="93" y="194"/>
                  <a:pt x="93" y="194"/>
                </a:cubicBezTo>
                <a:cubicBezTo>
                  <a:pt x="100" y="206"/>
                  <a:pt x="100" y="206"/>
                  <a:pt x="100" y="206"/>
                </a:cubicBezTo>
                <a:cubicBezTo>
                  <a:pt x="104" y="206"/>
                  <a:pt x="104" y="206"/>
                  <a:pt x="104" y="206"/>
                </a:cubicBezTo>
                <a:cubicBezTo>
                  <a:pt x="104" y="214"/>
                  <a:pt x="104" y="214"/>
                  <a:pt x="104" y="214"/>
                </a:cubicBezTo>
                <a:cubicBezTo>
                  <a:pt x="105" y="214"/>
                  <a:pt x="105" y="214"/>
                  <a:pt x="105" y="214"/>
                </a:cubicBezTo>
                <a:cubicBezTo>
                  <a:pt x="105" y="214"/>
                  <a:pt x="105" y="214"/>
                  <a:pt x="105" y="214"/>
                </a:cubicBezTo>
                <a:cubicBezTo>
                  <a:pt x="106" y="213"/>
                  <a:pt x="106" y="213"/>
                  <a:pt x="106" y="213"/>
                </a:cubicBezTo>
                <a:cubicBezTo>
                  <a:pt x="107" y="212"/>
                  <a:pt x="107" y="212"/>
                  <a:pt x="107" y="212"/>
                </a:cubicBezTo>
                <a:cubicBezTo>
                  <a:pt x="109" y="212"/>
                  <a:pt x="110" y="213"/>
                  <a:pt x="111" y="216"/>
                </a:cubicBezTo>
                <a:cubicBezTo>
                  <a:pt x="117" y="222"/>
                  <a:pt x="121" y="224"/>
                  <a:pt x="122" y="224"/>
                </a:cubicBezTo>
                <a:cubicBezTo>
                  <a:pt x="134" y="224"/>
                  <a:pt x="134" y="224"/>
                  <a:pt x="134" y="224"/>
                </a:cubicBezTo>
                <a:cubicBezTo>
                  <a:pt x="136" y="224"/>
                  <a:pt x="137" y="224"/>
                  <a:pt x="138" y="224"/>
                </a:cubicBezTo>
                <a:cubicBezTo>
                  <a:pt x="139" y="223"/>
                  <a:pt x="139" y="223"/>
                  <a:pt x="140" y="223"/>
                </a:cubicBezTo>
                <a:cubicBezTo>
                  <a:pt x="141" y="223"/>
                  <a:pt x="142" y="224"/>
                  <a:pt x="143" y="224"/>
                </a:cubicBezTo>
                <a:cubicBezTo>
                  <a:pt x="143" y="224"/>
                  <a:pt x="145" y="224"/>
                  <a:pt x="147" y="224"/>
                </a:cubicBezTo>
                <a:cubicBezTo>
                  <a:pt x="149" y="224"/>
                  <a:pt x="153" y="224"/>
                  <a:pt x="154" y="224"/>
                </a:cubicBezTo>
                <a:cubicBezTo>
                  <a:pt x="155" y="225"/>
                  <a:pt x="155" y="225"/>
                  <a:pt x="155" y="225"/>
                </a:cubicBezTo>
                <a:cubicBezTo>
                  <a:pt x="156" y="225"/>
                  <a:pt x="156" y="225"/>
                  <a:pt x="156" y="225"/>
                </a:cubicBezTo>
                <a:cubicBezTo>
                  <a:pt x="157" y="225"/>
                  <a:pt x="158" y="225"/>
                  <a:pt x="160" y="224"/>
                </a:cubicBezTo>
                <a:cubicBezTo>
                  <a:pt x="165" y="221"/>
                  <a:pt x="165" y="221"/>
                  <a:pt x="165" y="221"/>
                </a:cubicBezTo>
                <a:cubicBezTo>
                  <a:pt x="176" y="217"/>
                  <a:pt x="176" y="217"/>
                  <a:pt x="176" y="217"/>
                </a:cubicBezTo>
                <a:cubicBezTo>
                  <a:pt x="182" y="216"/>
                  <a:pt x="182" y="216"/>
                  <a:pt x="182" y="216"/>
                </a:cubicBezTo>
                <a:cubicBezTo>
                  <a:pt x="189" y="216"/>
                  <a:pt x="189" y="216"/>
                  <a:pt x="189" y="216"/>
                </a:cubicBezTo>
                <a:cubicBezTo>
                  <a:pt x="189" y="215"/>
                  <a:pt x="189" y="215"/>
                  <a:pt x="189" y="215"/>
                </a:cubicBezTo>
                <a:cubicBezTo>
                  <a:pt x="189" y="204"/>
                  <a:pt x="189" y="204"/>
                  <a:pt x="189" y="204"/>
                </a:cubicBezTo>
                <a:cubicBezTo>
                  <a:pt x="461" y="204"/>
                  <a:pt x="461" y="204"/>
                  <a:pt x="461" y="204"/>
                </a:cubicBezTo>
                <a:cubicBezTo>
                  <a:pt x="462" y="204"/>
                  <a:pt x="462" y="204"/>
                  <a:pt x="462" y="204"/>
                </a:cubicBezTo>
                <a:cubicBezTo>
                  <a:pt x="462" y="203"/>
                  <a:pt x="462" y="203"/>
                  <a:pt x="462" y="203"/>
                </a:cubicBezTo>
                <a:cubicBezTo>
                  <a:pt x="462" y="154"/>
                  <a:pt x="462" y="154"/>
                  <a:pt x="462" y="154"/>
                </a:cubicBezTo>
                <a:cubicBezTo>
                  <a:pt x="461" y="154"/>
                  <a:pt x="461" y="154"/>
                  <a:pt x="461" y="154"/>
                </a:cubicBezTo>
                <a:cubicBezTo>
                  <a:pt x="461" y="154"/>
                  <a:pt x="461" y="154"/>
                  <a:pt x="461" y="154"/>
                </a:cubicBezTo>
                <a:cubicBezTo>
                  <a:pt x="461" y="0"/>
                  <a:pt x="461" y="0"/>
                  <a:pt x="461" y="0"/>
                </a:cubicBezTo>
                <a:cubicBezTo>
                  <a:pt x="0" y="0"/>
                  <a:pt x="0" y="0"/>
                  <a:pt x="0" y="0"/>
                </a:cubicBezTo>
                <a:cubicBezTo>
                  <a:pt x="0" y="59"/>
                  <a:pt x="0" y="59"/>
                  <a:pt x="0" y="59"/>
                </a:cubicBezTo>
                <a:lnTo>
                  <a:pt x="10" y="59"/>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10" name="Idaho">
            <a:extLst>
              <a:ext uri="{FF2B5EF4-FFF2-40B4-BE49-F238E27FC236}">
                <a16:creationId xmlns:a16="http://schemas.microsoft.com/office/drawing/2014/main" id="{10467071-7A72-0D8E-7306-CC2AC961C48E}"/>
              </a:ext>
            </a:extLst>
          </p:cNvPr>
          <p:cNvSpPr>
            <a:spLocks/>
          </p:cNvSpPr>
          <p:nvPr/>
        </p:nvSpPr>
        <p:spPr bwMode="auto">
          <a:xfrm>
            <a:off x="5074606" y="1871702"/>
            <a:ext cx="741711" cy="1077692"/>
          </a:xfrm>
          <a:custGeom>
            <a:avLst/>
            <a:gdLst>
              <a:gd name="T0" fmla="*/ 9 w 229"/>
              <a:gd name="T1" fmla="*/ 148 h 338"/>
              <a:gd name="T2" fmla="*/ 19 w 229"/>
              <a:gd name="T3" fmla="*/ 163 h 338"/>
              <a:gd name="T4" fmla="*/ 4 w 229"/>
              <a:gd name="T5" fmla="*/ 201 h 338"/>
              <a:gd name="T6" fmla="*/ 4 w 229"/>
              <a:gd name="T7" fmla="*/ 215 h 338"/>
              <a:gd name="T8" fmla="*/ 7 w 229"/>
              <a:gd name="T9" fmla="*/ 248 h 338"/>
              <a:gd name="T10" fmla="*/ 0 w 229"/>
              <a:gd name="T11" fmla="*/ 293 h 338"/>
              <a:gd name="T12" fmla="*/ 2 w 229"/>
              <a:gd name="T13" fmla="*/ 338 h 338"/>
              <a:gd name="T14" fmla="*/ 118 w 229"/>
              <a:gd name="T15" fmla="*/ 338 h 338"/>
              <a:gd name="T16" fmla="*/ 229 w 229"/>
              <a:gd name="T17" fmla="*/ 338 h 338"/>
              <a:gd name="T18" fmla="*/ 222 w 229"/>
              <a:gd name="T19" fmla="*/ 216 h 338"/>
              <a:gd name="T20" fmla="*/ 205 w 229"/>
              <a:gd name="T21" fmla="*/ 221 h 338"/>
              <a:gd name="T22" fmla="*/ 196 w 229"/>
              <a:gd name="T23" fmla="*/ 225 h 338"/>
              <a:gd name="T24" fmla="*/ 194 w 229"/>
              <a:gd name="T25" fmla="*/ 224 h 338"/>
              <a:gd name="T26" fmla="*/ 183 w 229"/>
              <a:gd name="T27" fmla="*/ 224 h 338"/>
              <a:gd name="T28" fmla="*/ 178 w 229"/>
              <a:gd name="T29" fmla="*/ 224 h 338"/>
              <a:gd name="T30" fmla="*/ 162 w 229"/>
              <a:gd name="T31" fmla="*/ 224 h 338"/>
              <a:gd name="T32" fmla="*/ 147 w 229"/>
              <a:gd name="T33" fmla="*/ 212 h 338"/>
              <a:gd name="T34" fmla="*/ 145 w 229"/>
              <a:gd name="T35" fmla="*/ 214 h 338"/>
              <a:gd name="T36" fmla="*/ 145 w 229"/>
              <a:gd name="T37" fmla="*/ 214 h 338"/>
              <a:gd name="T38" fmla="*/ 144 w 229"/>
              <a:gd name="T39" fmla="*/ 206 h 338"/>
              <a:gd name="T40" fmla="*/ 133 w 229"/>
              <a:gd name="T41" fmla="*/ 194 h 338"/>
              <a:gd name="T42" fmla="*/ 128 w 229"/>
              <a:gd name="T43" fmla="*/ 173 h 338"/>
              <a:gd name="T44" fmla="*/ 113 w 229"/>
              <a:gd name="T45" fmla="*/ 166 h 338"/>
              <a:gd name="T46" fmla="*/ 110 w 229"/>
              <a:gd name="T47" fmla="*/ 166 h 338"/>
              <a:gd name="T48" fmla="*/ 100 w 229"/>
              <a:gd name="T49" fmla="*/ 167 h 338"/>
              <a:gd name="T50" fmla="*/ 100 w 229"/>
              <a:gd name="T51" fmla="*/ 153 h 338"/>
              <a:gd name="T52" fmla="*/ 100 w 229"/>
              <a:gd name="T53" fmla="*/ 151 h 338"/>
              <a:gd name="T54" fmla="*/ 99 w 229"/>
              <a:gd name="T55" fmla="*/ 141 h 338"/>
              <a:gd name="T56" fmla="*/ 93 w 229"/>
              <a:gd name="T57" fmla="*/ 107 h 338"/>
              <a:gd name="T58" fmla="*/ 78 w 229"/>
              <a:gd name="T59" fmla="*/ 101 h 338"/>
              <a:gd name="T60" fmla="*/ 78 w 229"/>
              <a:gd name="T61" fmla="*/ 97 h 338"/>
              <a:gd name="T62" fmla="*/ 71 w 229"/>
              <a:gd name="T63" fmla="*/ 87 h 338"/>
              <a:gd name="T64" fmla="*/ 63 w 229"/>
              <a:gd name="T65" fmla="*/ 82 h 338"/>
              <a:gd name="T66" fmla="*/ 53 w 229"/>
              <a:gd name="T67" fmla="*/ 77 h 338"/>
              <a:gd name="T68" fmla="*/ 50 w 229"/>
              <a:gd name="T69" fmla="*/ 63 h 338"/>
              <a:gd name="T70" fmla="*/ 40 w 229"/>
              <a:gd name="T71" fmla="*/ 59 h 338"/>
              <a:gd name="T72" fmla="*/ 2 w 229"/>
              <a:gd name="T73" fmla="*/ 0 h 338"/>
              <a:gd name="T74" fmla="*/ 3 w 229"/>
              <a:gd name="T75" fmla="*/ 14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338">
                <a:moveTo>
                  <a:pt x="3" y="148"/>
                </a:moveTo>
                <a:cubicBezTo>
                  <a:pt x="6" y="148"/>
                  <a:pt x="9" y="148"/>
                  <a:pt x="9" y="148"/>
                </a:cubicBezTo>
                <a:cubicBezTo>
                  <a:pt x="15" y="154"/>
                  <a:pt x="15" y="154"/>
                  <a:pt x="15" y="154"/>
                </a:cubicBezTo>
                <a:cubicBezTo>
                  <a:pt x="19" y="163"/>
                  <a:pt x="19" y="163"/>
                  <a:pt x="19" y="163"/>
                </a:cubicBezTo>
                <a:cubicBezTo>
                  <a:pt x="19" y="189"/>
                  <a:pt x="19" y="189"/>
                  <a:pt x="19" y="189"/>
                </a:cubicBezTo>
                <a:cubicBezTo>
                  <a:pt x="4" y="201"/>
                  <a:pt x="4" y="201"/>
                  <a:pt x="4" y="201"/>
                </a:cubicBezTo>
                <a:cubicBezTo>
                  <a:pt x="2" y="211"/>
                  <a:pt x="2" y="211"/>
                  <a:pt x="2" y="211"/>
                </a:cubicBezTo>
                <a:cubicBezTo>
                  <a:pt x="4" y="215"/>
                  <a:pt x="4" y="215"/>
                  <a:pt x="4" y="215"/>
                </a:cubicBezTo>
                <a:cubicBezTo>
                  <a:pt x="7" y="236"/>
                  <a:pt x="7" y="236"/>
                  <a:pt x="7" y="236"/>
                </a:cubicBezTo>
                <a:cubicBezTo>
                  <a:pt x="7" y="248"/>
                  <a:pt x="7" y="248"/>
                  <a:pt x="7" y="248"/>
                </a:cubicBezTo>
                <a:cubicBezTo>
                  <a:pt x="2" y="263"/>
                  <a:pt x="2" y="263"/>
                  <a:pt x="2" y="263"/>
                </a:cubicBezTo>
                <a:cubicBezTo>
                  <a:pt x="0" y="293"/>
                  <a:pt x="0" y="293"/>
                  <a:pt x="0" y="293"/>
                </a:cubicBezTo>
                <a:cubicBezTo>
                  <a:pt x="2" y="312"/>
                  <a:pt x="2" y="312"/>
                  <a:pt x="2" y="312"/>
                </a:cubicBezTo>
                <a:cubicBezTo>
                  <a:pt x="2" y="338"/>
                  <a:pt x="2" y="338"/>
                  <a:pt x="2" y="338"/>
                </a:cubicBezTo>
                <a:cubicBezTo>
                  <a:pt x="2" y="338"/>
                  <a:pt x="2" y="338"/>
                  <a:pt x="2" y="338"/>
                </a:cubicBezTo>
                <a:cubicBezTo>
                  <a:pt x="118" y="338"/>
                  <a:pt x="118" y="338"/>
                  <a:pt x="118" y="338"/>
                </a:cubicBezTo>
                <a:cubicBezTo>
                  <a:pt x="229" y="338"/>
                  <a:pt x="229" y="338"/>
                  <a:pt x="229" y="338"/>
                </a:cubicBezTo>
                <a:cubicBezTo>
                  <a:pt x="229" y="338"/>
                  <a:pt x="229" y="338"/>
                  <a:pt x="229" y="338"/>
                </a:cubicBezTo>
                <a:cubicBezTo>
                  <a:pt x="229" y="216"/>
                  <a:pt x="229" y="216"/>
                  <a:pt x="229" y="216"/>
                </a:cubicBezTo>
                <a:cubicBezTo>
                  <a:pt x="222" y="216"/>
                  <a:pt x="222" y="216"/>
                  <a:pt x="222" y="216"/>
                </a:cubicBezTo>
                <a:cubicBezTo>
                  <a:pt x="216" y="217"/>
                  <a:pt x="216" y="217"/>
                  <a:pt x="216" y="217"/>
                </a:cubicBezTo>
                <a:cubicBezTo>
                  <a:pt x="205" y="221"/>
                  <a:pt x="205" y="221"/>
                  <a:pt x="205" y="221"/>
                </a:cubicBezTo>
                <a:cubicBezTo>
                  <a:pt x="200" y="224"/>
                  <a:pt x="200" y="224"/>
                  <a:pt x="200" y="224"/>
                </a:cubicBezTo>
                <a:cubicBezTo>
                  <a:pt x="198" y="225"/>
                  <a:pt x="197" y="225"/>
                  <a:pt x="196" y="225"/>
                </a:cubicBezTo>
                <a:cubicBezTo>
                  <a:pt x="195" y="225"/>
                  <a:pt x="195" y="225"/>
                  <a:pt x="195" y="225"/>
                </a:cubicBezTo>
                <a:cubicBezTo>
                  <a:pt x="194" y="224"/>
                  <a:pt x="194" y="224"/>
                  <a:pt x="194" y="224"/>
                </a:cubicBezTo>
                <a:cubicBezTo>
                  <a:pt x="193" y="224"/>
                  <a:pt x="189" y="224"/>
                  <a:pt x="187" y="224"/>
                </a:cubicBezTo>
                <a:cubicBezTo>
                  <a:pt x="185" y="224"/>
                  <a:pt x="183" y="224"/>
                  <a:pt x="183" y="224"/>
                </a:cubicBezTo>
                <a:cubicBezTo>
                  <a:pt x="182" y="224"/>
                  <a:pt x="181" y="223"/>
                  <a:pt x="180" y="223"/>
                </a:cubicBezTo>
                <a:cubicBezTo>
                  <a:pt x="179" y="223"/>
                  <a:pt x="179" y="223"/>
                  <a:pt x="178" y="224"/>
                </a:cubicBezTo>
                <a:cubicBezTo>
                  <a:pt x="177" y="224"/>
                  <a:pt x="176" y="224"/>
                  <a:pt x="174" y="224"/>
                </a:cubicBezTo>
                <a:cubicBezTo>
                  <a:pt x="162" y="224"/>
                  <a:pt x="162" y="224"/>
                  <a:pt x="162" y="224"/>
                </a:cubicBezTo>
                <a:cubicBezTo>
                  <a:pt x="161" y="224"/>
                  <a:pt x="157" y="222"/>
                  <a:pt x="151" y="216"/>
                </a:cubicBezTo>
                <a:cubicBezTo>
                  <a:pt x="150" y="213"/>
                  <a:pt x="149" y="212"/>
                  <a:pt x="147" y="212"/>
                </a:cubicBezTo>
                <a:cubicBezTo>
                  <a:pt x="146" y="213"/>
                  <a:pt x="146" y="213"/>
                  <a:pt x="146" y="213"/>
                </a:cubicBezTo>
                <a:cubicBezTo>
                  <a:pt x="145" y="214"/>
                  <a:pt x="145" y="214"/>
                  <a:pt x="145" y="214"/>
                </a:cubicBezTo>
                <a:cubicBezTo>
                  <a:pt x="145" y="214"/>
                  <a:pt x="145" y="214"/>
                  <a:pt x="145" y="214"/>
                </a:cubicBezTo>
                <a:cubicBezTo>
                  <a:pt x="145" y="214"/>
                  <a:pt x="145" y="214"/>
                  <a:pt x="145" y="214"/>
                </a:cubicBezTo>
                <a:cubicBezTo>
                  <a:pt x="144" y="214"/>
                  <a:pt x="144" y="214"/>
                  <a:pt x="144" y="214"/>
                </a:cubicBezTo>
                <a:cubicBezTo>
                  <a:pt x="144" y="206"/>
                  <a:pt x="144" y="206"/>
                  <a:pt x="144" y="206"/>
                </a:cubicBezTo>
                <a:cubicBezTo>
                  <a:pt x="140" y="206"/>
                  <a:pt x="140" y="206"/>
                  <a:pt x="140" y="206"/>
                </a:cubicBezTo>
                <a:cubicBezTo>
                  <a:pt x="133" y="194"/>
                  <a:pt x="133" y="194"/>
                  <a:pt x="133" y="194"/>
                </a:cubicBezTo>
                <a:cubicBezTo>
                  <a:pt x="128" y="188"/>
                  <a:pt x="128" y="188"/>
                  <a:pt x="128" y="188"/>
                </a:cubicBezTo>
                <a:cubicBezTo>
                  <a:pt x="128" y="173"/>
                  <a:pt x="128" y="173"/>
                  <a:pt x="128" y="173"/>
                </a:cubicBezTo>
                <a:cubicBezTo>
                  <a:pt x="127" y="172"/>
                  <a:pt x="122" y="168"/>
                  <a:pt x="115" y="167"/>
                </a:cubicBezTo>
                <a:cubicBezTo>
                  <a:pt x="114" y="166"/>
                  <a:pt x="113" y="166"/>
                  <a:pt x="113" y="166"/>
                </a:cubicBezTo>
                <a:cubicBezTo>
                  <a:pt x="111" y="166"/>
                  <a:pt x="111" y="166"/>
                  <a:pt x="111" y="166"/>
                </a:cubicBezTo>
                <a:cubicBezTo>
                  <a:pt x="110" y="166"/>
                  <a:pt x="110" y="166"/>
                  <a:pt x="110" y="166"/>
                </a:cubicBezTo>
                <a:cubicBezTo>
                  <a:pt x="110" y="167"/>
                  <a:pt x="110" y="167"/>
                  <a:pt x="110" y="167"/>
                </a:cubicBezTo>
                <a:cubicBezTo>
                  <a:pt x="100" y="167"/>
                  <a:pt x="100" y="167"/>
                  <a:pt x="100" y="167"/>
                </a:cubicBezTo>
                <a:cubicBezTo>
                  <a:pt x="100" y="166"/>
                  <a:pt x="100" y="166"/>
                  <a:pt x="100" y="166"/>
                </a:cubicBezTo>
                <a:cubicBezTo>
                  <a:pt x="100" y="163"/>
                  <a:pt x="98" y="156"/>
                  <a:pt x="100" y="153"/>
                </a:cubicBezTo>
                <a:cubicBezTo>
                  <a:pt x="100" y="152"/>
                  <a:pt x="100" y="151"/>
                  <a:pt x="100" y="151"/>
                </a:cubicBezTo>
                <a:cubicBezTo>
                  <a:pt x="100" y="151"/>
                  <a:pt x="100" y="151"/>
                  <a:pt x="100" y="151"/>
                </a:cubicBezTo>
                <a:cubicBezTo>
                  <a:pt x="100" y="151"/>
                  <a:pt x="99" y="150"/>
                  <a:pt x="99" y="148"/>
                </a:cubicBezTo>
                <a:cubicBezTo>
                  <a:pt x="98" y="144"/>
                  <a:pt x="98" y="141"/>
                  <a:pt x="99" y="141"/>
                </a:cubicBezTo>
                <a:cubicBezTo>
                  <a:pt x="99" y="113"/>
                  <a:pt x="99" y="113"/>
                  <a:pt x="99" y="113"/>
                </a:cubicBezTo>
                <a:cubicBezTo>
                  <a:pt x="93" y="107"/>
                  <a:pt x="93" y="107"/>
                  <a:pt x="93" y="107"/>
                </a:cubicBezTo>
                <a:cubicBezTo>
                  <a:pt x="89" y="106"/>
                  <a:pt x="89" y="106"/>
                  <a:pt x="89" y="106"/>
                </a:cubicBezTo>
                <a:cubicBezTo>
                  <a:pt x="86" y="105"/>
                  <a:pt x="80" y="102"/>
                  <a:pt x="78" y="101"/>
                </a:cubicBezTo>
                <a:cubicBezTo>
                  <a:pt x="78" y="101"/>
                  <a:pt x="78" y="101"/>
                  <a:pt x="78" y="101"/>
                </a:cubicBezTo>
                <a:cubicBezTo>
                  <a:pt x="78" y="97"/>
                  <a:pt x="78" y="97"/>
                  <a:pt x="78" y="97"/>
                </a:cubicBezTo>
                <a:cubicBezTo>
                  <a:pt x="71" y="93"/>
                  <a:pt x="71" y="93"/>
                  <a:pt x="71" y="93"/>
                </a:cubicBezTo>
                <a:cubicBezTo>
                  <a:pt x="71" y="87"/>
                  <a:pt x="71" y="87"/>
                  <a:pt x="71" y="87"/>
                </a:cubicBezTo>
                <a:cubicBezTo>
                  <a:pt x="63" y="87"/>
                  <a:pt x="63" y="87"/>
                  <a:pt x="63" y="87"/>
                </a:cubicBezTo>
                <a:cubicBezTo>
                  <a:pt x="63" y="82"/>
                  <a:pt x="63" y="82"/>
                  <a:pt x="63" y="82"/>
                </a:cubicBezTo>
                <a:cubicBezTo>
                  <a:pt x="59" y="77"/>
                  <a:pt x="59" y="77"/>
                  <a:pt x="59" y="77"/>
                </a:cubicBezTo>
                <a:cubicBezTo>
                  <a:pt x="53" y="77"/>
                  <a:pt x="53" y="77"/>
                  <a:pt x="53" y="77"/>
                </a:cubicBezTo>
                <a:cubicBezTo>
                  <a:pt x="53" y="69"/>
                  <a:pt x="53" y="69"/>
                  <a:pt x="53" y="69"/>
                </a:cubicBezTo>
                <a:cubicBezTo>
                  <a:pt x="50" y="63"/>
                  <a:pt x="50" y="63"/>
                  <a:pt x="50" y="63"/>
                </a:cubicBezTo>
                <a:cubicBezTo>
                  <a:pt x="50" y="59"/>
                  <a:pt x="50" y="59"/>
                  <a:pt x="50" y="59"/>
                </a:cubicBezTo>
                <a:cubicBezTo>
                  <a:pt x="40" y="59"/>
                  <a:pt x="40" y="59"/>
                  <a:pt x="40" y="59"/>
                </a:cubicBezTo>
                <a:cubicBezTo>
                  <a:pt x="40" y="0"/>
                  <a:pt x="40" y="0"/>
                  <a:pt x="40" y="0"/>
                </a:cubicBezTo>
                <a:cubicBezTo>
                  <a:pt x="2" y="0"/>
                  <a:pt x="2" y="0"/>
                  <a:pt x="2" y="0"/>
                </a:cubicBezTo>
                <a:cubicBezTo>
                  <a:pt x="2" y="149"/>
                  <a:pt x="2" y="149"/>
                  <a:pt x="2" y="149"/>
                </a:cubicBezTo>
                <a:lnTo>
                  <a:pt x="3" y="148"/>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11" name="Colorado">
            <a:extLst>
              <a:ext uri="{FF2B5EF4-FFF2-40B4-BE49-F238E27FC236}">
                <a16:creationId xmlns:a16="http://schemas.microsoft.com/office/drawing/2014/main" id="{0CC43B5A-5FF0-2E4A-592C-54454F0C52F9}"/>
              </a:ext>
            </a:extLst>
          </p:cNvPr>
          <p:cNvSpPr>
            <a:spLocks/>
          </p:cNvSpPr>
          <p:nvPr/>
        </p:nvSpPr>
        <p:spPr bwMode="auto">
          <a:xfrm>
            <a:off x="6096000" y="3131255"/>
            <a:ext cx="871955" cy="596771"/>
          </a:xfrm>
          <a:custGeom>
            <a:avLst/>
            <a:gdLst>
              <a:gd name="T0" fmla="*/ 634 w 636"/>
              <a:gd name="T1" fmla="*/ 102 h 443"/>
              <a:gd name="T2" fmla="*/ 634 w 636"/>
              <a:gd name="T3" fmla="*/ 100 h 443"/>
              <a:gd name="T4" fmla="*/ 636 w 636"/>
              <a:gd name="T5" fmla="*/ 100 h 443"/>
              <a:gd name="T6" fmla="*/ 636 w 636"/>
              <a:gd name="T7" fmla="*/ 0 h 443"/>
              <a:gd name="T8" fmla="*/ 440 w 636"/>
              <a:gd name="T9" fmla="*/ 0 h 443"/>
              <a:gd name="T10" fmla="*/ 2 w 636"/>
              <a:gd name="T11" fmla="*/ 0 h 443"/>
              <a:gd name="T12" fmla="*/ 0 w 636"/>
              <a:gd name="T13" fmla="*/ 0 h 443"/>
              <a:gd name="T14" fmla="*/ 0 w 636"/>
              <a:gd name="T15" fmla="*/ 441 h 443"/>
              <a:gd name="T16" fmla="*/ 0 w 636"/>
              <a:gd name="T17" fmla="*/ 443 h 443"/>
              <a:gd name="T18" fmla="*/ 2 w 636"/>
              <a:gd name="T19" fmla="*/ 443 h 443"/>
              <a:gd name="T20" fmla="*/ 539 w 636"/>
              <a:gd name="T21" fmla="*/ 443 h 443"/>
              <a:gd name="T22" fmla="*/ 634 w 636"/>
              <a:gd name="T23" fmla="*/ 443 h 443"/>
              <a:gd name="T24" fmla="*/ 634 w 636"/>
              <a:gd name="T25" fmla="*/ 102 h 443"/>
              <a:gd name="T26" fmla="*/ 634 w 636"/>
              <a:gd name="T27" fmla="*/ 102 h 443"/>
              <a:gd name="T28" fmla="*/ 634 w 636"/>
              <a:gd name="T29" fmla="*/ 10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6" h="443">
                <a:moveTo>
                  <a:pt x="634" y="102"/>
                </a:moveTo>
                <a:lnTo>
                  <a:pt x="634" y="100"/>
                </a:lnTo>
                <a:lnTo>
                  <a:pt x="636" y="100"/>
                </a:lnTo>
                <a:lnTo>
                  <a:pt x="636" y="0"/>
                </a:lnTo>
                <a:lnTo>
                  <a:pt x="440" y="0"/>
                </a:lnTo>
                <a:lnTo>
                  <a:pt x="2" y="0"/>
                </a:lnTo>
                <a:lnTo>
                  <a:pt x="0" y="0"/>
                </a:lnTo>
                <a:lnTo>
                  <a:pt x="0" y="441"/>
                </a:lnTo>
                <a:lnTo>
                  <a:pt x="0" y="443"/>
                </a:lnTo>
                <a:lnTo>
                  <a:pt x="2" y="443"/>
                </a:lnTo>
                <a:lnTo>
                  <a:pt x="539" y="443"/>
                </a:lnTo>
                <a:lnTo>
                  <a:pt x="634" y="443"/>
                </a:lnTo>
                <a:lnTo>
                  <a:pt x="634" y="102"/>
                </a:lnTo>
                <a:lnTo>
                  <a:pt x="634" y="102"/>
                </a:lnTo>
                <a:lnTo>
                  <a:pt x="634" y="102"/>
                </a:lnTo>
                <a:close/>
              </a:path>
            </a:pathLst>
          </a:custGeom>
          <a:solidFill>
            <a:schemeClr val="bg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12" name="Arizona">
            <a:extLst>
              <a:ext uri="{FF2B5EF4-FFF2-40B4-BE49-F238E27FC236}">
                <a16:creationId xmlns:a16="http://schemas.microsoft.com/office/drawing/2014/main" id="{1D275065-6714-BACA-566B-3CB9613E6C73}"/>
              </a:ext>
            </a:extLst>
          </p:cNvPr>
          <p:cNvSpPr>
            <a:spLocks/>
          </p:cNvSpPr>
          <p:nvPr/>
        </p:nvSpPr>
        <p:spPr bwMode="auto">
          <a:xfrm>
            <a:off x="5354975" y="3728025"/>
            <a:ext cx="738659" cy="1008988"/>
          </a:xfrm>
          <a:custGeom>
            <a:avLst/>
            <a:gdLst>
              <a:gd name="T0" fmla="*/ 24 w 221"/>
              <a:gd name="T1" fmla="*/ 0 h 316"/>
              <a:gd name="T2" fmla="*/ 24 w 221"/>
              <a:gd name="T3" fmla="*/ 57 h 316"/>
              <a:gd name="T4" fmla="*/ 4 w 221"/>
              <a:gd name="T5" fmla="*/ 44 h 316"/>
              <a:gd name="T6" fmla="*/ 0 w 221"/>
              <a:gd name="T7" fmla="*/ 66 h 316"/>
              <a:gd name="T8" fmla="*/ 7 w 221"/>
              <a:gd name="T9" fmla="*/ 73 h 316"/>
              <a:gd name="T10" fmla="*/ 10 w 221"/>
              <a:gd name="T11" fmla="*/ 79 h 316"/>
              <a:gd name="T12" fmla="*/ 7 w 221"/>
              <a:gd name="T13" fmla="*/ 82 h 316"/>
              <a:gd name="T14" fmla="*/ 7 w 221"/>
              <a:gd name="T15" fmla="*/ 113 h 316"/>
              <a:gd name="T16" fmla="*/ 12 w 221"/>
              <a:gd name="T17" fmla="*/ 134 h 316"/>
              <a:gd name="T18" fmla="*/ 8 w 221"/>
              <a:gd name="T19" fmla="*/ 146 h 316"/>
              <a:gd name="T20" fmla="*/ 6 w 221"/>
              <a:gd name="T21" fmla="*/ 155 h 316"/>
              <a:gd name="T22" fmla="*/ 7 w 221"/>
              <a:gd name="T23" fmla="*/ 156 h 316"/>
              <a:gd name="T24" fmla="*/ 7 w 221"/>
              <a:gd name="T25" fmla="*/ 157 h 316"/>
              <a:gd name="T26" fmla="*/ 5 w 221"/>
              <a:gd name="T27" fmla="*/ 167 h 316"/>
              <a:gd name="T28" fmla="*/ 4 w 221"/>
              <a:gd name="T29" fmla="*/ 177 h 316"/>
              <a:gd name="T30" fmla="*/ 5 w 221"/>
              <a:gd name="T31" fmla="*/ 177 h 316"/>
              <a:gd name="T32" fmla="*/ 5 w 221"/>
              <a:gd name="T33" fmla="*/ 178 h 316"/>
              <a:gd name="T34" fmla="*/ 5 w 221"/>
              <a:gd name="T35" fmla="*/ 195 h 316"/>
              <a:gd name="T36" fmla="*/ 12 w 221"/>
              <a:gd name="T37" fmla="*/ 205 h 316"/>
              <a:gd name="T38" fmla="*/ 12 w 221"/>
              <a:gd name="T39" fmla="*/ 211 h 316"/>
              <a:gd name="T40" fmla="*/ 12 w 221"/>
              <a:gd name="T41" fmla="*/ 212 h 316"/>
              <a:gd name="T42" fmla="*/ 12 w 221"/>
              <a:gd name="T43" fmla="*/ 215 h 316"/>
              <a:gd name="T44" fmla="*/ 10 w 221"/>
              <a:gd name="T45" fmla="*/ 221 h 316"/>
              <a:gd name="T46" fmla="*/ 8 w 221"/>
              <a:gd name="T47" fmla="*/ 227 h 316"/>
              <a:gd name="T48" fmla="*/ 8 w 221"/>
              <a:gd name="T49" fmla="*/ 237 h 316"/>
              <a:gd name="T50" fmla="*/ 8 w 221"/>
              <a:gd name="T51" fmla="*/ 249 h 316"/>
              <a:gd name="T52" fmla="*/ 9 w 221"/>
              <a:gd name="T53" fmla="*/ 251 h 316"/>
              <a:gd name="T54" fmla="*/ 8 w 221"/>
              <a:gd name="T55" fmla="*/ 259 h 316"/>
              <a:gd name="T56" fmla="*/ 4 w 221"/>
              <a:gd name="T57" fmla="*/ 265 h 316"/>
              <a:gd name="T58" fmla="*/ 144 w 221"/>
              <a:gd name="T59" fmla="*/ 316 h 316"/>
              <a:gd name="T60" fmla="*/ 221 w 221"/>
              <a:gd name="T61" fmla="*/ 316 h 316"/>
              <a:gd name="T62" fmla="*/ 221 w 221"/>
              <a:gd name="T63" fmla="*/ 0 h 316"/>
              <a:gd name="T64" fmla="*/ 24 w 221"/>
              <a:gd name="T6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316">
                <a:moveTo>
                  <a:pt x="24" y="0"/>
                </a:moveTo>
                <a:cubicBezTo>
                  <a:pt x="24" y="57"/>
                  <a:pt x="24" y="57"/>
                  <a:pt x="24" y="57"/>
                </a:cubicBezTo>
                <a:cubicBezTo>
                  <a:pt x="4" y="44"/>
                  <a:pt x="4" y="44"/>
                  <a:pt x="4" y="44"/>
                </a:cubicBezTo>
                <a:cubicBezTo>
                  <a:pt x="0" y="66"/>
                  <a:pt x="0" y="66"/>
                  <a:pt x="0" y="66"/>
                </a:cubicBezTo>
                <a:cubicBezTo>
                  <a:pt x="7" y="73"/>
                  <a:pt x="7" y="73"/>
                  <a:pt x="7" y="73"/>
                </a:cubicBezTo>
                <a:cubicBezTo>
                  <a:pt x="10" y="75"/>
                  <a:pt x="11" y="77"/>
                  <a:pt x="10" y="79"/>
                </a:cubicBezTo>
                <a:cubicBezTo>
                  <a:pt x="10" y="81"/>
                  <a:pt x="8" y="82"/>
                  <a:pt x="7" y="82"/>
                </a:cubicBezTo>
                <a:cubicBezTo>
                  <a:pt x="7" y="113"/>
                  <a:pt x="7" y="113"/>
                  <a:pt x="7" y="113"/>
                </a:cubicBezTo>
                <a:cubicBezTo>
                  <a:pt x="12" y="134"/>
                  <a:pt x="12" y="134"/>
                  <a:pt x="12" y="134"/>
                </a:cubicBezTo>
                <a:cubicBezTo>
                  <a:pt x="8" y="146"/>
                  <a:pt x="8" y="146"/>
                  <a:pt x="8" y="146"/>
                </a:cubicBezTo>
                <a:cubicBezTo>
                  <a:pt x="5" y="154"/>
                  <a:pt x="6" y="155"/>
                  <a:pt x="6" y="155"/>
                </a:cubicBezTo>
                <a:cubicBezTo>
                  <a:pt x="7" y="156"/>
                  <a:pt x="7" y="156"/>
                  <a:pt x="7" y="156"/>
                </a:cubicBezTo>
                <a:cubicBezTo>
                  <a:pt x="7" y="157"/>
                  <a:pt x="7" y="157"/>
                  <a:pt x="7" y="157"/>
                </a:cubicBezTo>
                <a:cubicBezTo>
                  <a:pt x="5" y="167"/>
                  <a:pt x="5" y="167"/>
                  <a:pt x="5" y="167"/>
                </a:cubicBezTo>
                <a:cubicBezTo>
                  <a:pt x="3" y="176"/>
                  <a:pt x="4" y="176"/>
                  <a:pt x="4" y="177"/>
                </a:cubicBezTo>
                <a:cubicBezTo>
                  <a:pt x="5" y="177"/>
                  <a:pt x="5" y="177"/>
                  <a:pt x="5" y="177"/>
                </a:cubicBezTo>
                <a:cubicBezTo>
                  <a:pt x="5" y="178"/>
                  <a:pt x="5" y="178"/>
                  <a:pt x="5" y="178"/>
                </a:cubicBezTo>
                <a:cubicBezTo>
                  <a:pt x="5" y="195"/>
                  <a:pt x="5" y="195"/>
                  <a:pt x="5" y="195"/>
                </a:cubicBezTo>
                <a:cubicBezTo>
                  <a:pt x="12" y="205"/>
                  <a:pt x="12" y="205"/>
                  <a:pt x="12" y="205"/>
                </a:cubicBezTo>
                <a:cubicBezTo>
                  <a:pt x="12" y="211"/>
                  <a:pt x="12" y="211"/>
                  <a:pt x="12" y="211"/>
                </a:cubicBezTo>
                <a:cubicBezTo>
                  <a:pt x="12" y="212"/>
                  <a:pt x="12" y="212"/>
                  <a:pt x="12" y="212"/>
                </a:cubicBezTo>
                <a:cubicBezTo>
                  <a:pt x="12" y="213"/>
                  <a:pt x="12" y="214"/>
                  <a:pt x="12" y="215"/>
                </a:cubicBezTo>
                <a:cubicBezTo>
                  <a:pt x="12" y="217"/>
                  <a:pt x="11" y="219"/>
                  <a:pt x="10" y="221"/>
                </a:cubicBezTo>
                <a:cubicBezTo>
                  <a:pt x="8" y="224"/>
                  <a:pt x="7" y="226"/>
                  <a:pt x="8" y="227"/>
                </a:cubicBezTo>
                <a:cubicBezTo>
                  <a:pt x="10" y="230"/>
                  <a:pt x="8" y="237"/>
                  <a:pt x="8" y="237"/>
                </a:cubicBezTo>
                <a:cubicBezTo>
                  <a:pt x="8" y="237"/>
                  <a:pt x="7" y="245"/>
                  <a:pt x="8" y="249"/>
                </a:cubicBezTo>
                <a:cubicBezTo>
                  <a:pt x="8" y="250"/>
                  <a:pt x="9" y="251"/>
                  <a:pt x="9" y="251"/>
                </a:cubicBezTo>
                <a:cubicBezTo>
                  <a:pt x="10" y="254"/>
                  <a:pt x="11" y="255"/>
                  <a:pt x="8" y="259"/>
                </a:cubicBezTo>
                <a:cubicBezTo>
                  <a:pt x="4" y="265"/>
                  <a:pt x="4" y="265"/>
                  <a:pt x="4" y="265"/>
                </a:cubicBezTo>
                <a:cubicBezTo>
                  <a:pt x="144" y="316"/>
                  <a:pt x="144" y="316"/>
                  <a:pt x="144" y="316"/>
                </a:cubicBezTo>
                <a:cubicBezTo>
                  <a:pt x="221" y="316"/>
                  <a:pt x="221" y="316"/>
                  <a:pt x="221" y="316"/>
                </a:cubicBezTo>
                <a:cubicBezTo>
                  <a:pt x="221" y="0"/>
                  <a:pt x="221" y="0"/>
                  <a:pt x="221" y="0"/>
                </a:cubicBezTo>
                <a:lnTo>
                  <a:pt x="24" y="0"/>
                </a:lnTo>
                <a:close/>
              </a:path>
            </a:pathLst>
          </a:cu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TextBox 12">
            <a:extLst>
              <a:ext uri="{FF2B5EF4-FFF2-40B4-BE49-F238E27FC236}">
                <a16:creationId xmlns:a16="http://schemas.microsoft.com/office/drawing/2014/main" id="{5B25436D-F239-5082-ED40-EDA40A3290F7}"/>
              </a:ext>
            </a:extLst>
          </p:cNvPr>
          <p:cNvSpPr txBox="1"/>
          <p:nvPr/>
        </p:nvSpPr>
        <p:spPr>
          <a:xfrm>
            <a:off x="8850354" y="642801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pic>
        <p:nvPicPr>
          <p:cNvPr id="17" name="Picture 16">
            <a:extLst>
              <a:ext uri="{FF2B5EF4-FFF2-40B4-BE49-F238E27FC236}">
                <a16:creationId xmlns:a16="http://schemas.microsoft.com/office/drawing/2014/main" id="{B676E3ED-4B24-59AE-A94B-06945160B407}"/>
              </a:ext>
            </a:extLst>
          </p:cNvPr>
          <p:cNvPicPr>
            <a:picLocks noChangeAspect="1"/>
          </p:cNvPicPr>
          <p:nvPr/>
        </p:nvPicPr>
        <p:blipFill>
          <a:blip r:embed="rId2"/>
          <a:stretch>
            <a:fillRect/>
          </a:stretch>
        </p:blipFill>
        <p:spPr>
          <a:xfrm>
            <a:off x="225498" y="6247060"/>
            <a:ext cx="1800370" cy="454222"/>
          </a:xfrm>
          <a:prstGeom prst="rect">
            <a:avLst/>
          </a:prstGeom>
        </p:spPr>
      </p:pic>
      <p:sp>
        <p:nvSpPr>
          <p:cNvPr id="19" name="Text Box 18">
            <a:extLst>
              <a:ext uri="{FF2B5EF4-FFF2-40B4-BE49-F238E27FC236}">
                <a16:creationId xmlns:a16="http://schemas.microsoft.com/office/drawing/2014/main" id="{ABC5F1FC-EDAA-255D-B0A3-9C7E3DACC43D}"/>
              </a:ext>
            </a:extLst>
          </p:cNvPr>
          <p:cNvSpPr txBox="1">
            <a:spLocks noChangeArrowheads="1"/>
          </p:cNvSpPr>
          <p:nvPr/>
        </p:nvSpPr>
        <p:spPr bwMode="auto">
          <a:xfrm>
            <a:off x="11540885" y="6369579"/>
            <a:ext cx="509576" cy="276999"/>
          </a:xfrm>
          <a:prstGeom prst="rect">
            <a:avLst/>
          </a:prstGeom>
          <a:solidFill>
            <a:srgbClr val="FFFFFF"/>
          </a:solidFill>
        </p:spPr>
        <p:txBody>
          <a:bodyPr wrap="square" rtlCol="0">
            <a:spAutoFit/>
          </a:bodyPr>
          <a:lstStyle>
            <a:defPPr>
              <a:defRPr lang="en-US"/>
            </a:defPPr>
            <a:lvl1pPr>
              <a:defRPr sz="1200">
                <a:solidFill>
                  <a:srgbClr val="9A999B"/>
                </a:solidFill>
                <a:latin typeface="Arial" panose="020B0604020202020204" pitchFamily="34" charset="0"/>
                <a:cs typeface="Arial" panose="020B0604020202020204" pitchFamily="34" charset="0"/>
              </a:defRPr>
            </a:lvl1pPr>
          </a:lstStyle>
          <a:p>
            <a:pPr marL="0" marR="0" lvl="0" indent="0" defTabSz="457200" eaLnBrk="1" fontAlgn="auto" latinLnBrk="0" hangingPunct="1">
              <a:lnSpc>
                <a:spcPct val="100000"/>
              </a:lnSpc>
              <a:spcBef>
                <a:spcPts val="0"/>
              </a:spcBef>
              <a:spcAft>
                <a:spcPts val="0"/>
              </a:spcAft>
              <a:buClrTx/>
              <a:buSzTx/>
              <a:buFontTx/>
              <a:buNone/>
              <a:tabLst/>
              <a:defRPr/>
            </a:pPr>
            <a:fld id="{95990F28-EF56-40AF-B6C1-2CF755EA3890}" type="slidenum">
              <a:rPr kumimoji="0" lang="en-US" sz="1200" b="1" i="0" u="none" strike="noStrike" kern="0" cap="none" spc="0" normalizeH="0" baseline="0" noProof="0">
                <a:ln>
                  <a:noFill/>
                </a:ln>
                <a:solidFill>
                  <a:srgbClr val="000000">
                    <a:lumMod val="75000"/>
                    <a:lumOff val="25000"/>
                  </a:srgbClr>
                </a:solidFill>
                <a:effectLst/>
                <a:uLnTx/>
                <a:uFillTx/>
                <a:latin typeface="Georgia" panose="02040502050405020303"/>
                <a:cs typeface="Arial" panose="020B0604020202020204" pitchFamily="34" charset="0"/>
              </a:rPr>
              <a:pPr marL="0" marR="0" lvl="0" indent="0" defTabSz="457200" eaLnBrk="1" fontAlgn="auto" latinLnBrk="0" hangingPunct="1">
                <a:lnSpc>
                  <a:spcPct val="100000"/>
                </a:lnSpc>
                <a:spcBef>
                  <a:spcPts val="0"/>
                </a:spcBef>
                <a:spcAft>
                  <a:spcPts val="0"/>
                </a:spcAft>
                <a:buClrTx/>
                <a:buSzTx/>
                <a:buFontTx/>
                <a:buNone/>
                <a:tabLst/>
                <a:defRPr/>
              </a:pPr>
              <a:t>6</a:t>
            </a:fld>
            <a:r>
              <a:rPr kumimoji="0" lang="en-US" sz="1200" b="1" i="0" u="none" strike="noStrike" kern="0" cap="none" spc="0" normalizeH="0" baseline="0" noProof="0" dirty="0">
                <a:ln>
                  <a:noFill/>
                </a:ln>
                <a:solidFill>
                  <a:srgbClr val="000000">
                    <a:lumMod val="75000"/>
                    <a:lumOff val="25000"/>
                  </a:srgbClr>
                </a:solidFill>
                <a:effectLst/>
                <a:uLnTx/>
                <a:uFillTx/>
                <a:latin typeface="Georgia" panose="02040502050405020303"/>
                <a:cs typeface="Arial" panose="020B0604020202020204" pitchFamily="34" charset="0"/>
              </a:rPr>
              <a:t> </a:t>
            </a:r>
          </a:p>
        </p:txBody>
      </p:sp>
    </p:spTree>
    <p:extLst>
      <p:ext uri="{BB962C8B-B14F-4D97-AF65-F5344CB8AC3E}">
        <p14:creationId xmlns:p14="http://schemas.microsoft.com/office/powerpoint/2010/main" val="23419803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375298137"/>
              </p:ext>
            </p:extLst>
          </p:nvPr>
        </p:nvGraphicFramePr>
        <p:xfrm>
          <a:off x="4311870" y="65835"/>
          <a:ext cx="7672106" cy="6009257"/>
        </p:xfrm>
        <a:graphic>
          <a:graphicData uri="http://schemas.openxmlformats.org/drawingml/2006/table">
            <a:tbl>
              <a:tblPr firstRow="1" bandRow="1">
                <a:tableStyleId>{5C22544A-7EE6-4342-B048-85BDC9FD1C3A}</a:tableStyleId>
              </a:tblPr>
              <a:tblGrid>
                <a:gridCol w="3050627">
                  <a:extLst>
                    <a:ext uri="{9D8B030D-6E8A-4147-A177-3AD203B41FA5}">
                      <a16:colId xmlns:a16="http://schemas.microsoft.com/office/drawing/2014/main" val="561258587"/>
                    </a:ext>
                  </a:extLst>
                </a:gridCol>
                <a:gridCol w="4621479">
                  <a:extLst>
                    <a:ext uri="{9D8B030D-6E8A-4147-A177-3AD203B41FA5}">
                      <a16:colId xmlns:a16="http://schemas.microsoft.com/office/drawing/2014/main" val="264422939"/>
                    </a:ext>
                  </a:extLst>
                </a:gridCol>
              </a:tblGrid>
              <a:tr h="415346">
                <a:tc gridSpan="2">
                  <a:txBody>
                    <a:bodyPr/>
                    <a:lstStyle/>
                    <a:p>
                      <a:pPr algn="ctr"/>
                      <a:r>
                        <a:rPr lang="en-US" dirty="0"/>
                        <a:t>Key Features and Specifications</a:t>
                      </a:r>
                    </a:p>
                  </a:txBody>
                  <a:tcPr/>
                </a:tc>
                <a:tc hMerge="1">
                  <a:txBody>
                    <a:bodyPr/>
                    <a:lstStyle/>
                    <a:p>
                      <a:endParaRPr lang="en-US" dirty="0"/>
                    </a:p>
                  </a:txBody>
                  <a:tcPr/>
                </a:tc>
                <a:extLst>
                  <a:ext uri="{0D108BD9-81ED-4DB2-BD59-A6C34878D82A}">
                    <a16:rowId xmlns:a16="http://schemas.microsoft.com/office/drawing/2014/main" val="266488680"/>
                  </a:ext>
                </a:extLst>
              </a:tr>
              <a:tr h="312762">
                <a:tc>
                  <a:txBody>
                    <a:bodyPr/>
                    <a:lstStyle/>
                    <a:p>
                      <a:r>
                        <a:rPr lang="en-US" sz="1200" b="0" dirty="0"/>
                        <a:t>Issue Age</a:t>
                      </a:r>
                    </a:p>
                  </a:txBody>
                  <a:tcPr/>
                </a:tc>
                <a:tc>
                  <a:txBody>
                    <a:bodyPr/>
                    <a:lstStyle/>
                    <a:p>
                      <a:r>
                        <a:rPr lang="en-US" sz="1200" dirty="0"/>
                        <a:t>0-85 (Age at nearest birthday)</a:t>
                      </a:r>
                    </a:p>
                  </a:txBody>
                  <a:tcPr/>
                </a:tc>
                <a:extLst>
                  <a:ext uri="{0D108BD9-81ED-4DB2-BD59-A6C34878D82A}">
                    <a16:rowId xmlns:a16="http://schemas.microsoft.com/office/drawing/2014/main" val="1507098206"/>
                  </a:ext>
                </a:extLst>
              </a:tr>
              <a:tr h="312762">
                <a:tc>
                  <a:txBody>
                    <a:bodyPr/>
                    <a:lstStyle/>
                    <a:p>
                      <a:r>
                        <a:rPr lang="en-US" sz="1200" b="0" dirty="0"/>
                        <a:t>Minimum Face Amount</a:t>
                      </a:r>
                    </a:p>
                  </a:txBody>
                  <a:tcPr/>
                </a:tc>
                <a:tc>
                  <a:txBody>
                    <a:bodyPr/>
                    <a:lstStyle/>
                    <a:p>
                      <a:r>
                        <a:rPr lang="en-US" sz="1200" dirty="0"/>
                        <a:t>• Up to age 70: $50,000 • Issue ages 71+: $100,000</a:t>
                      </a:r>
                    </a:p>
                  </a:txBody>
                  <a:tcPr/>
                </a:tc>
                <a:extLst>
                  <a:ext uri="{0D108BD9-81ED-4DB2-BD59-A6C34878D82A}">
                    <a16:rowId xmlns:a16="http://schemas.microsoft.com/office/drawing/2014/main" val="768432488"/>
                  </a:ext>
                </a:extLst>
              </a:tr>
              <a:tr h="279643">
                <a:tc>
                  <a:txBody>
                    <a:bodyPr/>
                    <a:lstStyle/>
                    <a:p>
                      <a:r>
                        <a:rPr lang="en-US" sz="1200" b="0" dirty="0"/>
                        <a:t>Definition of Life Insurance</a:t>
                      </a:r>
                    </a:p>
                  </a:txBody>
                  <a:tcPr/>
                </a:tc>
                <a:tc>
                  <a:txBody>
                    <a:bodyPr/>
                    <a:lstStyle/>
                    <a:p>
                      <a:r>
                        <a:rPr lang="en-US" sz="1200" dirty="0"/>
                        <a:t>Cash Value Accumulation Test (CVAT)</a:t>
                      </a:r>
                    </a:p>
                  </a:txBody>
                  <a:tcPr/>
                </a:tc>
                <a:extLst>
                  <a:ext uri="{0D108BD9-81ED-4DB2-BD59-A6C34878D82A}">
                    <a16:rowId xmlns:a16="http://schemas.microsoft.com/office/drawing/2014/main" val="486781323"/>
                  </a:ext>
                </a:extLst>
              </a:tr>
              <a:tr h="621687">
                <a:tc>
                  <a:txBody>
                    <a:bodyPr/>
                    <a:lstStyle/>
                    <a:p>
                      <a:r>
                        <a:rPr lang="en-US" sz="1200" b="0" dirty="0"/>
                        <a:t>Face Amount Bands</a:t>
                      </a:r>
                    </a:p>
                  </a:txBody>
                  <a:tcPr/>
                </a:tc>
                <a:tc>
                  <a:txBody>
                    <a:bodyPr/>
                    <a:lstStyle/>
                    <a:p>
                      <a:r>
                        <a:rPr lang="en-US" sz="1200" dirty="0"/>
                        <a:t>• Band 1: $50,000-$499,999   </a:t>
                      </a:r>
                    </a:p>
                    <a:p>
                      <a:r>
                        <a:rPr lang="en-US" sz="1200" dirty="0"/>
                        <a:t>• Band 2: $500,000-$999,999          </a:t>
                      </a:r>
                    </a:p>
                    <a:p>
                      <a:r>
                        <a:rPr lang="en-US" sz="1200" dirty="0"/>
                        <a:t>• Band 3: $1,000,000+ </a:t>
                      </a:r>
                    </a:p>
                    <a:p>
                      <a:r>
                        <a:rPr lang="en-US" sz="1200" dirty="0"/>
                        <a:t>Bands will reset based upon decreases to the policy face amount after issue. </a:t>
                      </a:r>
                    </a:p>
                  </a:txBody>
                  <a:tcPr/>
                </a:tc>
                <a:extLst>
                  <a:ext uri="{0D108BD9-81ED-4DB2-BD59-A6C34878D82A}">
                    <a16:rowId xmlns:a16="http://schemas.microsoft.com/office/drawing/2014/main" val="3007553415"/>
                  </a:ext>
                </a:extLst>
              </a:tr>
              <a:tr h="621687">
                <a:tc>
                  <a:txBody>
                    <a:bodyPr/>
                    <a:lstStyle/>
                    <a:p>
                      <a:r>
                        <a:rPr lang="en-US" sz="1200" b="0" dirty="0"/>
                        <a:t>Available Risk Classes</a:t>
                      </a:r>
                    </a:p>
                  </a:txBody>
                  <a:tcPr/>
                </a:tc>
                <a:tc>
                  <a:txBody>
                    <a:bodyPr/>
                    <a:lstStyle/>
                    <a:p>
                      <a:r>
                        <a:rPr lang="en-US" sz="1200" dirty="0"/>
                        <a:t>• Preferred Plus Non-Tobacco   • Preferred Non-Tobacco         </a:t>
                      </a:r>
                    </a:p>
                    <a:p>
                      <a:r>
                        <a:rPr lang="en-US" sz="1200" dirty="0"/>
                        <a:t>• Standard Non-Tobacco • Preferred Tobacco • Standard Tobacco </a:t>
                      </a:r>
                    </a:p>
                    <a:p>
                      <a:r>
                        <a:rPr lang="en-US" sz="1200" dirty="0"/>
                        <a:t>• Standard (Juvenile under issue age 20)</a:t>
                      </a:r>
                    </a:p>
                  </a:txBody>
                  <a:tcPr/>
                </a:tc>
                <a:extLst>
                  <a:ext uri="{0D108BD9-81ED-4DB2-BD59-A6C34878D82A}">
                    <a16:rowId xmlns:a16="http://schemas.microsoft.com/office/drawing/2014/main" val="3420523651"/>
                  </a:ext>
                </a:extLst>
              </a:tr>
              <a:tr h="444062">
                <a:tc>
                  <a:txBody>
                    <a:bodyPr/>
                    <a:lstStyle/>
                    <a:p>
                      <a:r>
                        <a:rPr lang="en-US" sz="1200" b="0" dirty="0"/>
                        <a:t>Guaranteed Policy Payment Period</a:t>
                      </a:r>
                    </a:p>
                  </a:txBody>
                  <a:tcPr/>
                </a:tc>
                <a:tc>
                  <a:txBody>
                    <a:bodyPr/>
                    <a:lstStyle/>
                    <a:p>
                      <a:r>
                        <a:rPr lang="en-US" sz="1200" dirty="0"/>
                        <a:t>Paid-up at insured age 100</a:t>
                      </a:r>
                    </a:p>
                  </a:txBody>
                  <a:tcPr/>
                </a:tc>
                <a:extLst>
                  <a:ext uri="{0D108BD9-81ED-4DB2-BD59-A6C34878D82A}">
                    <a16:rowId xmlns:a16="http://schemas.microsoft.com/office/drawing/2014/main" val="2809904125"/>
                  </a:ext>
                </a:extLst>
              </a:tr>
              <a:tr h="444062">
                <a:tc>
                  <a:txBody>
                    <a:bodyPr/>
                    <a:lstStyle/>
                    <a:p>
                      <a:r>
                        <a:rPr lang="en-US" sz="1200" b="0" dirty="0"/>
                        <a:t>Premium Payment Modes (Modal Factors)</a:t>
                      </a:r>
                    </a:p>
                  </a:txBody>
                  <a:tcPr/>
                </a:tc>
                <a:tc>
                  <a:txBody>
                    <a:bodyPr/>
                    <a:lstStyle/>
                    <a:p>
                      <a:r>
                        <a:rPr lang="en-US" sz="1200" dirty="0"/>
                        <a:t>• Annual (N/A)                           • Semi-annual (51.1%) </a:t>
                      </a:r>
                    </a:p>
                    <a:p>
                      <a:r>
                        <a:rPr lang="en-US" sz="1200" dirty="0"/>
                        <a:t>• Quarterly (26.1%)                    • Monthly Penn-Check (8.7%)</a:t>
                      </a:r>
                    </a:p>
                  </a:txBody>
                  <a:tcPr/>
                </a:tc>
                <a:extLst>
                  <a:ext uri="{0D108BD9-81ED-4DB2-BD59-A6C34878D82A}">
                    <a16:rowId xmlns:a16="http://schemas.microsoft.com/office/drawing/2014/main" val="250932710"/>
                  </a:ext>
                </a:extLst>
              </a:tr>
              <a:tr h="444062">
                <a:tc>
                  <a:txBody>
                    <a:bodyPr/>
                    <a:lstStyle/>
                    <a:p>
                      <a:r>
                        <a:rPr lang="en-US" sz="1200" b="0" dirty="0"/>
                        <a:t>Guaranteed Interest Rate</a:t>
                      </a:r>
                    </a:p>
                  </a:txBody>
                  <a:tcPr/>
                </a:tc>
                <a:tc>
                  <a:txBody>
                    <a:bodyPr/>
                    <a:lstStyle/>
                    <a:p>
                      <a:r>
                        <a:rPr lang="en-US" sz="1200" dirty="0"/>
                        <a:t>Guaranteed cash values are based on an interest rate of 4.50% to age 121</a:t>
                      </a:r>
                    </a:p>
                  </a:txBody>
                  <a:tcPr/>
                </a:tc>
                <a:extLst>
                  <a:ext uri="{0D108BD9-81ED-4DB2-BD59-A6C34878D82A}">
                    <a16:rowId xmlns:a16="http://schemas.microsoft.com/office/drawing/2014/main" val="1092837144"/>
                  </a:ext>
                </a:extLst>
              </a:tr>
              <a:tr h="312762">
                <a:tc>
                  <a:txBody>
                    <a:bodyPr/>
                    <a:lstStyle/>
                    <a:p>
                      <a:r>
                        <a:rPr lang="en-US" sz="1200" b="0" dirty="0"/>
                        <a:t>Non-forfeiture Options</a:t>
                      </a:r>
                    </a:p>
                  </a:txBody>
                  <a:tcPr/>
                </a:tc>
                <a:tc>
                  <a:txBody>
                    <a:bodyPr/>
                    <a:lstStyle/>
                    <a:p>
                      <a:r>
                        <a:rPr lang="en-US" sz="1200" dirty="0"/>
                        <a:t>Extended term insurance or reduced paid-up insurance</a:t>
                      </a:r>
                    </a:p>
                  </a:txBody>
                  <a:tcPr/>
                </a:tc>
                <a:extLst>
                  <a:ext uri="{0D108BD9-81ED-4DB2-BD59-A6C34878D82A}">
                    <a16:rowId xmlns:a16="http://schemas.microsoft.com/office/drawing/2014/main" val="816352"/>
                  </a:ext>
                </a:extLst>
              </a:tr>
              <a:tr h="1332186">
                <a:tc>
                  <a:txBody>
                    <a:bodyPr/>
                    <a:lstStyle/>
                    <a:p>
                      <a:r>
                        <a:rPr lang="en-US" sz="1200" b="0" dirty="0"/>
                        <a:t>Dividend Options</a:t>
                      </a:r>
                    </a:p>
                  </a:txBody>
                  <a:tcPr/>
                </a:tc>
                <a:tc>
                  <a:txBody>
                    <a:bodyPr/>
                    <a:lstStyle/>
                    <a:p>
                      <a:r>
                        <a:rPr lang="en-US" sz="1200" dirty="0"/>
                        <a:t>• Paid-up additions (PUA)        </a:t>
                      </a:r>
                    </a:p>
                    <a:p>
                      <a:r>
                        <a:rPr lang="en-US" sz="1200" dirty="0"/>
                        <a:t>• Dividend accumulations </a:t>
                      </a:r>
                      <a:r>
                        <a:rPr lang="en-US" sz="1200" baseline="0" dirty="0"/>
                        <a:t>     </a:t>
                      </a:r>
                    </a:p>
                    <a:p>
                      <a:r>
                        <a:rPr lang="en-US" sz="1200" dirty="0"/>
                        <a:t>• Cash   </a:t>
                      </a:r>
                    </a:p>
                    <a:p>
                      <a:r>
                        <a:rPr lang="en-US" sz="1200" dirty="0"/>
                        <a:t>• Premium offset </a:t>
                      </a:r>
                    </a:p>
                    <a:p>
                      <a:r>
                        <a:rPr lang="en-US" sz="1200" dirty="0"/>
                        <a:t>• Repay loan </a:t>
                      </a:r>
                    </a:p>
                    <a:p>
                      <a:r>
                        <a:rPr lang="en-US" sz="1200" dirty="0"/>
                        <a:t>Premium offset, repay loan and term insurance dividend options require a secondary dividend option.</a:t>
                      </a:r>
                    </a:p>
                  </a:txBody>
                  <a:tcPr/>
                </a:tc>
                <a:extLst>
                  <a:ext uri="{0D108BD9-81ED-4DB2-BD59-A6C34878D82A}">
                    <a16:rowId xmlns:a16="http://schemas.microsoft.com/office/drawing/2014/main" val="729717694"/>
                  </a:ext>
                </a:extLst>
              </a:tr>
            </a:tbl>
          </a:graphicData>
        </a:graphic>
      </p:graphicFrame>
      <p:sp>
        <p:nvSpPr>
          <p:cNvPr id="4" name="Text Placeholder 3"/>
          <p:cNvSpPr>
            <a:spLocks noGrp="1"/>
          </p:cNvSpPr>
          <p:nvPr>
            <p:ph type="body" sz="quarter" idx="12"/>
          </p:nvPr>
        </p:nvSpPr>
        <p:spPr>
          <a:xfrm>
            <a:off x="208024" y="996152"/>
            <a:ext cx="3738138" cy="1398707"/>
          </a:xfrm>
        </p:spPr>
        <p:txBody>
          <a:bodyPr/>
          <a:lstStyle/>
          <a:p>
            <a:r>
              <a:rPr lang="en-US" sz="4400" dirty="0"/>
              <a:t>Protection Whole Life II</a:t>
            </a:r>
          </a:p>
          <a:p>
            <a:r>
              <a:rPr lang="en-US" sz="4400" dirty="0"/>
              <a:t>(PWL II)</a:t>
            </a:r>
          </a:p>
          <a:p>
            <a:endParaRPr lang="en-US" sz="4400" dirty="0"/>
          </a:p>
          <a:p>
            <a:r>
              <a:rPr lang="en-US" sz="4400" i="1" dirty="0"/>
              <a:t>Product Specifications</a:t>
            </a:r>
          </a:p>
        </p:txBody>
      </p:sp>
      <p:sp>
        <p:nvSpPr>
          <p:cNvPr id="6" name="TextBox 5">
            <a:extLst>
              <a:ext uri="{FF2B5EF4-FFF2-40B4-BE49-F238E27FC236}">
                <a16:creationId xmlns:a16="http://schemas.microsoft.com/office/drawing/2014/main" id="{2D642790-1B6A-3896-3DE8-B2C25275FF50}"/>
              </a:ext>
            </a:extLst>
          </p:cNvPr>
          <p:cNvSpPr txBox="1"/>
          <p:nvPr/>
        </p:nvSpPr>
        <p:spPr>
          <a:xfrm>
            <a:off x="9342175" y="6637581"/>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7" name="TextBox 6">
            <a:extLst>
              <a:ext uri="{FF2B5EF4-FFF2-40B4-BE49-F238E27FC236}">
                <a16:creationId xmlns:a16="http://schemas.microsoft.com/office/drawing/2014/main" id="{E080B72A-9E4F-4732-1AB2-8DE5E43B9F6B}"/>
              </a:ext>
            </a:extLst>
          </p:cNvPr>
          <p:cNvSpPr txBox="1"/>
          <p:nvPr/>
        </p:nvSpPr>
        <p:spPr>
          <a:xfrm>
            <a:off x="5764076" y="6633951"/>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financial professional use 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spTree>
    <p:extLst>
      <p:ext uri="{BB962C8B-B14F-4D97-AF65-F5344CB8AC3E}">
        <p14:creationId xmlns:p14="http://schemas.microsoft.com/office/powerpoint/2010/main" val="32592476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a:xfrm>
            <a:off x="152846" y="1258079"/>
            <a:ext cx="3738138" cy="1398707"/>
          </a:xfrm>
        </p:spPr>
        <p:txBody>
          <a:bodyPr/>
          <a:lstStyle/>
          <a:p>
            <a:r>
              <a:rPr lang="en-US" sz="4400" dirty="0"/>
              <a:t>Protection Whole Life II</a:t>
            </a:r>
          </a:p>
          <a:p>
            <a:r>
              <a:rPr lang="en-US" sz="4400" dirty="0"/>
              <a:t>(PWL II)</a:t>
            </a:r>
          </a:p>
          <a:p>
            <a:endParaRPr lang="en-US" sz="4400" dirty="0"/>
          </a:p>
          <a:p>
            <a:r>
              <a:rPr lang="en-US" sz="4400" i="1" dirty="0"/>
              <a:t>Product Specifications</a:t>
            </a:r>
          </a:p>
        </p:txBody>
      </p:sp>
      <p:sp>
        <p:nvSpPr>
          <p:cNvPr id="8" name="TextBox 7">
            <a:extLst>
              <a:ext uri="{FF2B5EF4-FFF2-40B4-BE49-F238E27FC236}">
                <a16:creationId xmlns:a16="http://schemas.microsoft.com/office/drawing/2014/main" id="{2D642790-1B6A-3896-3DE8-B2C25275FF50}"/>
              </a:ext>
            </a:extLst>
          </p:cNvPr>
          <p:cNvSpPr txBox="1"/>
          <p:nvPr/>
        </p:nvSpPr>
        <p:spPr>
          <a:xfrm>
            <a:off x="9189775" y="642642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9" name="TextBox 8">
            <a:extLst>
              <a:ext uri="{FF2B5EF4-FFF2-40B4-BE49-F238E27FC236}">
                <a16:creationId xmlns:a16="http://schemas.microsoft.com/office/drawing/2014/main" id="{E080B72A-9E4F-4732-1AB2-8DE5E43B9F6B}"/>
              </a:ext>
            </a:extLst>
          </p:cNvPr>
          <p:cNvSpPr txBox="1"/>
          <p:nvPr/>
        </p:nvSpPr>
        <p:spPr>
          <a:xfrm>
            <a:off x="5611676" y="6422795"/>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financial professional use 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graphicFrame>
        <p:nvGraphicFramePr>
          <p:cNvPr id="2" name="Table 1"/>
          <p:cNvGraphicFramePr>
            <a:graphicFrameLocks noGrp="1"/>
          </p:cNvGraphicFramePr>
          <p:nvPr>
            <p:extLst>
              <p:ext uri="{D42A27DB-BD31-4B8C-83A1-F6EECF244321}">
                <p14:modId xmlns:p14="http://schemas.microsoft.com/office/powerpoint/2010/main" val="3486270813"/>
              </p:ext>
            </p:extLst>
          </p:nvPr>
        </p:nvGraphicFramePr>
        <p:xfrm>
          <a:off x="4433528" y="110882"/>
          <a:ext cx="7430024" cy="5091808"/>
        </p:xfrm>
        <a:graphic>
          <a:graphicData uri="http://schemas.openxmlformats.org/drawingml/2006/table">
            <a:tbl>
              <a:tblPr firstRow="1" bandRow="1">
                <a:tableStyleId>{5C22544A-7EE6-4342-B048-85BDC9FD1C3A}</a:tableStyleId>
              </a:tblPr>
              <a:tblGrid>
                <a:gridCol w="2297385">
                  <a:extLst>
                    <a:ext uri="{9D8B030D-6E8A-4147-A177-3AD203B41FA5}">
                      <a16:colId xmlns:a16="http://schemas.microsoft.com/office/drawing/2014/main" val="561258587"/>
                    </a:ext>
                  </a:extLst>
                </a:gridCol>
                <a:gridCol w="5132639">
                  <a:extLst>
                    <a:ext uri="{9D8B030D-6E8A-4147-A177-3AD203B41FA5}">
                      <a16:colId xmlns:a16="http://schemas.microsoft.com/office/drawing/2014/main" val="264422939"/>
                    </a:ext>
                  </a:extLst>
                </a:gridCol>
              </a:tblGrid>
              <a:tr h="461612">
                <a:tc gridSpan="2">
                  <a:txBody>
                    <a:bodyPr/>
                    <a:lstStyle/>
                    <a:p>
                      <a:pPr algn="ctr"/>
                      <a:r>
                        <a:rPr lang="en-US" dirty="0"/>
                        <a:t>Key Features and Specifications</a:t>
                      </a:r>
                    </a:p>
                  </a:txBody>
                  <a:tcPr/>
                </a:tc>
                <a:tc hMerge="1">
                  <a:txBody>
                    <a:bodyPr/>
                    <a:lstStyle/>
                    <a:p>
                      <a:endParaRPr lang="en-US" dirty="0"/>
                    </a:p>
                  </a:txBody>
                  <a:tcPr/>
                </a:tc>
                <a:extLst>
                  <a:ext uri="{0D108BD9-81ED-4DB2-BD59-A6C34878D82A}">
                    <a16:rowId xmlns:a16="http://schemas.microsoft.com/office/drawing/2014/main" val="266488680"/>
                  </a:ext>
                </a:extLst>
              </a:tr>
              <a:tr h="341613">
                <a:tc>
                  <a:txBody>
                    <a:bodyPr/>
                    <a:lstStyle/>
                    <a:p>
                      <a:r>
                        <a:rPr lang="en-US" sz="1200" b="0" dirty="0"/>
                        <a:t>PUA Dividend Interest</a:t>
                      </a:r>
                    </a:p>
                  </a:txBody>
                  <a:tcPr/>
                </a:tc>
                <a:tc>
                  <a:txBody>
                    <a:bodyPr/>
                    <a:lstStyle/>
                    <a:p>
                      <a:r>
                        <a:rPr lang="en-US" sz="1200" dirty="0"/>
                        <a:t>6.00% 2025 Dividend Scale</a:t>
                      </a:r>
                    </a:p>
                  </a:txBody>
                  <a:tcPr/>
                </a:tc>
                <a:extLst>
                  <a:ext uri="{0D108BD9-81ED-4DB2-BD59-A6C34878D82A}">
                    <a16:rowId xmlns:a16="http://schemas.microsoft.com/office/drawing/2014/main" val="161293410"/>
                  </a:ext>
                </a:extLst>
              </a:tr>
              <a:tr h="341613">
                <a:tc>
                  <a:txBody>
                    <a:bodyPr/>
                    <a:lstStyle/>
                    <a:p>
                      <a:r>
                        <a:rPr lang="en-US" sz="1200" b="0" dirty="0"/>
                        <a:t>Dividend Accumulations Rate</a:t>
                      </a:r>
                    </a:p>
                  </a:txBody>
                  <a:tcPr/>
                </a:tc>
                <a:tc>
                  <a:txBody>
                    <a:bodyPr/>
                    <a:lstStyle/>
                    <a:p>
                      <a:r>
                        <a:rPr lang="en-US" sz="1200" dirty="0"/>
                        <a:t>3.75% 2025 Dividend Scale</a:t>
                      </a:r>
                    </a:p>
                  </a:txBody>
                  <a:tcPr/>
                </a:tc>
                <a:extLst>
                  <a:ext uri="{0D108BD9-81ED-4DB2-BD59-A6C34878D82A}">
                    <a16:rowId xmlns:a16="http://schemas.microsoft.com/office/drawing/2014/main" val="2378274715"/>
                  </a:ext>
                </a:extLst>
              </a:tr>
              <a:tr h="341613">
                <a:tc>
                  <a:txBody>
                    <a:bodyPr/>
                    <a:lstStyle/>
                    <a:p>
                      <a:r>
                        <a:rPr lang="en-US" sz="1200" dirty="0"/>
                        <a:t>Paid-Up Additions Rider</a:t>
                      </a:r>
                      <a:r>
                        <a:rPr lang="en-US" sz="1200" baseline="0" dirty="0"/>
                        <a:t> </a:t>
                      </a:r>
                      <a:r>
                        <a:rPr lang="en-US" sz="1200" dirty="0"/>
                        <a:t>Premium Charges</a:t>
                      </a:r>
                    </a:p>
                  </a:txBody>
                  <a:tcPr/>
                </a:tc>
                <a:tc>
                  <a:txBody>
                    <a:bodyPr/>
                    <a:lstStyle/>
                    <a:p>
                      <a:r>
                        <a:rPr lang="en-US" sz="1200" dirty="0"/>
                        <a:t>Enhanced Permanent Paid-Up Additions (EPPUA) premiums: </a:t>
                      </a:r>
                    </a:p>
                    <a:p>
                      <a:r>
                        <a:rPr lang="en-US" sz="1200" dirty="0"/>
                        <a:t>• Standard and above: 15% of rider premium in the first policy year and 10% in following years </a:t>
                      </a:r>
                    </a:p>
                    <a:p>
                      <a:r>
                        <a:rPr lang="en-US" sz="1200" dirty="0"/>
                        <a:t>• Sub-standard: Additional 2% of premium is charged per sub-standard rating table or per $1.50 flat extra</a:t>
                      </a:r>
                    </a:p>
                  </a:txBody>
                  <a:tcPr/>
                </a:tc>
                <a:extLst>
                  <a:ext uri="{0D108BD9-81ED-4DB2-BD59-A6C34878D82A}">
                    <a16:rowId xmlns:a16="http://schemas.microsoft.com/office/drawing/2014/main" val="1507098206"/>
                  </a:ext>
                </a:extLst>
              </a:tr>
              <a:tr h="341613">
                <a:tc>
                  <a:txBody>
                    <a:bodyPr/>
                    <a:lstStyle/>
                    <a:p>
                      <a:r>
                        <a:rPr lang="en-US" sz="1200" dirty="0"/>
                        <a:t>Policy Loans</a:t>
                      </a:r>
                    </a:p>
                  </a:txBody>
                  <a:tcPr/>
                </a:tc>
                <a:tc>
                  <a:txBody>
                    <a:bodyPr/>
                    <a:lstStyle/>
                    <a:p>
                      <a:r>
                        <a:rPr lang="en-US" sz="1200" dirty="0"/>
                        <a:t>• 2025 adjustable loan rate: 5.50% (Adjustable loan rate declared annually) </a:t>
                      </a:r>
                    </a:p>
                    <a:p>
                      <a:r>
                        <a:rPr lang="en-US" sz="1200" dirty="0"/>
                        <a:t>•  Maximum interest rate is the greater of guaranteed interest rate plus 1% or Moody’s corporate bond yield average </a:t>
                      </a:r>
                    </a:p>
                    <a:p>
                      <a:r>
                        <a:rPr lang="en-US" sz="1200" dirty="0"/>
                        <a:t>•  Dividends on policy loans utilize direct recognition with the dividend interest component for 2025: Years 1-10: 4.85%; Years 11+: 5.50% </a:t>
                      </a:r>
                    </a:p>
                    <a:p>
                      <a:endParaRPr lang="en-US" sz="1200" dirty="0"/>
                    </a:p>
                  </a:txBody>
                  <a:tcPr/>
                </a:tc>
                <a:extLst>
                  <a:ext uri="{0D108BD9-81ED-4DB2-BD59-A6C34878D82A}">
                    <a16:rowId xmlns:a16="http://schemas.microsoft.com/office/drawing/2014/main" val="768432488"/>
                  </a:ext>
                </a:extLst>
              </a:tr>
              <a:tr h="463471">
                <a:tc gridSpan="2">
                  <a:txBody>
                    <a:bodyPr/>
                    <a:lstStyle/>
                    <a:p>
                      <a:pPr algn="ctr"/>
                      <a:r>
                        <a:rPr lang="en-US" sz="1800" b="1" dirty="0">
                          <a:solidFill>
                            <a:schemeClr val="bg1"/>
                          </a:solidFill>
                        </a:rPr>
                        <a:t>Qualified Plan Provisions</a:t>
                      </a:r>
                    </a:p>
                  </a:txBody>
                  <a:tcPr>
                    <a:solidFill>
                      <a:schemeClr val="tx2"/>
                    </a:solidFill>
                  </a:tcPr>
                </a:tc>
                <a:tc hMerge="1">
                  <a:txBody>
                    <a:bodyPr/>
                    <a:lstStyle/>
                    <a:p>
                      <a:endParaRPr lang="en-US" sz="1600" dirty="0">
                        <a:solidFill>
                          <a:schemeClr val="bg1"/>
                        </a:solidFill>
                      </a:endParaRPr>
                    </a:p>
                  </a:txBody>
                  <a:tcPr>
                    <a:solidFill>
                      <a:schemeClr val="tx2"/>
                    </a:solidFill>
                  </a:tcPr>
                </a:tc>
                <a:extLst>
                  <a:ext uri="{0D108BD9-81ED-4DB2-BD59-A6C34878D82A}">
                    <a16:rowId xmlns:a16="http://schemas.microsoft.com/office/drawing/2014/main" val="486781323"/>
                  </a:ext>
                </a:extLst>
              </a:tr>
              <a:tr h="382738">
                <a:tc>
                  <a:txBody>
                    <a:bodyPr/>
                    <a:lstStyle/>
                    <a:p>
                      <a:r>
                        <a:rPr lang="en-US" sz="1200" dirty="0"/>
                        <a:t>Change in Plan</a:t>
                      </a:r>
                    </a:p>
                  </a:txBody>
                  <a:tcPr/>
                </a:tc>
                <a:tc>
                  <a:txBody>
                    <a:bodyPr/>
                    <a:lstStyle/>
                    <a:p>
                      <a:r>
                        <a:rPr lang="en-US" sz="1200" dirty="0"/>
                        <a:t>Convert to another permanent product in policy years 4-7 without evidence of insurability</a:t>
                      </a:r>
                    </a:p>
                  </a:txBody>
                  <a:tcPr/>
                </a:tc>
                <a:extLst>
                  <a:ext uri="{0D108BD9-81ED-4DB2-BD59-A6C34878D82A}">
                    <a16:rowId xmlns:a16="http://schemas.microsoft.com/office/drawing/2014/main" val="3007553415"/>
                  </a:ext>
                </a:extLst>
              </a:tr>
              <a:tr h="648859">
                <a:tc>
                  <a:txBody>
                    <a:bodyPr/>
                    <a:lstStyle/>
                    <a:p>
                      <a:r>
                        <a:rPr lang="en-US" sz="1200" dirty="0"/>
                        <a:t>Qualified Plan Surrender Privilege</a:t>
                      </a:r>
                    </a:p>
                  </a:txBody>
                  <a:tcPr/>
                </a:tc>
                <a:tc>
                  <a:txBody>
                    <a:bodyPr/>
                    <a:lstStyle/>
                    <a:p>
                      <a:r>
                        <a:rPr lang="en-US" sz="1200" dirty="0"/>
                        <a:t>Enhanced surrender value in the first two policy years</a:t>
                      </a:r>
                    </a:p>
                  </a:txBody>
                  <a:tcPr/>
                </a:tc>
                <a:extLst>
                  <a:ext uri="{0D108BD9-81ED-4DB2-BD59-A6C34878D82A}">
                    <a16:rowId xmlns:a16="http://schemas.microsoft.com/office/drawing/2014/main" val="3420523651"/>
                  </a:ext>
                </a:extLst>
              </a:tr>
            </a:tbl>
          </a:graphicData>
        </a:graphic>
      </p:graphicFrame>
    </p:spTree>
    <p:extLst>
      <p:ext uri="{BB962C8B-B14F-4D97-AF65-F5344CB8AC3E}">
        <p14:creationId xmlns:p14="http://schemas.microsoft.com/office/powerpoint/2010/main" val="17258249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2"/>
          </p:nvPr>
        </p:nvSpPr>
        <p:spPr>
          <a:xfrm>
            <a:off x="278970" y="712372"/>
            <a:ext cx="3738138" cy="1398707"/>
          </a:xfrm>
        </p:spPr>
        <p:txBody>
          <a:bodyPr/>
          <a:lstStyle/>
          <a:p>
            <a:r>
              <a:rPr lang="en-US" sz="4400" dirty="0"/>
              <a:t>Protection Whole Life II</a:t>
            </a:r>
          </a:p>
          <a:p>
            <a:r>
              <a:rPr lang="en-US" sz="4400" dirty="0"/>
              <a:t>(PWL II)</a:t>
            </a:r>
          </a:p>
          <a:p>
            <a:endParaRPr lang="en-US" sz="4400" dirty="0"/>
          </a:p>
          <a:p>
            <a:r>
              <a:rPr lang="en-US" sz="4400" dirty="0"/>
              <a:t>Available Riders</a:t>
            </a:r>
          </a:p>
        </p:txBody>
      </p:sp>
      <p:sp>
        <p:nvSpPr>
          <p:cNvPr id="8" name="TextBox 7">
            <a:extLst>
              <a:ext uri="{FF2B5EF4-FFF2-40B4-BE49-F238E27FC236}">
                <a16:creationId xmlns:a16="http://schemas.microsoft.com/office/drawing/2014/main" id="{2D642790-1B6A-3896-3DE8-B2C25275FF50}"/>
              </a:ext>
            </a:extLst>
          </p:cNvPr>
          <p:cNvSpPr txBox="1"/>
          <p:nvPr/>
        </p:nvSpPr>
        <p:spPr>
          <a:xfrm>
            <a:off x="9189775" y="6426425"/>
            <a:ext cx="2039341" cy="215444"/>
          </a:xfrm>
          <a:prstGeom prst="rect">
            <a:avLst/>
          </a:prstGeom>
          <a:solidFill>
            <a:srgbClr val="FFFFFF"/>
          </a:solidFill>
        </p:spPr>
        <p:txBody>
          <a:bodyPr wrap="non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 2025 Penn Mutual. All rights reserved.</a:t>
            </a:r>
          </a:p>
        </p:txBody>
      </p:sp>
      <p:sp>
        <p:nvSpPr>
          <p:cNvPr id="9" name="TextBox 8">
            <a:extLst>
              <a:ext uri="{FF2B5EF4-FFF2-40B4-BE49-F238E27FC236}">
                <a16:creationId xmlns:a16="http://schemas.microsoft.com/office/drawing/2014/main" id="{E080B72A-9E4F-4732-1AB2-8DE5E43B9F6B}"/>
              </a:ext>
            </a:extLst>
          </p:cNvPr>
          <p:cNvSpPr txBox="1"/>
          <p:nvPr/>
        </p:nvSpPr>
        <p:spPr>
          <a:xfrm>
            <a:off x="5611676" y="6422795"/>
            <a:ext cx="2265845" cy="215444"/>
          </a:xfrm>
          <a:prstGeom prst="rect">
            <a:avLst/>
          </a:prstGeom>
          <a:solidFill>
            <a:srgbClr val="FFFFFF"/>
          </a:solidFill>
        </p:spPr>
        <p:txBody>
          <a:bodyPr wrap="square" rtlCol="0">
            <a:spAutoFit/>
          </a:bodyPr>
          <a:lstStyle/>
          <a:p>
            <a:pPr marL="0" marR="0" lvl="0" indent="0" algn="l" defTabSz="457167" rtl="0" eaLnBrk="1" fontAlgn="base" latinLnBrk="0" hangingPunct="1">
              <a:lnSpc>
                <a:spcPct val="100000"/>
              </a:lnSpc>
              <a:spcBef>
                <a:spcPct val="0"/>
              </a:spcBef>
              <a:spcAft>
                <a:spcPct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a:ea typeface="+mn-ea"/>
                <a:cs typeface="Arial" charset="0"/>
              </a:rPr>
              <a:t>For financial professional use only.</a:t>
            </a:r>
          </a:p>
        </p:txBody>
      </p:sp>
      <p:graphicFrame>
        <p:nvGraphicFramePr>
          <p:cNvPr id="2" name="Table 1"/>
          <p:cNvGraphicFramePr>
            <a:graphicFrameLocks noGrp="1"/>
          </p:cNvGraphicFramePr>
          <p:nvPr>
            <p:extLst>
              <p:ext uri="{D42A27DB-BD31-4B8C-83A1-F6EECF244321}">
                <p14:modId xmlns:p14="http://schemas.microsoft.com/office/powerpoint/2010/main" val="813211247"/>
              </p:ext>
            </p:extLst>
          </p:nvPr>
        </p:nvGraphicFramePr>
        <p:xfrm>
          <a:off x="4586371" y="142986"/>
          <a:ext cx="6907990" cy="6108542"/>
        </p:xfrm>
        <a:graphic>
          <a:graphicData uri="http://schemas.openxmlformats.org/drawingml/2006/table">
            <a:tbl>
              <a:tblPr firstRow="1" bandRow="1">
                <a:tableStyleId>{5C22544A-7EE6-4342-B048-85BDC9FD1C3A}</a:tableStyleId>
              </a:tblPr>
              <a:tblGrid>
                <a:gridCol w="1775582">
                  <a:extLst>
                    <a:ext uri="{9D8B030D-6E8A-4147-A177-3AD203B41FA5}">
                      <a16:colId xmlns:a16="http://schemas.microsoft.com/office/drawing/2014/main" val="561258587"/>
                    </a:ext>
                  </a:extLst>
                </a:gridCol>
                <a:gridCol w="2747017">
                  <a:extLst>
                    <a:ext uri="{9D8B030D-6E8A-4147-A177-3AD203B41FA5}">
                      <a16:colId xmlns:a16="http://schemas.microsoft.com/office/drawing/2014/main" val="2215754500"/>
                    </a:ext>
                  </a:extLst>
                </a:gridCol>
                <a:gridCol w="1176793">
                  <a:extLst>
                    <a:ext uri="{9D8B030D-6E8A-4147-A177-3AD203B41FA5}">
                      <a16:colId xmlns:a16="http://schemas.microsoft.com/office/drawing/2014/main" val="439176697"/>
                    </a:ext>
                  </a:extLst>
                </a:gridCol>
                <a:gridCol w="1208598">
                  <a:extLst>
                    <a:ext uri="{9D8B030D-6E8A-4147-A177-3AD203B41FA5}">
                      <a16:colId xmlns:a16="http://schemas.microsoft.com/office/drawing/2014/main" val="3355102408"/>
                    </a:ext>
                  </a:extLst>
                </a:gridCol>
              </a:tblGrid>
              <a:tr h="454667">
                <a:tc>
                  <a:txBody>
                    <a:bodyPr/>
                    <a:lstStyle/>
                    <a:p>
                      <a:pPr algn="ctr"/>
                      <a:r>
                        <a:rPr lang="en-US" sz="1600" dirty="0"/>
                        <a:t>Built-in Riders</a:t>
                      </a:r>
                    </a:p>
                  </a:txBody>
                  <a:tcPr/>
                </a:tc>
                <a:tc>
                  <a:txBody>
                    <a:bodyPr/>
                    <a:lstStyle/>
                    <a:p>
                      <a:pPr algn="ctr"/>
                      <a:r>
                        <a:rPr lang="en-US" sz="1600" dirty="0"/>
                        <a:t>Description</a:t>
                      </a:r>
                    </a:p>
                  </a:txBody>
                  <a:tcPr/>
                </a:tc>
                <a:tc>
                  <a:txBody>
                    <a:bodyPr/>
                    <a:lstStyle/>
                    <a:p>
                      <a:pPr algn="ctr"/>
                      <a:r>
                        <a:rPr lang="en-US" sz="1600" dirty="0"/>
                        <a:t>Issue Ages</a:t>
                      </a:r>
                    </a:p>
                  </a:txBody>
                  <a:tcPr/>
                </a:tc>
                <a:tc>
                  <a:txBody>
                    <a:bodyPr/>
                    <a:lstStyle/>
                    <a:p>
                      <a:pPr algn="ctr"/>
                      <a:r>
                        <a:rPr lang="en-US" sz="1600" dirty="0" err="1"/>
                        <a:t>Availa-bility</a:t>
                      </a:r>
                      <a:endParaRPr lang="en-US" sz="1600" dirty="0"/>
                    </a:p>
                  </a:txBody>
                  <a:tcPr/>
                </a:tc>
                <a:extLst>
                  <a:ext uri="{0D108BD9-81ED-4DB2-BD59-A6C34878D82A}">
                    <a16:rowId xmlns:a16="http://schemas.microsoft.com/office/drawing/2014/main" val="266488680"/>
                  </a:ext>
                </a:extLst>
              </a:tr>
              <a:tr h="341613">
                <a:tc>
                  <a:txBody>
                    <a:bodyPr/>
                    <a:lstStyle/>
                    <a:p>
                      <a:r>
                        <a:rPr lang="en-US" sz="1200" dirty="0"/>
                        <a:t>Accelerated Death Benefit Rider</a:t>
                      </a:r>
                    </a:p>
                  </a:txBody>
                  <a:tcPr/>
                </a:tc>
                <a:tc>
                  <a:txBody>
                    <a:bodyPr/>
                    <a:lstStyle/>
                    <a:p>
                      <a:r>
                        <a:rPr lang="en-US" sz="1200" dirty="0"/>
                        <a:t>Makes a portion of the death benefit available if terminal illness occurs</a:t>
                      </a:r>
                    </a:p>
                  </a:txBody>
                  <a:tcPr/>
                </a:tc>
                <a:tc>
                  <a:txBody>
                    <a:bodyPr/>
                    <a:lstStyle/>
                    <a:p>
                      <a:r>
                        <a:rPr lang="en-US" sz="1200" dirty="0"/>
                        <a:t>0-85</a:t>
                      </a:r>
                    </a:p>
                  </a:txBody>
                  <a:tcPr/>
                </a:tc>
                <a:tc>
                  <a:txBody>
                    <a:bodyPr/>
                    <a:lstStyle/>
                    <a:p>
                      <a:r>
                        <a:rPr lang="en-US" sz="1200" dirty="0"/>
                        <a:t>Included at issue</a:t>
                      </a:r>
                    </a:p>
                  </a:txBody>
                  <a:tcPr/>
                </a:tc>
                <a:extLst>
                  <a:ext uri="{0D108BD9-81ED-4DB2-BD59-A6C34878D82A}">
                    <a16:rowId xmlns:a16="http://schemas.microsoft.com/office/drawing/2014/main" val="1507098206"/>
                  </a:ext>
                </a:extLst>
              </a:tr>
              <a:tr h="341613">
                <a:tc>
                  <a:txBody>
                    <a:bodyPr/>
                    <a:lstStyle/>
                    <a:p>
                      <a:r>
                        <a:rPr lang="en-US" sz="1200" dirty="0"/>
                        <a:t>Chronic Illness Accelerated Benefit Rider</a:t>
                      </a:r>
                    </a:p>
                  </a:txBody>
                  <a:tcPr/>
                </a:tc>
                <a:tc>
                  <a:txBody>
                    <a:bodyPr/>
                    <a:lstStyle/>
                    <a:p>
                      <a:r>
                        <a:rPr lang="en-US" sz="1200" dirty="0"/>
                        <a:t>Allows access to a portion of the death benefit if chronic illness strikes</a:t>
                      </a:r>
                    </a:p>
                  </a:txBody>
                  <a:tcPr/>
                </a:tc>
                <a:tc>
                  <a:txBody>
                    <a:bodyPr/>
                    <a:lstStyle/>
                    <a:p>
                      <a:r>
                        <a:rPr lang="en-US" sz="1200" dirty="0"/>
                        <a:t>20-85</a:t>
                      </a:r>
                    </a:p>
                  </a:txBody>
                  <a:tcPr/>
                </a:tc>
                <a:tc>
                  <a:txBody>
                    <a:bodyPr/>
                    <a:lstStyle/>
                    <a:p>
                      <a:r>
                        <a:rPr lang="en-US" sz="1200" dirty="0"/>
                        <a:t>Included at issue</a:t>
                      </a:r>
                    </a:p>
                  </a:txBody>
                  <a:tcPr/>
                </a:tc>
                <a:extLst>
                  <a:ext uri="{0D108BD9-81ED-4DB2-BD59-A6C34878D82A}">
                    <a16:rowId xmlns:a16="http://schemas.microsoft.com/office/drawing/2014/main" val="768432488"/>
                  </a:ext>
                </a:extLst>
              </a:tr>
              <a:tr h="463471">
                <a:tc>
                  <a:txBody>
                    <a:bodyPr/>
                    <a:lstStyle/>
                    <a:p>
                      <a:r>
                        <a:rPr lang="en-US" sz="1200" dirty="0"/>
                        <a:t>Supplemental Exchange Rider</a:t>
                      </a:r>
                    </a:p>
                  </a:txBody>
                  <a:tcPr/>
                </a:tc>
                <a:tc>
                  <a:txBody>
                    <a:bodyPr/>
                    <a:lstStyle/>
                    <a:p>
                      <a:r>
                        <a:rPr lang="en-US" sz="1200" dirty="0"/>
                        <a:t>Allows business owners to provide life insurance coverage to key  employees</a:t>
                      </a:r>
                    </a:p>
                  </a:txBody>
                  <a:tcPr/>
                </a:tc>
                <a:tc>
                  <a:txBody>
                    <a:bodyPr/>
                    <a:lstStyle/>
                    <a:p>
                      <a:r>
                        <a:rPr lang="en-US" sz="1200" dirty="0"/>
                        <a:t>0-85</a:t>
                      </a:r>
                    </a:p>
                  </a:txBody>
                  <a:tcPr/>
                </a:tc>
                <a:tc>
                  <a:txBody>
                    <a:bodyPr/>
                    <a:lstStyle/>
                    <a:p>
                      <a:r>
                        <a:rPr lang="en-US" sz="1200" dirty="0"/>
                        <a:t>Included at issue (Business policies only)</a:t>
                      </a:r>
                    </a:p>
                  </a:txBody>
                  <a:tcPr/>
                </a:tc>
                <a:extLst>
                  <a:ext uri="{0D108BD9-81ED-4DB2-BD59-A6C34878D82A}">
                    <a16:rowId xmlns:a16="http://schemas.microsoft.com/office/drawing/2014/main" val="486781323"/>
                  </a:ext>
                </a:extLst>
              </a:tr>
              <a:tr h="499724">
                <a:tc>
                  <a:txBody>
                    <a:bodyPr/>
                    <a:lstStyle/>
                    <a:p>
                      <a:r>
                        <a:rPr lang="en-US" sz="1600" b="1" dirty="0">
                          <a:solidFill>
                            <a:schemeClr val="bg1"/>
                          </a:solidFill>
                        </a:rPr>
                        <a:t>Optional Riders</a:t>
                      </a:r>
                    </a:p>
                  </a:txBody>
                  <a:tcPr>
                    <a:solidFill>
                      <a:schemeClr val="tx2"/>
                    </a:solidFill>
                  </a:tcPr>
                </a:tc>
                <a:tc>
                  <a:txBody>
                    <a:bodyPr/>
                    <a:lstStyle/>
                    <a:p>
                      <a:endParaRPr lang="en-US" sz="1600" dirty="0"/>
                    </a:p>
                  </a:txBody>
                  <a:tcPr>
                    <a:solidFill>
                      <a:schemeClr val="tx2"/>
                    </a:solidFill>
                  </a:tcPr>
                </a:tc>
                <a:tc>
                  <a:txBody>
                    <a:bodyPr/>
                    <a:lstStyle/>
                    <a:p>
                      <a:endParaRPr lang="en-US" sz="1600"/>
                    </a:p>
                  </a:txBody>
                  <a:tcPr>
                    <a:solidFill>
                      <a:schemeClr val="tx2"/>
                    </a:solidFill>
                  </a:tcPr>
                </a:tc>
                <a:tc>
                  <a:txBody>
                    <a:bodyPr/>
                    <a:lstStyle/>
                    <a:p>
                      <a:endParaRPr lang="en-US" sz="1600" dirty="0"/>
                    </a:p>
                  </a:txBody>
                  <a:tcPr>
                    <a:solidFill>
                      <a:schemeClr val="tx2"/>
                    </a:solidFill>
                  </a:tcPr>
                </a:tc>
                <a:extLst>
                  <a:ext uri="{0D108BD9-81ED-4DB2-BD59-A6C34878D82A}">
                    <a16:rowId xmlns:a16="http://schemas.microsoft.com/office/drawing/2014/main" val="3007553415"/>
                  </a:ext>
                </a:extLst>
              </a:tr>
              <a:tr h="463471">
                <a:tc>
                  <a:txBody>
                    <a:bodyPr/>
                    <a:lstStyle/>
                    <a:p>
                      <a:r>
                        <a:rPr lang="en-US" sz="1200" dirty="0"/>
                        <a:t>Accidental Death Benefit Rider</a:t>
                      </a:r>
                    </a:p>
                  </a:txBody>
                  <a:tcPr/>
                </a:tc>
                <a:tc>
                  <a:txBody>
                    <a:bodyPr/>
                    <a:lstStyle/>
                    <a:p>
                      <a:r>
                        <a:rPr lang="en-US" sz="1200" dirty="0"/>
                        <a:t>Allows more protection if the insured dies as a result of an accident</a:t>
                      </a:r>
                    </a:p>
                  </a:txBody>
                  <a:tcPr/>
                </a:tc>
                <a:tc>
                  <a:txBody>
                    <a:bodyPr/>
                    <a:lstStyle/>
                    <a:p>
                      <a:r>
                        <a:rPr lang="en-US" sz="1200" dirty="0"/>
                        <a:t>0-60</a:t>
                      </a:r>
                    </a:p>
                  </a:txBody>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200" dirty="0"/>
                        <a:t>At or after policy issue</a:t>
                      </a:r>
                    </a:p>
                  </a:txBody>
                  <a:tcPr/>
                </a:tc>
                <a:extLst>
                  <a:ext uri="{0D108BD9-81ED-4DB2-BD59-A6C34878D82A}">
                    <a16:rowId xmlns:a16="http://schemas.microsoft.com/office/drawing/2014/main" val="2809904125"/>
                  </a:ext>
                </a:extLst>
              </a:tr>
              <a:tr h="463471">
                <a:tc>
                  <a:txBody>
                    <a:bodyPr/>
                    <a:lstStyle/>
                    <a:p>
                      <a:r>
                        <a:rPr lang="en-US" sz="1200" dirty="0"/>
                        <a:t>Children’s Term Insurance Rider</a:t>
                      </a:r>
                    </a:p>
                  </a:txBody>
                  <a:tcPr/>
                </a:tc>
                <a:tc>
                  <a:txBody>
                    <a:bodyPr/>
                    <a:lstStyle/>
                    <a:p>
                      <a:r>
                        <a:rPr lang="en-US" sz="1200" dirty="0"/>
                        <a:t>Provides life insurance coverage for children</a:t>
                      </a:r>
                    </a:p>
                  </a:txBody>
                  <a:tcPr/>
                </a:tc>
                <a:tc>
                  <a:txBody>
                    <a:bodyPr/>
                    <a:lstStyle/>
                    <a:p>
                      <a:r>
                        <a:rPr lang="en-US" sz="1200" dirty="0"/>
                        <a:t>0-17</a:t>
                      </a:r>
                    </a:p>
                  </a:txBody>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200" dirty="0"/>
                        <a:t>At or after policy issue</a:t>
                      </a:r>
                    </a:p>
                  </a:txBody>
                  <a:tcPr/>
                </a:tc>
                <a:extLst>
                  <a:ext uri="{0D108BD9-81ED-4DB2-BD59-A6C34878D82A}">
                    <a16:rowId xmlns:a16="http://schemas.microsoft.com/office/drawing/2014/main" val="250932710"/>
                  </a:ext>
                </a:extLst>
              </a:tr>
              <a:tr h="463471">
                <a:tc>
                  <a:txBody>
                    <a:bodyPr/>
                    <a:lstStyle/>
                    <a:p>
                      <a:r>
                        <a:rPr lang="en-US" sz="1200" dirty="0"/>
                        <a:t>Disability Waiver of Premium Rider</a:t>
                      </a:r>
                    </a:p>
                  </a:txBody>
                  <a:tcPr/>
                </a:tc>
                <a:tc>
                  <a:txBody>
                    <a:bodyPr/>
                    <a:lstStyle/>
                    <a:p>
                      <a:r>
                        <a:rPr lang="en-US" sz="1200" dirty="0"/>
                        <a:t>Protects the policy in the event of disability (Not available with the Enhanced Disability Waiver of Premium Rider)</a:t>
                      </a:r>
                    </a:p>
                  </a:txBody>
                  <a:tcPr/>
                </a:tc>
                <a:tc>
                  <a:txBody>
                    <a:bodyPr/>
                    <a:lstStyle/>
                    <a:p>
                      <a:r>
                        <a:rPr lang="en-US" sz="1200" dirty="0"/>
                        <a:t>5-55</a:t>
                      </a:r>
                    </a:p>
                  </a:txBody>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200" dirty="0"/>
                        <a:t>At or after policy issue</a:t>
                      </a:r>
                    </a:p>
                  </a:txBody>
                  <a:tcPr/>
                </a:tc>
                <a:extLst>
                  <a:ext uri="{0D108BD9-81ED-4DB2-BD59-A6C34878D82A}">
                    <a16:rowId xmlns:a16="http://schemas.microsoft.com/office/drawing/2014/main" val="4193429882"/>
                  </a:ext>
                </a:extLst>
              </a:tr>
              <a:tr h="463471">
                <a:tc>
                  <a:txBody>
                    <a:bodyPr/>
                    <a:lstStyle/>
                    <a:p>
                      <a:r>
                        <a:rPr lang="en-US" sz="1200" dirty="0"/>
                        <a:t>Enhanced Disability Waiver of Premium Rider</a:t>
                      </a:r>
                    </a:p>
                  </a:txBody>
                  <a:tcPr/>
                </a:tc>
                <a:tc>
                  <a:txBody>
                    <a:bodyPr/>
                    <a:lstStyle/>
                    <a:p>
                      <a:r>
                        <a:rPr lang="en-US" sz="1200" dirty="0"/>
                        <a:t>Protects the policy in the event of disability (Not available with the Disability Waiver of Premium Rider)</a:t>
                      </a:r>
                    </a:p>
                  </a:txBody>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200" dirty="0"/>
                        <a:t>5-55</a:t>
                      </a:r>
                    </a:p>
                  </a:txBody>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en-US" sz="1200" dirty="0"/>
                        <a:t>At or after policy issue</a:t>
                      </a:r>
                    </a:p>
                  </a:txBody>
                  <a:tcPr/>
                </a:tc>
                <a:extLst>
                  <a:ext uri="{0D108BD9-81ED-4DB2-BD59-A6C34878D82A}">
                    <a16:rowId xmlns:a16="http://schemas.microsoft.com/office/drawing/2014/main" val="1433262458"/>
                  </a:ext>
                </a:extLst>
              </a:tr>
              <a:tr h="463471">
                <a:tc>
                  <a:txBody>
                    <a:bodyPr/>
                    <a:lstStyle/>
                    <a:p>
                      <a:r>
                        <a:rPr lang="en-US" sz="1200" dirty="0"/>
                        <a:t>Enhanced Permanent  Paid-Up Additions  (EPPUA) Rider</a:t>
                      </a:r>
                    </a:p>
                  </a:txBody>
                  <a:tcPr/>
                </a:tc>
                <a:tc>
                  <a:txBody>
                    <a:bodyPr/>
                    <a:lstStyle/>
                    <a:p>
                      <a:r>
                        <a:rPr lang="en-US" sz="1200" dirty="0"/>
                        <a:t>Helps increase policy values through extra payments used to purchase additional, paid-up whole life insurance</a:t>
                      </a:r>
                    </a:p>
                  </a:txBody>
                  <a:tcPr/>
                </a:tc>
                <a:tc>
                  <a:txBody>
                    <a:bodyPr/>
                    <a:lstStyle/>
                    <a:p>
                      <a:r>
                        <a:rPr lang="en-US" sz="1200" dirty="0"/>
                        <a:t>0-85</a:t>
                      </a:r>
                    </a:p>
                  </a:txBody>
                  <a:tcPr/>
                </a:tc>
                <a:tc>
                  <a:txBody>
                    <a:bodyPr/>
                    <a:lstStyle/>
                    <a:p>
                      <a:r>
                        <a:rPr lang="en-US" sz="1200" dirty="0"/>
                        <a:t> At or after  policy issue</a:t>
                      </a:r>
                    </a:p>
                  </a:txBody>
                  <a:tcPr/>
                </a:tc>
                <a:extLst>
                  <a:ext uri="{0D108BD9-81ED-4DB2-BD59-A6C34878D82A}">
                    <a16:rowId xmlns:a16="http://schemas.microsoft.com/office/drawing/2014/main" val="2422903840"/>
                  </a:ext>
                </a:extLst>
              </a:tr>
            </a:tbl>
          </a:graphicData>
        </a:graphic>
      </p:graphicFrame>
      <p:sp>
        <p:nvSpPr>
          <p:cNvPr id="6" name="TextBox 5">
            <a:extLst>
              <a:ext uri="{FF2B5EF4-FFF2-40B4-BE49-F238E27FC236}">
                <a16:creationId xmlns:a16="http://schemas.microsoft.com/office/drawing/2014/main" id="{E080B72A-9E4F-4732-1AB2-8DE5E43B9F6B}"/>
              </a:ext>
            </a:extLst>
          </p:cNvPr>
          <p:cNvSpPr txBox="1"/>
          <p:nvPr/>
        </p:nvSpPr>
        <p:spPr>
          <a:xfrm>
            <a:off x="5611675" y="6434408"/>
            <a:ext cx="2265845" cy="215444"/>
          </a:xfrm>
          <a:prstGeom prst="rect">
            <a:avLst/>
          </a:prstGeom>
          <a:solidFill>
            <a:srgbClr val="FFFFFF"/>
          </a:solidFill>
        </p:spPr>
        <p:txBody>
          <a:bodyPr wrap="square" rtlCol="0">
            <a:spAutoFit/>
          </a:bodyPr>
          <a:lstStyle/>
          <a:p>
            <a:pPr lvl="0" defTabSz="457167" fontAlgn="base">
              <a:spcBef>
                <a:spcPct val="0"/>
              </a:spcBef>
              <a:spcAft>
                <a:spcPct val="0"/>
              </a:spcAft>
              <a:defRPr/>
            </a:pPr>
            <a:r>
              <a:rPr lang="en-US" sz="800" kern="0" dirty="0">
                <a:solidFill>
                  <a:srgbClr val="000000"/>
                </a:solidFill>
                <a:latin typeface="Arial"/>
                <a:cs typeface="Arial" charset="0"/>
              </a:rPr>
              <a:t>For financial professional use only.</a:t>
            </a:r>
            <a:endParaRPr kumimoji="0" lang="en-US" sz="800" b="0" i="0" u="none" strike="noStrike" kern="0" cap="none" spc="0" normalizeH="0" baseline="0" noProof="0" dirty="0">
              <a:ln>
                <a:noFill/>
              </a:ln>
              <a:solidFill>
                <a:srgbClr val="000000"/>
              </a:solidFill>
              <a:effectLst/>
              <a:uLnTx/>
              <a:uFillTx/>
              <a:latin typeface="Arial"/>
              <a:ea typeface="+mn-ea"/>
              <a:cs typeface="Arial" charset="0"/>
            </a:endParaRPr>
          </a:p>
        </p:txBody>
      </p:sp>
    </p:spTree>
    <p:extLst>
      <p:ext uri="{BB962C8B-B14F-4D97-AF65-F5344CB8AC3E}">
        <p14:creationId xmlns:p14="http://schemas.microsoft.com/office/powerpoint/2010/main" val="927572909"/>
      </p:ext>
    </p:extLst>
  </p:cSld>
  <p:clrMapOvr>
    <a:masterClrMapping/>
  </p:clrMapOvr>
</p:sld>
</file>

<file path=ppt/theme/_rels/theme10.xml.rels><?xml version="1.0" encoding="UTF-8" standalone="yes"?>
<Relationships xmlns="http://schemas.openxmlformats.org/package/2006/relationships"><Relationship Id="rId1" Type="http://schemas.openxmlformats.org/officeDocument/2006/relationships/image" Target="../media/image40.jpeg"/></Relationships>
</file>

<file path=ppt/theme/_rels/theme3.xml.rels><?xml version="1.0" encoding="UTF-8" standalone="yes"?>
<Relationships xmlns="http://schemas.openxmlformats.org/package/2006/relationships"><Relationship Id="rId1" Type="http://schemas.openxmlformats.org/officeDocument/2006/relationships/image" Target="../media/image40.jpeg"/></Relationships>
</file>

<file path=ppt/theme/_rels/theme4.xml.rels><?xml version="1.0" encoding="UTF-8" standalone="yes"?>
<Relationships xmlns="http://schemas.openxmlformats.org/package/2006/relationships"><Relationship Id="rId1" Type="http://schemas.openxmlformats.org/officeDocument/2006/relationships/image" Target="../media/image40.jpeg"/></Relationships>
</file>

<file path=ppt/theme/_rels/theme5.xml.rels><?xml version="1.0" encoding="UTF-8" standalone="yes"?>
<Relationships xmlns="http://schemas.openxmlformats.org/package/2006/relationships"><Relationship Id="rId1" Type="http://schemas.openxmlformats.org/officeDocument/2006/relationships/image" Target="../media/image40.jpeg"/></Relationships>
</file>

<file path=ppt/theme/_rels/theme7.xml.rels><?xml version="1.0" encoding="UTF-8" standalone="yes"?>
<Relationships xmlns="http://schemas.openxmlformats.org/package/2006/relationships"><Relationship Id="rId1" Type="http://schemas.openxmlformats.org/officeDocument/2006/relationships/image" Target="../media/image40.jpeg"/></Relationships>
</file>

<file path=ppt/theme/_rels/theme8.xml.rels><?xml version="1.0" encoding="UTF-8" standalone="yes"?>
<Relationships xmlns="http://schemas.openxmlformats.org/package/2006/relationships"><Relationship Id="rId1" Type="http://schemas.openxmlformats.org/officeDocument/2006/relationships/image" Target="../media/image40.jpeg"/></Relationships>
</file>

<file path=ppt/theme/_rels/theme9.xml.rels><?xml version="1.0" encoding="UTF-8" standalone="yes"?>
<Relationships xmlns="http://schemas.openxmlformats.org/package/2006/relationships"><Relationship Id="rId1" Type="http://schemas.openxmlformats.org/officeDocument/2006/relationships/image" Target="../media/image40.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enn Mutual You-Stronger PowerPoint 030121" id="{AC1B21A9-63A1-D143-9AA3-B2BBADDB2CE4}" vid="{CA1BD435-40C8-E844-B42C-AEA6500869CB}"/>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enn Mutual Theme">
  <a:themeElements>
    <a:clrScheme name="Penn Mutual Colors">
      <a:dk1>
        <a:srgbClr val="000000"/>
      </a:dk1>
      <a:lt1>
        <a:srgbClr val="FFFFFF"/>
      </a:lt1>
      <a:dk2>
        <a:srgbClr val="00654E"/>
      </a:dk2>
      <a:lt2>
        <a:srgbClr val="004D91"/>
      </a:lt2>
      <a:accent1>
        <a:srgbClr val="00654E"/>
      </a:accent1>
      <a:accent2>
        <a:srgbClr val="004D91"/>
      </a:accent2>
      <a:accent3>
        <a:srgbClr val="7995A2"/>
      </a:accent3>
      <a:accent4>
        <a:srgbClr val="0079D1"/>
      </a:accent4>
      <a:accent5>
        <a:srgbClr val="37474F"/>
      </a:accent5>
      <a:accent6>
        <a:srgbClr val="FEFFFF"/>
      </a:accent6>
      <a:hlink>
        <a:srgbClr val="000000"/>
      </a:hlink>
      <a:folHlink>
        <a:srgbClr val="000000"/>
      </a:folHlink>
    </a:clrScheme>
    <a:fontScheme name="Georgia">
      <a:majorFont>
        <a:latin typeface="Georgia" panose="020405020504050203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eorgia" panose="020405020504050203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8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ppt/theme/theme4.xml><?xml version="1.0" encoding="utf-8"?>
<a:theme xmlns:a="http://schemas.openxmlformats.org/drawingml/2006/main" name="12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ppt/theme/theme5.xml><?xml version="1.0" encoding="utf-8"?>
<a:theme xmlns:a="http://schemas.openxmlformats.org/drawingml/2006/main" name="7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ppt/theme/theme6.xml><?xml version="1.0" encoding="utf-8"?>
<a:theme xmlns:a="http://schemas.openxmlformats.org/drawingml/2006/main" name="5_Penn Mutual Theme">
  <a:themeElements>
    <a:clrScheme name="Penn Mutual Colors">
      <a:dk1>
        <a:srgbClr val="000000"/>
      </a:dk1>
      <a:lt1>
        <a:srgbClr val="FFFFFF"/>
      </a:lt1>
      <a:dk2>
        <a:srgbClr val="00654E"/>
      </a:dk2>
      <a:lt2>
        <a:srgbClr val="004D91"/>
      </a:lt2>
      <a:accent1>
        <a:srgbClr val="00654E"/>
      </a:accent1>
      <a:accent2>
        <a:srgbClr val="004D91"/>
      </a:accent2>
      <a:accent3>
        <a:srgbClr val="7995A2"/>
      </a:accent3>
      <a:accent4>
        <a:srgbClr val="0079D1"/>
      </a:accent4>
      <a:accent5>
        <a:srgbClr val="37474F"/>
      </a:accent5>
      <a:accent6>
        <a:srgbClr val="FEFFFF"/>
      </a:accent6>
      <a:hlink>
        <a:srgbClr val="000000"/>
      </a:hlink>
      <a:folHlink>
        <a:srgbClr val="000000"/>
      </a:folHlink>
    </a:clrScheme>
    <a:fontScheme name="Georgia">
      <a:majorFont>
        <a:latin typeface="Georgia" panose="020405020504050203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eorgia" panose="020405020504050203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1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ppt/theme/theme8.xml><?xml version="1.0" encoding="utf-8"?>
<a:theme xmlns:a="http://schemas.openxmlformats.org/drawingml/2006/main" name="4_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ppt/theme/theme9.xml><?xml version="1.0" encoding="utf-8"?>
<a:theme xmlns:a="http://schemas.openxmlformats.org/drawingml/2006/main" name="Quotable">
  <a:themeElements>
    <a:clrScheme name="Custom 1">
      <a:dk1>
        <a:srgbClr val="000000"/>
      </a:dk1>
      <a:lt1>
        <a:srgbClr val="FFFFFF"/>
      </a:lt1>
      <a:dk2>
        <a:srgbClr val="00AA44"/>
      </a:dk2>
      <a:lt2>
        <a:srgbClr val="FFC02D"/>
      </a:lt2>
      <a:accent1>
        <a:srgbClr val="F26030"/>
      </a:accent1>
      <a:accent2>
        <a:srgbClr val="004D91"/>
      </a:accent2>
      <a:accent3>
        <a:srgbClr val="0079D1"/>
      </a:accent3>
      <a:accent4>
        <a:srgbClr val="00A6C4"/>
      </a:accent4>
      <a:accent5>
        <a:srgbClr val="5F2F93"/>
      </a:accent5>
      <a:accent6>
        <a:srgbClr val="37474F"/>
      </a:accent6>
      <a:hlink>
        <a:srgbClr val="8F8F8F"/>
      </a:hlink>
      <a:folHlink>
        <a:srgbClr val="A5A5A5"/>
      </a:folHlink>
    </a:clrScheme>
    <a:fontScheme name="Penn Mutual">
      <a:majorFont>
        <a:latin typeface="Georgia"/>
        <a:ea typeface=""/>
        <a:cs typeface=""/>
      </a:majorFont>
      <a:minorFont>
        <a:latin typeface="Arial"/>
        <a:ea typeface=""/>
        <a:cs typeface=""/>
      </a:minorFont>
    </a:fontScheme>
    <a:fmtScheme name="Quotable">
      <a:fillStyleLst>
        <a:solidFill>
          <a:schemeClr val="phClr"/>
        </a:solidFill>
        <a:gradFill rotWithShape="1">
          <a:gsLst>
            <a:gs pos="0">
              <a:schemeClr val="phClr">
                <a:tint val="80000"/>
                <a:lumMod val="105000"/>
              </a:schemeClr>
            </a:gs>
            <a:gs pos="100000">
              <a:schemeClr val="phClr">
                <a:tint val="90000"/>
              </a:schemeClr>
            </a:gs>
          </a:gsLst>
          <a:lin ang="5400000" scaled="0"/>
        </a:gradFill>
        <a:blipFill rotWithShape="1">
          <a:blip xmlns:r="http://schemas.openxmlformats.org/officeDocument/2006/relationships" r:embed="rId1">
            <a:duotone>
              <a:schemeClr val="phClr">
                <a:tint val="98000"/>
                <a:lumMod val="102000"/>
              </a:schemeClr>
              <a:schemeClr val="phClr">
                <a:shade val="98000"/>
                <a:lumMod val="98000"/>
              </a:schemeClr>
            </a:duotone>
          </a:blip>
          <a:tile tx="0" ty="0" sx="100000" sy="100000" flip="none" algn="tl"/>
        </a:blipFill>
      </a:fillStyleLst>
      <a:lnStyleLst>
        <a:ln w="9525" cap="rnd" cmpd="sng" algn="ctr">
          <a:solidFill>
            <a:schemeClr val="phClr"/>
          </a:solidFill>
          <a:prstDash val="solid"/>
        </a:ln>
        <a:ln w="15875" cap="rnd" cmpd="sng" algn="ctr">
          <a:solidFill>
            <a:schemeClr val="phClr"/>
          </a:solidFill>
          <a:prstDash val="solid"/>
        </a:ln>
        <a:ln w="25400" cap="rnd" cmpd="sng" algn="ctr">
          <a:solidFill>
            <a:schemeClr val="phClr"/>
          </a:solidFill>
          <a:prstDash val="solid"/>
        </a:ln>
      </a:lnStyleLst>
      <a:effectStyleLst>
        <a:effectStyle>
          <a:effectLst/>
        </a:effectStyle>
        <a:effectStyle>
          <a:effectLst/>
        </a:effectStyle>
        <a:effectStyle>
          <a:effectLst>
            <a:innerShdw blurRad="63500" dist="25400" dir="13500000">
              <a:srgbClr val="000000">
                <a:alpha val="75000"/>
              </a:srgbClr>
            </a:innerShdw>
          </a:effectLst>
        </a:effectStyle>
      </a:effectStyleLst>
      <a:bgFillStyleLst>
        <a:solidFill>
          <a:schemeClr val="phClr"/>
        </a:solidFill>
        <a:gradFill rotWithShape="1">
          <a:gsLst>
            <a:gs pos="0">
              <a:schemeClr val="phClr">
                <a:tint val="100000"/>
              </a:schemeClr>
            </a:gs>
            <a:gs pos="100000">
              <a:schemeClr val="phClr">
                <a:tint val="84000"/>
                <a:shade val="84000"/>
                <a:lumMod val="90000"/>
              </a:schemeClr>
            </a:gs>
          </a:gsLst>
          <a:lin ang="5400000" scaled="0"/>
        </a:gradFill>
        <a:gradFill rotWithShape="1">
          <a:gsLst>
            <a:gs pos="0">
              <a:schemeClr val="phClr">
                <a:tint val="84000"/>
                <a:shade val="90000"/>
                <a:satMod val="120000"/>
                <a:lumMod val="90000"/>
              </a:schemeClr>
            </a:gs>
            <a:gs pos="100000">
              <a:schemeClr val="phClr"/>
            </a:gs>
          </a:gsLst>
          <a:lin ang="5400000" scaled="0"/>
        </a:gradFill>
      </a:bgFillStyleLst>
    </a:fmtScheme>
  </a:themeElements>
  <a:objectDefaults>
    <a:txDef>
      <a:spPr>
        <a:noFill/>
      </a:spPr>
      <a:bodyPr wrap="square" rtlCol="0">
        <a:spAutoFit/>
      </a:bodyPr>
      <a:lstStyle>
        <a:defPPr algn="l">
          <a:defRPr dirty="0" smtClean="0">
            <a:solidFill>
              <a:schemeClr val="bg1"/>
            </a:solidFill>
          </a:defRPr>
        </a:defPPr>
      </a:lstStyle>
    </a:txDef>
  </a:objectDefaults>
  <a:extraClrSchemeLst/>
  <a:extLst>
    <a:ext uri="{05A4C25C-085E-4340-85A3-A5531E510DB2}">
      <thm15:themeFamily xmlns:thm15="http://schemas.microsoft.com/office/thememl/2012/main" name="Presentation24" id="{6AF13DEC-83C3-A541-87EA-212B34313E54}" vid="{0A194136-DF4B-504B-B074-217030C73CEA}"/>
    </a:ext>
  </a:extLst>
</a:theme>
</file>

<file path=docProps/app.xml><?xml version="1.0" encoding="utf-8"?>
<Properties xmlns="http://schemas.openxmlformats.org/officeDocument/2006/extended-properties" xmlns:vt="http://schemas.openxmlformats.org/officeDocument/2006/docPropsVTypes">
  <TotalTime>90709</TotalTime>
  <Words>3004</Words>
  <Application>Microsoft Office PowerPoint</Application>
  <PresentationFormat>Widescreen</PresentationFormat>
  <Paragraphs>496</Paragraphs>
  <Slides>26</Slides>
  <Notes>7</Notes>
  <HiddenSlides>0</HiddenSlides>
  <MMClips>0</MMClips>
  <ScaleCrop>false</ScaleCrop>
  <HeadingPairs>
    <vt:vector size="6" baseType="variant">
      <vt:variant>
        <vt:lpstr>Fonts Used</vt:lpstr>
      </vt:variant>
      <vt:variant>
        <vt:i4>8</vt:i4>
      </vt:variant>
      <vt:variant>
        <vt:lpstr>Theme</vt:lpstr>
      </vt:variant>
      <vt:variant>
        <vt:i4>10</vt:i4>
      </vt:variant>
      <vt:variant>
        <vt:lpstr>Slide Titles</vt:lpstr>
      </vt:variant>
      <vt:variant>
        <vt:i4>26</vt:i4>
      </vt:variant>
    </vt:vector>
  </HeadingPairs>
  <TitlesOfParts>
    <vt:vector size="44" baseType="lpstr">
      <vt:lpstr>Aptos</vt:lpstr>
      <vt:lpstr>Arial</vt:lpstr>
      <vt:lpstr>Calibri</vt:lpstr>
      <vt:lpstr>Calibri Light</vt:lpstr>
      <vt:lpstr>Georgia</vt:lpstr>
      <vt:lpstr>Trebuchet MS</vt:lpstr>
      <vt:lpstr>Wingdings</vt:lpstr>
      <vt:lpstr>Wingdings 2</vt:lpstr>
      <vt:lpstr>Office Theme</vt:lpstr>
      <vt:lpstr>Penn Mutual Theme</vt:lpstr>
      <vt:lpstr>8_Quotable</vt:lpstr>
      <vt:lpstr>12_Quotable</vt:lpstr>
      <vt:lpstr>7_Quotable</vt:lpstr>
      <vt:lpstr>5_Penn Mutual Theme</vt:lpstr>
      <vt:lpstr>11_Quotable</vt:lpstr>
      <vt:lpstr>4_Quotable</vt:lpstr>
      <vt:lpstr>Quotable</vt:lpstr>
      <vt:lpstr>1_Quotable</vt:lpstr>
      <vt:lpstr>PowerPoint Presentation</vt:lpstr>
      <vt:lpstr>PowerPoint Presentation</vt:lpstr>
      <vt:lpstr>PowerPoint Presentation</vt:lpstr>
      <vt:lpstr>PowerPoint Presentation</vt:lpstr>
      <vt:lpstr>PowerPoint Presentation</vt:lpstr>
      <vt:lpstr>Protection Whole Life II (PWL II)</vt:lpstr>
      <vt:lpstr>PowerPoint Presentation</vt:lpstr>
      <vt:lpstr>PowerPoint Presentation</vt:lpstr>
      <vt:lpstr>PowerPoint Presentation</vt:lpstr>
      <vt:lpstr>PowerPoint Presentation</vt:lpstr>
      <vt:lpstr>PowerPoint Presentation</vt:lpstr>
      <vt:lpstr>Your Go-To Whole Life Provider</vt:lpstr>
      <vt:lpstr>Your Go-To Whole Life Provider</vt:lpstr>
      <vt:lpstr>PowerPoint Presentation</vt:lpstr>
      <vt:lpstr>Protection Whole Life II Competitive Edge</vt:lpstr>
      <vt:lpstr>Protection Whole Life II Competitive Edge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Penn Mutual Life Insurance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Siebecker, Michael</dc:creator>
  <cp:lastModifiedBy>Chipman, Tracy</cp:lastModifiedBy>
  <cp:revision>145</cp:revision>
  <dcterms:created xsi:type="dcterms:W3CDTF">2024-06-24T19:16:07Z</dcterms:created>
  <dcterms:modified xsi:type="dcterms:W3CDTF">2025-05-05T16:29:25Z</dcterms:modified>
</cp:coreProperties>
</file>